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3" r:id="rId3"/>
    <p:sldId id="274" r:id="rId4"/>
    <p:sldId id="265" r:id="rId5"/>
    <p:sldId id="264" r:id="rId6"/>
    <p:sldId id="267" r:id="rId7"/>
    <p:sldId id="270" r:id="rId8"/>
    <p:sldId id="271" r:id="rId9"/>
    <p:sldId id="275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65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107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216" y="332656"/>
            <a:ext cx="1663798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1096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2107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3970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7213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2160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7393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2965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7757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4829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1887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C45CC-A14E-4FAF-BDF8-443ACE3503F4}" type="datetimeFigureOut">
              <a:rPr lang="zh-TW" altLang="en-US" smtClean="0"/>
              <a:t>2012/5/24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5D9E84-DF94-420C-8067-1AE4FFE8A7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0130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492896"/>
            <a:ext cx="6896100" cy="302284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1556792"/>
            <a:ext cx="7340352" cy="1470025"/>
          </a:xfrm>
        </p:spPr>
        <p:txBody>
          <a:bodyPr>
            <a:normAutofit/>
          </a:bodyPr>
          <a:lstStyle/>
          <a:p>
            <a:pPr algn="l"/>
            <a:r>
              <a:rPr lang="en-US" altLang="zh-TW" sz="8800" b="1" dirty="0" smtClean="0"/>
              <a:t>IGV tools</a:t>
            </a:r>
            <a:endParaRPr lang="zh-TW" altLang="en-US" sz="8800" b="1" dirty="0"/>
          </a:p>
        </p:txBody>
      </p:sp>
    </p:spTree>
    <p:extLst>
      <p:ext uri="{BB962C8B-B14F-4D97-AF65-F5344CB8AC3E}">
        <p14:creationId xmlns:p14="http://schemas.microsoft.com/office/powerpoint/2010/main" val="22873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6" y="260648"/>
            <a:ext cx="8964488" cy="2507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952"/>
            <a:ext cx="9144000" cy="3618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295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712968" cy="6194080"/>
          </a:xfrm>
        </p:spPr>
      </p:pic>
    </p:spTree>
    <p:extLst>
      <p:ext uri="{BB962C8B-B14F-4D97-AF65-F5344CB8AC3E}">
        <p14:creationId xmlns:p14="http://schemas.microsoft.com/office/powerpoint/2010/main" val="270603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Pipeline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547664" y="1412776"/>
            <a:ext cx="619268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Download genome from </a:t>
            </a:r>
            <a:r>
              <a:rPr lang="en-US" altLang="zh-TW" b="1" dirty="0" err="1" smtClean="0">
                <a:latin typeface="Arial" pitchFamily="34" charset="0"/>
                <a:cs typeface="Arial" pitchFamily="34" charset="0"/>
              </a:rPr>
              <a:t>Ensembl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 bacteria database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179512" y="4077072"/>
            <a:ext cx="432048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Export  the mapping reads file (SAM)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1763688" y="2780928"/>
            <a:ext cx="576064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Map reads to genome by CLC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4644008" y="4077072"/>
            <a:ext cx="432048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Using the mapping reads file to find SNP  by CLC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179512" y="5373216"/>
            <a:ext cx="3528392" cy="648072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View sequence on IGV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5364088" y="5373216"/>
            <a:ext cx="3600400" cy="648072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Export SNP file by EXCEL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向下箭號 14"/>
          <p:cNvSpPr/>
          <p:nvPr/>
        </p:nvSpPr>
        <p:spPr>
          <a:xfrm>
            <a:off x="4283968" y="2268885"/>
            <a:ext cx="64807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向下箭號 16"/>
          <p:cNvSpPr/>
          <p:nvPr/>
        </p:nvSpPr>
        <p:spPr>
          <a:xfrm>
            <a:off x="1835696" y="4941168"/>
            <a:ext cx="648072" cy="3516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向下箭號 17"/>
          <p:cNvSpPr/>
          <p:nvPr/>
        </p:nvSpPr>
        <p:spPr>
          <a:xfrm>
            <a:off x="6516216" y="4941168"/>
            <a:ext cx="648072" cy="3516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向下箭號 18"/>
          <p:cNvSpPr/>
          <p:nvPr/>
        </p:nvSpPr>
        <p:spPr>
          <a:xfrm rot="1255961">
            <a:off x="2483768" y="3573016"/>
            <a:ext cx="648072" cy="3516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向下箭號 19"/>
          <p:cNvSpPr/>
          <p:nvPr/>
        </p:nvSpPr>
        <p:spPr>
          <a:xfrm rot="19291333">
            <a:off x="5763166" y="3592438"/>
            <a:ext cx="648072" cy="3516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左-右雙向箭號 20"/>
          <p:cNvSpPr/>
          <p:nvPr/>
        </p:nvSpPr>
        <p:spPr>
          <a:xfrm>
            <a:off x="3923928" y="5589240"/>
            <a:ext cx="1224136" cy="216024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333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827584" y="548680"/>
            <a:ext cx="619268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Download genome from </a:t>
            </a:r>
            <a:r>
              <a:rPr lang="en-US" altLang="zh-TW" b="1" dirty="0" err="1" smtClean="0">
                <a:latin typeface="Arial" pitchFamily="34" charset="0"/>
                <a:cs typeface="Arial" pitchFamily="34" charset="0"/>
              </a:rPr>
              <a:t>Ensembl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 bacteria database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202446" y="4028836"/>
            <a:ext cx="432048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Export  the mapping reads file (SAM)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803918" y="2276872"/>
            <a:ext cx="576064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Map reads to genome by CLC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4644008" y="4028836"/>
            <a:ext cx="432048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Using the mapping reads file to find SNP  by CLC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79512" y="5531885"/>
            <a:ext cx="3528392" cy="86409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View sequence on IGV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5364088" y="5517232"/>
            <a:ext cx="3600400" cy="86409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Export SNP file by EXCEL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向下箭號 9"/>
          <p:cNvSpPr/>
          <p:nvPr/>
        </p:nvSpPr>
        <p:spPr>
          <a:xfrm>
            <a:off x="3151272" y="1599874"/>
            <a:ext cx="648072" cy="4800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向下箭號 10"/>
          <p:cNvSpPr/>
          <p:nvPr/>
        </p:nvSpPr>
        <p:spPr>
          <a:xfrm>
            <a:off x="1825802" y="4991534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向下箭號 11"/>
          <p:cNvSpPr/>
          <p:nvPr/>
        </p:nvSpPr>
        <p:spPr>
          <a:xfrm>
            <a:off x="6516216" y="4979978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向下箭號 12"/>
          <p:cNvSpPr/>
          <p:nvPr/>
        </p:nvSpPr>
        <p:spPr>
          <a:xfrm rot="1255961">
            <a:off x="2504708" y="3510078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向下箭號 13"/>
          <p:cNvSpPr/>
          <p:nvPr/>
        </p:nvSpPr>
        <p:spPr>
          <a:xfrm rot="19291333">
            <a:off x="5738772" y="3510079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左-右雙向箭號 14"/>
          <p:cNvSpPr/>
          <p:nvPr/>
        </p:nvSpPr>
        <p:spPr>
          <a:xfrm>
            <a:off x="3923928" y="5805264"/>
            <a:ext cx="1224136" cy="288032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050" name="Picture 2" descr="C:\Users\nathan\Desktop\ScreenHunter_27 May. 23 15.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913" y="3321702"/>
            <a:ext cx="5822650" cy="330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圓角矩形 15"/>
          <p:cNvSpPr/>
          <p:nvPr/>
        </p:nvSpPr>
        <p:spPr>
          <a:xfrm>
            <a:off x="5589146" y="4028836"/>
            <a:ext cx="1854139" cy="141839"/>
          </a:xfrm>
          <a:prstGeom prst="round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664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827584" y="548680"/>
            <a:ext cx="619268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Download genome from </a:t>
            </a:r>
            <a:r>
              <a:rPr lang="en-US" altLang="zh-TW" b="1" dirty="0" err="1" smtClean="0">
                <a:latin typeface="Arial" pitchFamily="34" charset="0"/>
                <a:cs typeface="Arial" pitchFamily="34" charset="0"/>
              </a:rPr>
              <a:t>Ensembl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 bacteria database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202446" y="4028836"/>
            <a:ext cx="432048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Export  the mapping reads file (SAM)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763688" y="2204864"/>
            <a:ext cx="576064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Map reads to genome by CLC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4644008" y="4028836"/>
            <a:ext cx="432048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Using the mapping reads file to find SNP  by CLC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79512" y="5531885"/>
            <a:ext cx="3528392" cy="86409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View sequence on IGV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5364088" y="5517232"/>
            <a:ext cx="3600400" cy="86409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Export  SNP  file by EXCEL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向下箭號 9"/>
          <p:cNvSpPr/>
          <p:nvPr/>
        </p:nvSpPr>
        <p:spPr>
          <a:xfrm>
            <a:off x="3034755" y="1628800"/>
            <a:ext cx="648072" cy="4800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向下箭號 10"/>
          <p:cNvSpPr/>
          <p:nvPr/>
        </p:nvSpPr>
        <p:spPr>
          <a:xfrm>
            <a:off x="1825802" y="4991534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向下箭號 11"/>
          <p:cNvSpPr/>
          <p:nvPr/>
        </p:nvSpPr>
        <p:spPr>
          <a:xfrm>
            <a:off x="6384793" y="4973637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向下箭號 12"/>
          <p:cNvSpPr/>
          <p:nvPr/>
        </p:nvSpPr>
        <p:spPr>
          <a:xfrm rot="1255961">
            <a:off x="2536245" y="3358834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向下箭號 13"/>
          <p:cNvSpPr/>
          <p:nvPr/>
        </p:nvSpPr>
        <p:spPr>
          <a:xfrm rot="19291333">
            <a:off x="5738772" y="3409250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左-右雙向箭號 14"/>
          <p:cNvSpPr/>
          <p:nvPr/>
        </p:nvSpPr>
        <p:spPr>
          <a:xfrm>
            <a:off x="3923928" y="5805264"/>
            <a:ext cx="1224136" cy="288032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向下箭號 15"/>
          <p:cNvSpPr/>
          <p:nvPr/>
        </p:nvSpPr>
        <p:spPr>
          <a:xfrm rot="18838593">
            <a:off x="1919517" y="2006505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圓角矩形 16"/>
          <p:cNvSpPr/>
          <p:nvPr/>
        </p:nvSpPr>
        <p:spPr>
          <a:xfrm>
            <a:off x="2664122" y="2240942"/>
            <a:ext cx="3600400" cy="86409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Export SNP  file by EXCEL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2108855"/>
            <a:ext cx="6834584" cy="4671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5" y="3393804"/>
            <a:ext cx="6380587" cy="3159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4716016" y="5477028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Download Excel file : http://163.25.92.70/class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385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1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4882 -0.44444 " pathEditMode="relative" rAng="0" ptsTypes="AA">
                                      <p:cBhvr>
                                        <p:cTn id="57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10" y="-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7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圓角矩形 30"/>
          <p:cNvSpPr/>
          <p:nvPr/>
        </p:nvSpPr>
        <p:spPr>
          <a:xfrm>
            <a:off x="1737144" y="2050767"/>
            <a:ext cx="576064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Map reads to genome by CLC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94463" y="980728"/>
            <a:ext cx="3322712" cy="436910"/>
          </a:xfrm>
        </p:spPr>
        <p:txBody>
          <a:bodyPr>
            <a:noAutofit/>
          </a:bodyPr>
          <a:lstStyle/>
          <a:p>
            <a:r>
              <a:rPr lang="en-US" altLang="zh-TW" sz="2400" b="1" dirty="0" smtClean="0">
                <a:latin typeface="Arial" pitchFamily="34" charset="0"/>
                <a:cs typeface="Arial" pitchFamily="34" charset="0"/>
              </a:rPr>
              <a:t>Using </a:t>
            </a:r>
            <a:r>
              <a:rPr lang="en-US" altLang="zh-TW" sz="2400" b="1" dirty="0" err="1" smtClean="0">
                <a:latin typeface="Arial" pitchFamily="34" charset="0"/>
                <a:cs typeface="Arial" pitchFamily="34" charset="0"/>
              </a:rPr>
              <a:t>samtools</a:t>
            </a:r>
            <a:endParaRPr lang="zh-TW" alt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圓角矩形 3"/>
          <p:cNvSpPr/>
          <p:nvPr/>
        </p:nvSpPr>
        <p:spPr>
          <a:xfrm>
            <a:off x="683568" y="360983"/>
            <a:ext cx="619268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Download genome from </a:t>
            </a:r>
            <a:r>
              <a:rPr lang="en-US" altLang="zh-TW" b="1" dirty="0" err="1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Ensembl</a:t>
            </a:r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bacteria database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179512" y="3640885"/>
            <a:ext cx="432048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Export  the mapping reads file (SAM)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4644008" y="3640885"/>
            <a:ext cx="432048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Using the mapping reads file to find SNP by CLC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79512" y="5376496"/>
            <a:ext cx="3528392" cy="72008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View sequence on IGV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5364088" y="5376496"/>
            <a:ext cx="3600400" cy="72008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Export SNP file by EXCEL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向下箭號 9"/>
          <p:cNvSpPr/>
          <p:nvPr/>
        </p:nvSpPr>
        <p:spPr>
          <a:xfrm>
            <a:off x="4283968" y="1463975"/>
            <a:ext cx="648072" cy="4000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1" name="向下箭號 10"/>
          <p:cNvSpPr/>
          <p:nvPr/>
        </p:nvSpPr>
        <p:spPr>
          <a:xfrm>
            <a:off x="1835696" y="4725144"/>
            <a:ext cx="648072" cy="3907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2" name="向下箭號 11"/>
          <p:cNvSpPr/>
          <p:nvPr/>
        </p:nvSpPr>
        <p:spPr>
          <a:xfrm>
            <a:off x="6516216" y="4725144"/>
            <a:ext cx="648072" cy="3907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3" name="向下箭號 12"/>
          <p:cNvSpPr/>
          <p:nvPr/>
        </p:nvSpPr>
        <p:spPr>
          <a:xfrm rot="1255961">
            <a:off x="2496288" y="3051558"/>
            <a:ext cx="648073" cy="3907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4" name="向下箭號 13"/>
          <p:cNvSpPr/>
          <p:nvPr/>
        </p:nvSpPr>
        <p:spPr>
          <a:xfrm rot="19291333">
            <a:off x="5756551" y="3073933"/>
            <a:ext cx="648074" cy="3907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5" name="左-右雙向箭號 14"/>
          <p:cNvSpPr/>
          <p:nvPr/>
        </p:nvSpPr>
        <p:spPr>
          <a:xfrm>
            <a:off x="3923928" y="5640525"/>
            <a:ext cx="1224136" cy="24002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30" y="1896038"/>
            <a:ext cx="4095750" cy="422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圓角矩形 16"/>
          <p:cNvSpPr/>
          <p:nvPr/>
        </p:nvSpPr>
        <p:spPr>
          <a:xfrm>
            <a:off x="819120" y="3246922"/>
            <a:ext cx="1340612" cy="21602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734" y="2086216"/>
            <a:ext cx="4878964" cy="4038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向右箭號 17"/>
          <p:cNvSpPr/>
          <p:nvPr/>
        </p:nvSpPr>
        <p:spPr>
          <a:xfrm>
            <a:off x="2820324" y="3214959"/>
            <a:ext cx="959588" cy="33020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827584" y="2248953"/>
            <a:ext cx="38164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SAM convert to BAM file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858529" y="3478976"/>
            <a:ext cx="38164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Sort the BAM file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858529" y="4781680"/>
            <a:ext cx="38164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Index the BAM file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向下箭號 19"/>
          <p:cNvSpPr/>
          <p:nvPr/>
        </p:nvSpPr>
        <p:spPr>
          <a:xfrm>
            <a:off x="2411760" y="3017302"/>
            <a:ext cx="276957" cy="35798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24" name="向下箭號 23"/>
          <p:cNvSpPr/>
          <p:nvPr/>
        </p:nvSpPr>
        <p:spPr>
          <a:xfrm>
            <a:off x="2458839" y="4361666"/>
            <a:ext cx="276957" cy="35798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23" name="弧形箭號 (左彎) 22"/>
          <p:cNvSpPr/>
          <p:nvPr/>
        </p:nvSpPr>
        <p:spPr>
          <a:xfrm>
            <a:off x="5103992" y="1484325"/>
            <a:ext cx="1625239" cy="112466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27" name="圓角矩形 26"/>
          <p:cNvSpPr/>
          <p:nvPr/>
        </p:nvSpPr>
        <p:spPr>
          <a:xfrm>
            <a:off x="5796136" y="3533876"/>
            <a:ext cx="328825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Output the sorted BAM file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圓角矩形 27"/>
          <p:cNvSpPr/>
          <p:nvPr/>
        </p:nvSpPr>
        <p:spPr>
          <a:xfrm>
            <a:off x="5796136" y="4761330"/>
            <a:ext cx="328825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Output the index BAM file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向下箭號 28"/>
          <p:cNvSpPr/>
          <p:nvPr/>
        </p:nvSpPr>
        <p:spPr>
          <a:xfrm rot="16200000">
            <a:off x="5161705" y="3470873"/>
            <a:ext cx="276957" cy="7362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30" name="向下箭號 29"/>
          <p:cNvSpPr/>
          <p:nvPr/>
        </p:nvSpPr>
        <p:spPr>
          <a:xfrm rot="16200000">
            <a:off x="5198736" y="4753226"/>
            <a:ext cx="276957" cy="7362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28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4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2.77778E-6 -0.38773 " pathEditMode="relative" rAng="0" ptsTypes="AA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398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25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5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3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4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1" grpId="2" animBg="1"/>
      <p:bldP spid="31" grpId="3" animBg="1"/>
      <p:bldP spid="2" grpId="0"/>
      <p:bldP spid="4" grpId="0" animBg="1"/>
      <p:bldP spid="4" grpId="1" animBg="1"/>
      <p:bldP spid="5" grpId="0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21" grpId="0" animBg="1"/>
      <p:bldP spid="22" grpId="0" animBg="1"/>
      <p:bldP spid="20" grpId="0" animBg="1"/>
      <p:bldP spid="24" grpId="0" animBg="1"/>
      <p:bldP spid="23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179512" y="1449289"/>
            <a:ext cx="38164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SAM convert to BAM file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210457" y="3140968"/>
            <a:ext cx="38164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Sort the BAM file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210457" y="4941168"/>
            <a:ext cx="38164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Index the BAM file</a:t>
            </a:r>
            <a:endParaRPr lang="zh-TW" altLang="en-US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向下箭號 6"/>
          <p:cNvSpPr/>
          <p:nvPr/>
        </p:nvSpPr>
        <p:spPr>
          <a:xfrm>
            <a:off x="1841712" y="2420888"/>
            <a:ext cx="276957" cy="35798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8" name="向下箭號 7"/>
          <p:cNvSpPr/>
          <p:nvPr/>
        </p:nvSpPr>
        <p:spPr>
          <a:xfrm>
            <a:off x="1813301" y="4219030"/>
            <a:ext cx="276957" cy="35798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2195736" y="2203670"/>
            <a:ext cx="6948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 </a:t>
            </a:r>
            <a:r>
              <a:rPr lang="en-US" altLang="zh-TW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altLang="zh-TW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amtools</a:t>
            </a:r>
            <a:r>
              <a:rPr lang="en-US" altLang="zh-TW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view –</a:t>
            </a:r>
            <a:r>
              <a:rPr lang="en-US" altLang="zh-TW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bS</a:t>
            </a:r>
            <a:r>
              <a:rPr lang="en-US" altLang="zh-TW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(SAM) –T (Reference) –o (BAM) </a:t>
            </a:r>
          </a:p>
          <a:p>
            <a:r>
              <a:rPr lang="en-US" altLang="zh-TW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 : </a:t>
            </a:r>
            <a:r>
              <a:rPr lang="en-US" altLang="zh-TW" b="1" dirty="0" err="1" smtClean="0">
                <a:latin typeface="Arial" pitchFamily="34" charset="0"/>
                <a:cs typeface="Arial" pitchFamily="34" charset="0"/>
              </a:rPr>
              <a:t>samtools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 view –</a:t>
            </a:r>
            <a:r>
              <a:rPr lang="en-US" altLang="zh-TW" b="1" dirty="0" err="1" smtClean="0">
                <a:latin typeface="Arial" pitchFamily="34" charset="0"/>
                <a:cs typeface="Arial" pitchFamily="34" charset="0"/>
              </a:rPr>
              <a:t>bS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 demo1.sam –T SAmu50Ebl.fa </a:t>
            </a:r>
          </a:p>
          <a:p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–o demo1.bam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2185580" y="4074855"/>
            <a:ext cx="6968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 </a:t>
            </a:r>
            <a:r>
              <a:rPr lang="en-US" altLang="zh-TW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samtools</a:t>
            </a:r>
            <a:r>
              <a:rPr lang="en-US" altLang="zh-TW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sort (BAM) (</a:t>
            </a:r>
            <a:r>
              <a:rPr lang="en-US" altLang="zh-TW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BAM.sorted</a:t>
            </a:r>
            <a:r>
              <a:rPr lang="en-US" altLang="zh-TW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US" altLang="zh-TW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 : </a:t>
            </a:r>
            <a:r>
              <a:rPr lang="en-US" altLang="zh-TW" b="1" dirty="0" err="1" smtClean="0">
                <a:latin typeface="Arial" pitchFamily="34" charset="0"/>
                <a:cs typeface="Arial" pitchFamily="34" charset="0"/>
              </a:rPr>
              <a:t>samtools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 sort demo1.bam demo1.sorted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212086" y="5805264"/>
            <a:ext cx="6968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 </a:t>
            </a:r>
            <a:r>
              <a:rPr lang="en-US" altLang="zh-TW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samtools</a:t>
            </a:r>
            <a:r>
              <a:rPr lang="en-US" altLang="zh-TW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index (</a:t>
            </a:r>
            <a:r>
              <a:rPr lang="en-US" altLang="zh-TW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BAM.sorted</a:t>
            </a:r>
            <a:r>
              <a:rPr lang="en-US" altLang="zh-TW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US" altLang="zh-TW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 : </a:t>
            </a:r>
            <a:r>
              <a:rPr lang="en-US" altLang="zh-TW" b="1" dirty="0" err="1" smtClean="0">
                <a:latin typeface="Arial" pitchFamily="34" charset="0"/>
                <a:cs typeface="Arial" pitchFamily="34" charset="0"/>
              </a:rPr>
              <a:t>samtools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 index demo1.sorted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-16275" y="908720"/>
            <a:ext cx="6968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Download SAM file :  http://163.25.92.70/class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88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827584" y="548680"/>
            <a:ext cx="619268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Download genome from </a:t>
            </a:r>
            <a:r>
              <a:rPr lang="en-US" altLang="zh-TW" b="1" dirty="0" err="1" smtClean="0">
                <a:latin typeface="Arial" pitchFamily="34" charset="0"/>
                <a:cs typeface="Arial" pitchFamily="34" charset="0"/>
              </a:rPr>
              <a:t>Ensembl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 bacteria database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202446" y="4028836"/>
            <a:ext cx="432048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Export  the mapping reads file (SAM)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803918" y="2276872"/>
            <a:ext cx="576064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Map reads to genome by CLC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4644008" y="4028836"/>
            <a:ext cx="432048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Using the mapping reads file to find SNP  by CLC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79512" y="5531885"/>
            <a:ext cx="3528392" cy="86409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View sequence on IGV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5364088" y="5517232"/>
            <a:ext cx="3600400" cy="86409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Export SNP file by EXCEL</a:t>
            </a:r>
            <a:endParaRPr lang="zh-TW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向下箭號 9"/>
          <p:cNvSpPr/>
          <p:nvPr/>
        </p:nvSpPr>
        <p:spPr>
          <a:xfrm>
            <a:off x="3151272" y="1599874"/>
            <a:ext cx="648072" cy="4800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向下箭號 10"/>
          <p:cNvSpPr/>
          <p:nvPr/>
        </p:nvSpPr>
        <p:spPr>
          <a:xfrm>
            <a:off x="1825802" y="4991534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向下箭號 11"/>
          <p:cNvSpPr/>
          <p:nvPr/>
        </p:nvSpPr>
        <p:spPr>
          <a:xfrm>
            <a:off x="6516216" y="4979978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向下箭號 12"/>
          <p:cNvSpPr/>
          <p:nvPr/>
        </p:nvSpPr>
        <p:spPr>
          <a:xfrm rot="1255961">
            <a:off x="2504708" y="3510078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向下箭號 13"/>
          <p:cNvSpPr/>
          <p:nvPr/>
        </p:nvSpPr>
        <p:spPr>
          <a:xfrm rot="19291333">
            <a:off x="5738772" y="3510079"/>
            <a:ext cx="648072" cy="468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左-右雙向箭號 14"/>
          <p:cNvSpPr/>
          <p:nvPr/>
        </p:nvSpPr>
        <p:spPr>
          <a:xfrm>
            <a:off x="3923928" y="5805264"/>
            <a:ext cx="1224136" cy="288032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7" name="內容版面配置區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91" y="2300644"/>
            <a:ext cx="3705837" cy="4320480"/>
          </a:xfrm>
        </p:spPr>
      </p:pic>
      <p:pic>
        <p:nvPicPr>
          <p:cNvPr id="18" name="內容版面配置區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579" y="2276872"/>
            <a:ext cx="3857600" cy="4320480"/>
          </a:xfrm>
          <a:prstGeom prst="rect">
            <a:avLst/>
          </a:prstGeom>
        </p:spPr>
      </p:pic>
      <p:sp>
        <p:nvSpPr>
          <p:cNvPr id="2" name="左-右雙向箭號 1"/>
          <p:cNvSpPr/>
          <p:nvPr/>
        </p:nvSpPr>
        <p:spPr>
          <a:xfrm>
            <a:off x="3923928" y="4460884"/>
            <a:ext cx="1102651" cy="530650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3302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1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4.07407E-6 L 0.00399 -0.6007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30046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L 3.05556E-6 -0.6088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044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L 3.05556E-6 -0.6088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2" grpId="0" animBg="1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316</Words>
  <Application>Microsoft Office PowerPoint</Application>
  <PresentationFormat>如螢幕大小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0" baseType="lpstr">
      <vt:lpstr>Office 佈景主題</vt:lpstr>
      <vt:lpstr>IGV tools</vt:lpstr>
      <vt:lpstr>PowerPoint 簡報</vt:lpstr>
      <vt:lpstr>PowerPoint 簡報</vt:lpstr>
      <vt:lpstr>Pipeline</vt:lpstr>
      <vt:lpstr>PowerPoint 簡報</vt:lpstr>
      <vt:lpstr>PowerPoint 簡報</vt:lpstr>
      <vt:lpstr>Using samtools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nathan</dc:creator>
  <cp:lastModifiedBy>nathan</cp:lastModifiedBy>
  <cp:revision>12</cp:revision>
  <dcterms:created xsi:type="dcterms:W3CDTF">2012-05-23T06:32:17Z</dcterms:created>
  <dcterms:modified xsi:type="dcterms:W3CDTF">2012-05-24T02:18:15Z</dcterms:modified>
</cp:coreProperties>
</file>