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5120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406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2466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063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20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286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5113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4354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104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8148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8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4DC09-C9ED-451B-9182-8B618B39FF01}" type="datetimeFigureOut">
              <a:rPr lang="zh-TW" altLang="en-US" smtClean="0"/>
              <a:t>2019/5/3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A0188-38CB-4367-A73F-759B22EFA2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0127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gitlab.com/ianyfchang/ngs-course/blob/master/CNVKit.md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3200" dirty="0" smtClean="0">
                <a:hlinkClick r:id="rId2"/>
              </a:rPr>
              <a:t>https://gitlab.com/ianyfchang/ngs-course</a:t>
            </a:r>
            <a:endParaRPr lang="zh-TW" altLang="en-US" sz="32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TW" dirty="0" err="1" smtClean="0"/>
              <a:t>Ip</a:t>
            </a:r>
            <a:r>
              <a:rPr lang="en-US" altLang="zh-TW" dirty="0" smtClean="0"/>
              <a:t> :163.25.92.100</a:t>
            </a:r>
          </a:p>
          <a:p>
            <a:r>
              <a:rPr lang="en-US" altLang="zh-TW" dirty="0" smtClean="0"/>
              <a:t>Port :22222</a:t>
            </a:r>
          </a:p>
          <a:p>
            <a:r>
              <a:rPr lang="en-US" altLang="zh-TW" dirty="0" smtClean="0"/>
              <a:t>Username :std01-09</a:t>
            </a:r>
          </a:p>
          <a:p>
            <a:r>
              <a:rPr lang="en-US" altLang="zh-TW" dirty="0" smtClean="0"/>
              <a:t>Password: Ngs513^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791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16</Words>
  <Application>Microsoft Office PowerPoint</Application>
  <PresentationFormat>寬螢幕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https://gitlab.com/ianyfchang/ngs-course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bruce wu</dc:creator>
  <cp:lastModifiedBy>bruce wu</cp:lastModifiedBy>
  <cp:revision>3</cp:revision>
  <dcterms:created xsi:type="dcterms:W3CDTF">2019-05-03T02:54:22Z</dcterms:created>
  <dcterms:modified xsi:type="dcterms:W3CDTF">2019-05-03T06:32:58Z</dcterms:modified>
</cp:coreProperties>
</file>