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4" r:id="rId3"/>
    <p:sldId id="265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915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595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169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8444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5366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1983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6275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6567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9570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853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1691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975A5-8D6C-45D9-A5BD-0EFF98C51317}" type="datetimeFigureOut">
              <a:rPr lang="zh-TW" altLang="en-US" smtClean="0"/>
              <a:t>2016/10/5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121E3-1EFB-45E5-8DCB-5D8F99D5AC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4487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zilla-project.org/download.php?show_all=1" TargetMode="External"/><Relationship Id="rId2" Type="http://schemas.openxmlformats.org/officeDocument/2006/relationships/hyperlink" Target="http://pcman.ptt.cc/windows.html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pcman.ptt.cc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zilla-project.org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ilezilla-project.org/download.php?show_all=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6146" y="1390174"/>
            <a:ext cx="57205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dirty="0"/>
              <a:t>(1) PCMAN</a:t>
            </a:r>
          </a:p>
          <a:p>
            <a:r>
              <a:rPr lang="en-US" altLang="zh-TW" dirty="0"/>
              <a:t>http://pcman.ptt.cc/</a:t>
            </a:r>
          </a:p>
          <a:p>
            <a:r>
              <a:rPr lang="en-US" altLang="zh-TW" dirty="0"/>
              <a:t>Windows-</a:t>
            </a:r>
            <a:r>
              <a:rPr lang="en-US" altLang="zh-TW" dirty="0" smtClean="0"/>
              <a:t>&gt;</a:t>
            </a:r>
            <a:r>
              <a:rPr lang="zh-TW" altLang="en-US" dirty="0" smtClean="0"/>
              <a:t> </a:t>
            </a:r>
            <a:r>
              <a:rPr lang="en-US" altLang="zh-TW" dirty="0" smtClean="0"/>
              <a:t>Download </a:t>
            </a:r>
            <a:r>
              <a:rPr lang="en-US" altLang="zh-TW" dirty="0" err="1" smtClean="0"/>
              <a:t>PCMan</a:t>
            </a:r>
            <a:r>
              <a:rPr lang="en-US" altLang="zh-TW" dirty="0" smtClean="0"/>
              <a:t> </a:t>
            </a:r>
            <a:r>
              <a:rPr lang="en-US" altLang="zh-TW" dirty="0"/>
              <a:t>Combo Novus Ver. </a:t>
            </a:r>
            <a:r>
              <a:rPr lang="en-US" altLang="zh-TW" dirty="0" smtClean="0"/>
              <a:t>9.4.2</a:t>
            </a:r>
          </a:p>
          <a:p>
            <a:r>
              <a:rPr lang="en-US" altLang="zh-TW" dirty="0">
                <a:hlinkClick r:id="rId2"/>
              </a:rPr>
              <a:t>http://</a:t>
            </a:r>
            <a:r>
              <a:rPr lang="en-US" altLang="zh-TW" dirty="0" smtClean="0">
                <a:hlinkClick r:id="rId2"/>
              </a:rPr>
              <a:t>pcman.ptt.cc/windows.html</a:t>
            </a:r>
            <a:r>
              <a:rPr lang="en-US" altLang="zh-TW" dirty="0" smtClean="0"/>
              <a:t> </a:t>
            </a:r>
            <a:endParaRPr lang="en-US" altLang="zh-TW" dirty="0"/>
          </a:p>
        </p:txBody>
      </p:sp>
      <p:sp>
        <p:nvSpPr>
          <p:cNvPr id="3" name="矩形 2"/>
          <p:cNvSpPr/>
          <p:nvPr/>
        </p:nvSpPr>
        <p:spPr>
          <a:xfrm>
            <a:off x="1706146" y="2669151"/>
            <a:ext cx="58023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b="1" dirty="0" smtClean="0"/>
              <a:t>(2</a:t>
            </a:r>
            <a:r>
              <a:rPr lang="en-US" altLang="zh-TW" b="1" dirty="0"/>
              <a:t>) FILEZILLA</a:t>
            </a:r>
          </a:p>
          <a:p>
            <a:r>
              <a:rPr lang="en-US" altLang="zh-TW" dirty="0"/>
              <a:t>https://filezilla-project.org/</a:t>
            </a:r>
          </a:p>
          <a:p>
            <a:r>
              <a:rPr lang="en-US" altLang="zh-TW" dirty="0"/>
              <a:t>Download FileZilla Client </a:t>
            </a:r>
            <a:r>
              <a:rPr lang="en-US" altLang="zh-TW" dirty="0" smtClean="0"/>
              <a:t>-&gt;</a:t>
            </a:r>
          </a:p>
          <a:p>
            <a:r>
              <a:rPr lang="en-US" altLang="zh-TW" dirty="0">
                <a:hlinkClick r:id="rId3"/>
              </a:rPr>
              <a:t>https://</a:t>
            </a:r>
            <a:r>
              <a:rPr lang="en-US" altLang="zh-TW" i="1" dirty="0" smtClean="0">
                <a:hlinkClick r:id="rId3"/>
              </a:rPr>
              <a:t>filezilla-project.org/download.php?show_all=1</a:t>
            </a:r>
            <a:r>
              <a:rPr lang="zh-TW" altLang="en-US" dirty="0" smtClean="0"/>
              <a:t> </a:t>
            </a:r>
            <a:endParaRPr lang="zh-TW" altLang="en-US" i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1501710" y="438615"/>
            <a:ext cx="5804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Install PCMAN &amp; FILEZILLA in your notebook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215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88506" y="6165304"/>
            <a:ext cx="43236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http://pcman.ptt.cc/windows.html</a:t>
            </a:r>
            <a:endParaRPr lang="zh-TW" altLang="en-US" dirty="0"/>
          </a:p>
        </p:txBody>
      </p:sp>
      <p:sp>
        <p:nvSpPr>
          <p:cNvPr id="3" name="矩形 12">
            <a:hlinkClick r:id="rId2"/>
          </p:cNvPr>
          <p:cNvSpPr>
            <a:spLocks noChangeArrowheads="1"/>
          </p:cNvSpPr>
          <p:nvPr/>
        </p:nvSpPr>
        <p:spPr bwMode="auto">
          <a:xfrm>
            <a:off x="517550" y="116632"/>
            <a:ext cx="23447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2000" dirty="0"/>
              <a:t>http://pcman.ptt.cc/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50" y="548680"/>
            <a:ext cx="7886650" cy="5029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 bwMode="auto">
          <a:xfrm>
            <a:off x="3347864" y="2996952"/>
            <a:ext cx="2808312" cy="288032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42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8680"/>
            <a:ext cx="5328592" cy="603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07504" y="87015"/>
            <a:ext cx="26035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i="1" dirty="0"/>
              <a:t>http://pcman.ptt.cc/windows.html</a:t>
            </a:r>
            <a:endParaRPr lang="zh-TW" altLang="en-US" sz="1400" i="1" dirty="0"/>
          </a:p>
        </p:txBody>
      </p:sp>
      <p:sp>
        <p:nvSpPr>
          <p:cNvPr id="4" name="矩形 3"/>
          <p:cNvSpPr/>
          <p:nvPr/>
        </p:nvSpPr>
        <p:spPr bwMode="auto">
          <a:xfrm>
            <a:off x="2123728" y="3140968"/>
            <a:ext cx="1800200" cy="21602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189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672" y="370376"/>
            <a:ext cx="8505825" cy="6257925"/>
          </a:xfrm>
          <a:prstGeom prst="rect">
            <a:avLst/>
          </a:prstGeom>
        </p:spPr>
      </p:pic>
      <p:sp>
        <p:nvSpPr>
          <p:cNvPr id="4" name="矩形 3">
            <a:hlinkClick r:id="rId3"/>
          </p:cNvPr>
          <p:cNvSpPr/>
          <p:nvPr/>
        </p:nvSpPr>
        <p:spPr>
          <a:xfrm>
            <a:off x="292306" y="9836"/>
            <a:ext cx="27564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/>
              <a:t>https://filezilla-project.org/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429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273" y="286714"/>
            <a:ext cx="7587052" cy="652352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431" y="4034069"/>
            <a:ext cx="3549894" cy="248152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215662" y="4770791"/>
            <a:ext cx="2444261" cy="2549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hlinkClick r:id="rId4"/>
          </p:cNvPr>
          <p:cNvSpPr/>
          <p:nvPr/>
        </p:nvSpPr>
        <p:spPr>
          <a:xfrm>
            <a:off x="5363937" y="20664"/>
            <a:ext cx="36387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/>
              <a:t>https://</a:t>
            </a:r>
            <a:r>
              <a:rPr lang="en-US" altLang="zh-TW" sz="1200" i="1" dirty="0"/>
              <a:t>filezilla-project.org/download.php?show_all=1</a:t>
            </a:r>
            <a:endParaRPr lang="zh-TW" alt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816774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947" y="740386"/>
            <a:ext cx="7147779" cy="49966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01662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91</Words>
  <Application>Microsoft Office PowerPoint</Application>
  <PresentationFormat>如螢幕大小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Petrus Tang</dc:creator>
  <cp:lastModifiedBy>PETANG</cp:lastModifiedBy>
  <cp:revision>9</cp:revision>
  <dcterms:created xsi:type="dcterms:W3CDTF">2016-10-04T06:44:43Z</dcterms:created>
  <dcterms:modified xsi:type="dcterms:W3CDTF">2016-10-04T23:50:57Z</dcterms:modified>
</cp:coreProperties>
</file>