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0" r:id="rId4"/>
    <p:sldId id="262" r:id="rId5"/>
    <p:sldId id="261" r:id="rId6"/>
    <p:sldId id="263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6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6170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0154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5214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4340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2169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2515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1870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8235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529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7418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155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4930-A95C-48D6-99E8-29BA880BD8E7}" type="datetimeFigureOut">
              <a:rPr lang="zh-TW" altLang="en-US" smtClean="0"/>
              <a:t>2018/10/18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E0670-F0D4-434B-891B-78E82959D1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9657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bio.ncsu.edu/bioedit/bioedit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hlinkClick r:id="rId2"/>
          </p:cNvPr>
          <p:cNvSpPr/>
          <p:nvPr/>
        </p:nvSpPr>
        <p:spPr>
          <a:xfrm>
            <a:off x="4411339" y="0"/>
            <a:ext cx="47566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800" i="1" dirty="0" smtClean="0"/>
              <a:t>http://www.mbio.ncsu.edu/bioedit/bioedit.html</a:t>
            </a:r>
            <a:endParaRPr lang="zh-TW" altLang="en-US" sz="1800" i="1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665" y="332656"/>
            <a:ext cx="6088782" cy="636128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32657" y="2348880"/>
            <a:ext cx="1368152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/>
          <a:srcRect l="58392"/>
          <a:stretch/>
        </p:blipFill>
        <p:spPr>
          <a:xfrm>
            <a:off x="6708530" y="2348880"/>
            <a:ext cx="2048974" cy="200977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314798" y="3995973"/>
            <a:ext cx="501563" cy="1715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5064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471070" y="1381319"/>
            <a:ext cx="8417952" cy="4984314"/>
            <a:chOff x="523824" y="1583542"/>
            <a:chExt cx="8417952" cy="4984314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3824" y="1583542"/>
              <a:ext cx="8417952" cy="4984314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>
              <a:off x="5158847" y="2567354"/>
              <a:ext cx="1732085" cy="21101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8" name="文字方塊 7"/>
          <p:cNvSpPr txBox="1"/>
          <p:nvPr/>
        </p:nvSpPr>
        <p:spPr>
          <a:xfrm>
            <a:off x="471070" y="243082"/>
            <a:ext cx="85106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Both"/>
            </a:pPr>
            <a:r>
              <a:rPr lang="en-US" altLang="zh-TW" dirty="0" smtClean="0"/>
              <a:t>Download and install </a:t>
            </a:r>
            <a:r>
              <a:rPr lang="en-US" altLang="zh-TW" dirty="0" err="1" smtClean="0"/>
              <a:t>BioEdit</a:t>
            </a:r>
            <a:endParaRPr lang="en-US" altLang="zh-TW" dirty="0" smtClean="0"/>
          </a:p>
          <a:p>
            <a:pPr marL="342900" indent="-342900">
              <a:buAutoNum type="arabicParenBoth"/>
            </a:pPr>
            <a:r>
              <a:rPr lang="en-US" altLang="zh-TW" dirty="0" smtClean="0"/>
              <a:t>Create a folder and copy the Vacuolar ATPase sequences that you found to the folder.</a:t>
            </a:r>
          </a:p>
          <a:p>
            <a:pPr marL="342900" indent="-342900">
              <a:buAutoNum type="arabicParenBoth"/>
            </a:pPr>
            <a:r>
              <a:rPr lang="en-US" altLang="zh-TW" dirty="0" smtClean="0"/>
              <a:t>Open </a:t>
            </a:r>
            <a:r>
              <a:rPr lang="en-US" altLang="zh-TW" dirty="0" err="1" smtClean="0"/>
              <a:t>BioEdit</a:t>
            </a:r>
            <a:r>
              <a:rPr lang="en-US" altLang="zh-TW" dirty="0" smtClean="0"/>
              <a:t> -&gt; Accessory Application -&gt; BLAST -&gt; Create a local protein database file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49408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" y="702652"/>
            <a:ext cx="8070474" cy="48277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352425" y="163952"/>
            <a:ext cx="4217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(4) Locate your sequence file (</a:t>
            </a:r>
            <a:r>
              <a:rPr lang="en-US" altLang="zh-TW" dirty="0" err="1" smtClean="0"/>
              <a:t>fasta</a:t>
            </a:r>
            <a:r>
              <a:rPr lang="en-US" altLang="zh-TW" dirty="0" smtClean="0"/>
              <a:t> format)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1845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70" y="809822"/>
            <a:ext cx="8417952" cy="498431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114886" y="1433151"/>
            <a:ext cx="679246" cy="1934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71070" y="243082"/>
            <a:ext cx="4799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(5) Accessory Application -&gt; BLAST -&gt; Local BLAST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44026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/>
          <p:cNvGrpSpPr/>
          <p:nvPr/>
        </p:nvGrpSpPr>
        <p:grpSpPr>
          <a:xfrm>
            <a:off x="222372" y="509954"/>
            <a:ext cx="5346923" cy="5527064"/>
            <a:chOff x="222372" y="395654"/>
            <a:chExt cx="5346923" cy="5527064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2372" y="395654"/>
              <a:ext cx="5346923" cy="5527064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712177" y="1565032"/>
              <a:ext cx="395654" cy="12309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1761392" y="1468315"/>
              <a:ext cx="1623646" cy="219809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1291452" y="2048607"/>
              <a:ext cx="41871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>
                  <a:solidFill>
                    <a:srgbClr val="FF0000"/>
                  </a:solidFill>
                </a:rPr>
                <a:t>Copy &amp; paste your query sequence to here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436139" y="1472689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>
                  <a:solidFill>
                    <a:srgbClr val="FF0000"/>
                  </a:solidFill>
                </a:rPr>
                <a:t>1</a:t>
              </a:r>
              <a:endParaRPr lang="zh-TW" altLang="en-US" sz="1400" b="1" dirty="0">
                <a:solidFill>
                  <a:srgbClr val="FF0000"/>
                </a:solidFill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1545851" y="1397979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>
                  <a:solidFill>
                    <a:srgbClr val="FF0000"/>
                  </a:solidFill>
                </a:rPr>
                <a:t>2</a:t>
              </a:r>
              <a:endParaRPr lang="zh-TW" altLang="en-US" sz="1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1275749" y="1925449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>
                  <a:solidFill>
                    <a:srgbClr val="FF0000"/>
                  </a:solidFill>
                </a:rPr>
                <a:t>3</a:t>
              </a:r>
              <a:endParaRPr lang="zh-TW" altLang="en-US" sz="1400" b="1" dirty="0">
                <a:solidFill>
                  <a:srgbClr val="FF0000"/>
                </a:solidFill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875753" y="5559976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>
                  <a:solidFill>
                    <a:srgbClr val="FF0000"/>
                  </a:solidFill>
                </a:rPr>
                <a:t>4</a:t>
              </a:r>
              <a:endParaRPr lang="zh-TW" altLang="en-US" sz="1400" b="1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13" name="直線單箭頭接點 12"/>
          <p:cNvCxnSpPr/>
          <p:nvPr/>
        </p:nvCxnSpPr>
        <p:spPr>
          <a:xfrm flipV="1">
            <a:off x="4950069" y="3059723"/>
            <a:ext cx="1151793" cy="1758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字方塊 13"/>
          <p:cNvSpPr txBox="1"/>
          <p:nvPr/>
        </p:nvSpPr>
        <p:spPr>
          <a:xfrm>
            <a:off x="6031523" y="2875057"/>
            <a:ext cx="893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C00000"/>
                </a:solidFill>
              </a:rPr>
              <a:t>1.0E-10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95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619" y="1459524"/>
            <a:ext cx="3841938" cy="463354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2893" y="1459523"/>
            <a:ext cx="4379430" cy="4633545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817425" y="342774"/>
            <a:ext cx="20351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TW" sz="1600" dirty="0" err="1" smtClean="0"/>
              <a:t>Ctr</a:t>
            </a:r>
            <a:r>
              <a:rPr lang="en-US" altLang="zh-TW" sz="1600" dirty="0" smtClean="0"/>
              <a:t>-A </a:t>
            </a:r>
            <a:r>
              <a:rPr lang="zh-TW" altLang="en-US" sz="1600" dirty="0" smtClean="0"/>
              <a:t>選擇全部</a:t>
            </a:r>
            <a:endParaRPr lang="en-US" altLang="zh-TW" sz="1600" dirty="0" smtClean="0"/>
          </a:p>
          <a:p>
            <a:pPr marL="342900" indent="-342900">
              <a:buAutoNum type="arabicPeriod"/>
            </a:pPr>
            <a:r>
              <a:rPr lang="zh-TW" altLang="en-US" sz="1600" dirty="0" smtClean="0"/>
              <a:t>字型 </a:t>
            </a:r>
            <a:r>
              <a:rPr lang="en-US" altLang="zh-TW" sz="1600" dirty="0" smtClean="0"/>
              <a:t>Courier New</a:t>
            </a:r>
          </a:p>
          <a:p>
            <a:pPr marL="342900" indent="-342900">
              <a:buAutoNum type="arabicPeriod"/>
            </a:pPr>
            <a:r>
              <a:rPr lang="zh-TW" altLang="en-US" sz="1600" dirty="0" smtClean="0"/>
              <a:t>大小 </a:t>
            </a:r>
            <a:r>
              <a:rPr lang="en-US" altLang="zh-TW" sz="1600" dirty="0" smtClean="0"/>
              <a:t>12</a:t>
            </a:r>
          </a:p>
          <a:p>
            <a:pPr marL="342900" indent="-342900">
              <a:buAutoNum type="arabicPeriod"/>
            </a:pPr>
            <a:r>
              <a:rPr lang="en-US" altLang="zh-TW" sz="1600" dirty="0" smtClean="0"/>
              <a:t>Save file</a:t>
            </a:r>
            <a:endParaRPr lang="zh-TW" altLang="en-US" sz="1600" dirty="0"/>
          </a:p>
        </p:txBody>
      </p:sp>
      <p:sp>
        <p:nvSpPr>
          <p:cNvPr id="5" name="矩形 4"/>
          <p:cNvSpPr/>
          <p:nvPr/>
        </p:nvSpPr>
        <p:spPr>
          <a:xfrm>
            <a:off x="170619" y="5275386"/>
            <a:ext cx="3557319" cy="8176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4602893" y="5181602"/>
            <a:ext cx="4206999" cy="8176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817425" y="74580"/>
            <a:ext cx="2050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C00000"/>
                </a:solidFill>
              </a:rPr>
              <a:t>BUG:</a:t>
            </a:r>
            <a:r>
              <a:rPr lang="zh-TW" altLang="en-US" b="1" dirty="0" smtClean="0">
                <a:solidFill>
                  <a:srgbClr val="C00000"/>
                </a:solidFill>
              </a:rPr>
              <a:t>序列無法對齊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sp>
        <p:nvSpPr>
          <p:cNvPr id="8" name="向右箭號 7"/>
          <p:cNvSpPr/>
          <p:nvPr/>
        </p:nvSpPr>
        <p:spPr>
          <a:xfrm>
            <a:off x="4167554" y="5275386"/>
            <a:ext cx="325315" cy="408841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4580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113</Words>
  <Application>Microsoft Office PowerPoint</Application>
  <PresentationFormat>如螢幕大小 (4:3)</PresentationFormat>
  <Paragraphs>17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Petrus Tang</dc:creator>
  <cp:lastModifiedBy>Petrus Tang</cp:lastModifiedBy>
  <cp:revision>1</cp:revision>
  <dcterms:created xsi:type="dcterms:W3CDTF">2018-10-18T09:03:16Z</dcterms:created>
  <dcterms:modified xsi:type="dcterms:W3CDTF">2018-10-18T09:38:27Z</dcterms:modified>
</cp:coreProperties>
</file>