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  <Override PartName="/ppt/slides/slide68.xml" ContentType="application/vnd.openxmlformats-officedocument.presentationml.slide+xml"/>
  <Override PartName="/ppt/notesSlides/notesSlide68.xml" ContentType="application/vnd.openxmlformats-officedocument.presentationml.notesSlide+xml"/>
  <Override PartName="/ppt/slides/slide69.xml" ContentType="application/vnd.openxmlformats-officedocument.presentationml.slide+xml"/>
  <Override PartName="/ppt/notesSlides/notesSlide69.xml" ContentType="application/vnd.openxmlformats-officedocument.presentationml.notesSlide+xml"/>
  <Override PartName="/ppt/slides/slide70.xml" ContentType="application/vnd.openxmlformats-officedocument.presentationml.slide+xml"/>
  <Override PartName="/ppt/notesSlides/notesSlide70.xml" ContentType="application/vnd.openxmlformats-officedocument.presentationml.notesSlide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slides/slide72.xml" ContentType="application/vnd.openxmlformats-officedocument.presentationml.slide+xml"/>
  <Override PartName="/ppt/notesSlides/notesSlide72.xml" ContentType="application/vnd.openxmlformats-officedocument.presentationml.notesSlide+xml"/>
  <Override PartName="/ppt/slides/slide73.xml" ContentType="application/vnd.openxmlformats-officedocument.presentationml.slide+xml"/>
  <Override PartName="/ppt/notesSlides/notesSlide73.xml" ContentType="application/vnd.openxmlformats-officedocument.presentationml.notesSlide+xml"/>
  <Override PartName="/ppt/slides/slide74.xml" ContentType="application/vnd.openxmlformats-officedocument.presentationml.slide+xml"/>
  <Override PartName="/ppt/notesSlides/notesSlide74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</p:sldIdLst>
  <p:sldSz cx="9144001" cy="9144000"/>
  <p:notesSz cx="9144001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/Relationships>
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/Relationships>
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
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
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
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
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
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
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
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
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
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
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
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
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
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
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/Relationships>
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
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
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9.xml"/></Relationships>
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0.xml"/></Relationships>
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1.xml"/></Relationships>
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2.xml"/></Relationships>
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3.xml"/></Relationships>
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4.xml"/></Relationships>
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5.xml"/></Relationships>
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6.xml"/></Relationships>
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7.xml"/></Relationships>
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8.xml"/></Relationships>
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9.xml"/></Relationships>
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0.xml"/></Relationships>
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1.xml"/></Relationships>
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2.xml"/></Relationships>
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3.xml"/></Relationships>
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4.xml"/></Relationships>
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5.xml"/></Relationships>
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6.xml"/></Relationships>
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7.xml"/></Relationships>
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8.xml"/></Relationships>
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9.xml"/></Relationships>
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0.xml"/></Relationships>
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1.xml"/></Relationships>
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2.xml"/></Relationships>
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3.xml"/></Relationships>
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4.xml"/></Relationships>
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5.xml"/></Relationships>
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6.xml"/></Relationships>
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7.xml"/></Relationships>
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8.xml"/></Relationships>
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9.xml"/></Relationships>
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0.xml"/></Relationships>
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1.xml"/></Relationships>
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2.xml"/></Relationships>

</file>

<file path=ppt/notesSlides/_rels/notesSlide5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3.xml"/></Relationships>

</file>

<file path=ppt/notesSlides/_rels/notesSlide5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4.xml"/></Relationships>

</file>

<file path=ppt/notesSlides/_rels/notesSlide5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5.xml"/></Relationships>

</file>

<file path=ppt/notesSlides/_rels/notesSlide5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6.xml"/></Relationships>

</file>

<file path=ppt/notesSlides/_rels/notesSlide5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7.xml"/></Relationships>

</file>

<file path=ppt/notesSlides/_rels/notesSlide5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8.xml"/></Relationships>

</file>

<file path=ppt/notesSlides/_rels/notesSlide5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9.xml"/></Relationships>

</file>

<file path=ppt/notesSlides/_rels/notesSlide6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0.xml"/></Relationships>

</file>

<file path=ppt/notesSlides/_rels/notesSlide6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1.xml"/></Relationships>

</file>

<file path=ppt/notesSlides/_rels/notesSlide6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2.xml"/></Relationships>

</file>

<file path=ppt/notesSlides/_rels/notesSlide6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3.xml"/></Relationships>

</file>

<file path=ppt/notesSlides/_rels/notesSlide6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4.xml"/></Relationships>

</file>

<file path=ppt/notesSlides/_rels/notesSlide6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5.xml"/></Relationships>

</file>

<file path=ppt/notesSlides/_rels/notesSlide6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6.xml"/></Relationships>

</file>

<file path=ppt/notesSlides/_rels/notesSlide6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7.xml"/></Relationships>

</file>

<file path=ppt/notesSlides/_rels/notesSlide6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8.xml"/></Relationships>

</file>

<file path=ppt/notesSlides/_rels/notesSlide6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9.xml"/></Relationships>

</file>

<file path=ppt/notesSlides/_rels/notesSlide7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0.xml"/></Relationships>

</file>

<file path=ppt/notesSlides/_rels/notesSlide7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1.xml"/></Relationships>

</file>

<file path=ppt/notesSlides/_rels/notesSlide7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2.xml"/></Relationships>

</file>

<file path=ppt/notesSlides/_rels/notesSlide7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3.xml"/></Relationships>

</file>

<file path=ppt/notesSlides/_rels/notesSlide7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4.xml"/></Relationships>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1331975" y="909066"/>
            <a:ext cx="6496049" cy="11048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4212335" y="3113532"/>
            <a:ext cx="4816601" cy="36050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1403603" y="2085594"/>
            <a:ext cx="5943599" cy="10286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144780" y="832866"/>
            <a:ext cx="503669" cy="6766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246126" y="832866"/>
            <a:ext cx="1027937" cy="67665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733886" y="951536"/>
            <a:ext cx="3676227" cy="1076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8E5E4D"/>
                </a:solidFill>
                <a:latin typeface="細明體"/>
                <a:cs typeface="細明體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000" b="0" i="0" u="heavy">
                <a:solidFill>
                  <a:srgbClr val="3F3F4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FDFDFD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1331975" y="836676"/>
            <a:ext cx="6771217" cy="5833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000" b="0" i="0" u="heavy">
                <a:solidFill>
                  <a:srgbClr val="3F3F4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000" b="0" i="0" u="heavy">
                <a:solidFill>
                  <a:srgbClr val="3F3F4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9969" y="274668"/>
            <a:ext cx="8964061" cy="8451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 u="heavy">
                <a:solidFill>
                  <a:srgbClr val="3F3F4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42913" y="1265558"/>
            <a:ext cx="7258173" cy="17062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FDFDFD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4.png"/><Relationship Id="rId10" Type="http://schemas.openxmlformats.org/officeDocument/2006/relationships/image" Target="../media/image15.png"/><Relationship Id="rId11" Type="http://schemas.openxmlformats.org/officeDocument/2006/relationships/image" Target="../media/image16.png"/><Relationship Id="rId12" Type="http://schemas.openxmlformats.org/officeDocument/2006/relationships/image" Target="../media/image17.png"/><Relationship Id="rId13" Type="http://schemas.openxmlformats.org/officeDocument/2006/relationships/image" Target="../media/image18.png"/><Relationship Id="rId14" Type="http://schemas.openxmlformats.org/officeDocument/2006/relationships/hyperlink" Target="mailto:petang@mail.cgu.edu.tw" TargetMode="External"/><Relationship Id="rId15" Type="http://schemas.openxmlformats.org/officeDocument/2006/relationships/hyperlink" Target="http://petang.cgu.edu.tw/" TargetMode="External"/><Relationship Id="rId16" Type="http://schemas.openxmlformats.org/officeDocument/2006/relationships/notesSlide" Target="../notesSlides/notesSlide1.xml"/><Relationship Id="rId17" Type="http://schemas.openxmlformats.org/officeDocument/2006/relationships/slide" Target="slide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image" Target="../media/image20.jpg"/><Relationship Id="rId4" Type="http://schemas.openxmlformats.org/officeDocument/2006/relationships/image" Target="../media/image21.jpg"/><Relationship Id="rId5" Type="http://schemas.openxmlformats.org/officeDocument/2006/relationships/image" Target="../media/image22.jpg"/><Relationship Id="rId6" Type="http://schemas.openxmlformats.org/officeDocument/2006/relationships/image" Target="../media/image23.png"/><Relationship Id="rId7" Type="http://schemas.openxmlformats.org/officeDocument/2006/relationships/notesSlide" Target="../notesSlides/notesSlide2.xml"/><Relationship Id="rId8" Type="http://schemas.openxmlformats.org/officeDocument/2006/relationships/slide" Target="slide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png"/><Relationship Id="rId8" Type="http://schemas.openxmlformats.org/officeDocument/2006/relationships/notesSlide" Target="../notesSlides/notesSlide3.xml"/><Relationship Id="rId9" Type="http://schemas.openxmlformats.org/officeDocument/2006/relationships/slide" Target="slide3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notesSlide" Target="../notesSlides/notesSlide4.xml"/><Relationship Id="rId8" Type="http://schemas.openxmlformats.org/officeDocument/2006/relationships/slide" Target="slide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g"/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notesSlide" Target="../notesSlides/notesSlide5.xml"/><Relationship Id="rId7" Type="http://schemas.openxmlformats.org/officeDocument/2006/relationships/slide" Target="slide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40.jpg"/><Relationship Id="rId4" Type="http://schemas.openxmlformats.org/officeDocument/2006/relationships/image" Target="../media/image41.jpg"/><Relationship Id="rId5" Type="http://schemas.openxmlformats.org/officeDocument/2006/relationships/image" Target="../media/image42.png"/><Relationship Id="rId6" Type="http://schemas.openxmlformats.org/officeDocument/2006/relationships/image" Target="../media/image43.jpg"/><Relationship Id="rId7" Type="http://schemas.openxmlformats.org/officeDocument/2006/relationships/image" Target="../media/image44.png"/><Relationship Id="rId8" Type="http://schemas.openxmlformats.org/officeDocument/2006/relationships/image" Target="../media/image45.png"/><Relationship Id="rId9" Type="http://schemas.openxmlformats.org/officeDocument/2006/relationships/image" Target="../media/image46.png"/><Relationship Id="rId10" Type="http://schemas.openxmlformats.org/officeDocument/2006/relationships/image" Target="../media/image47.png"/><Relationship Id="rId11" Type="http://schemas.openxmlformats.org/officeDocument/2006/relationships/notesSlide" Target="../notesSlides/notesSlide6.xml"/><Relationship Id="rId12" Type="http://schemas.openxmlformats.org/officeDocument/2006/relationships/slide" Target="slide6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png"/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5" Type="http://schemas.openxmlformats.org/officeDocument/2006/relationships/image" Target="../media/image51.png"/><Relationship Id="rId6" Type="http://schemas.openxmlformats.org/officeDocument/2006/relationships/notesSlide" Target="../notesSlides/notesSlide7.xml"/><Relationship Id="rId7" Type="http://schemas.openxmlformats.org/officeDocument/2006/relationships/slide" Target="slide7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6" Type="http://schemas.openxmlformats.org/officeDocument/2006/relationships/image" Target="../media/image56.png"/><Relationship Id="rId7" Type="http://schemas.openxmlformats.org/officeDocument/2006/relationships/image" Target="../media/image57.jpg"/><Relationship Id="rId8" Type="http://schemas.openxmlformats.org/officeDocument/2006/relationships/image" Target="../media/image58.jpg"/><Relationship Id="rId9" Type="http://schemas.openxmlformats.org/officeDocument/2006/relationships/image" Target="../media/image59.png"/><Relationship Id="rId10" Type="http://schemas.openxmlformats.org/officeDocument/2006/relationships/image" Target="../media/image60.png"/><Relationship Id="rId11" Type="http://schemas.openxmlformats.org/officeDocument/2006/relationships/notesSlide" Target="../notesSlides/notesSlide8.xml"/><Relationship Id="rId12" Type="http://schemas.openxmlformats.org/officeDocument/2006/relationships/slide" Target="slide8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jpg"/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6" Type="http://schemas.openxmlformats.org/officeDocument/2006/relationships/image" Target="../media/image65.png"/><Relationship Id="rId7" Type="http://schemas.openxmlformats.org/officeDocument/2006/relationships/image" Target="../media/image66.png"/><Relationship Id="rId8" Type="http://schemas.openxmlformats.org/officeDocument/2006/relationships/image" Target="../media/image67.png"/><Relationship Id="rId9" Type="http://schemas.openxmlformats.org/officeDocument/2006/relationships/notesSlide" Target="../notesSlides/notesSlide9.xml"/><Relationship Id="rId10" Type="http://schemas.openxmlformats.org/officeDocument/2006/relationships/slide" Target="slide9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8.jpg"/><Relationship Id="rId3" Type="http://schemas.openxmlformats.org/officeDocument/2006/relationships/notesSlide" Target="../notesSlides/notesSlide10.xml"/><Relationship Id="rId4" Type="http://schemas.openxmlformats.org/officeDocument/2006/relationships/slide" Target="slide10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png"/><Relationship Id="rId3" Type="http://schemas.openxmlformats.org/officeDocument/2006/relationships/image" Target="../media/image70.png"/><Relationship Id="rId4" Type="http://schemas.openxmlformats.org/officeDocument/2006/relationships/image" Target="../media/image71.jpg"/><Relationship Id="rId5" Type="http://schemas.openxmlformats.org/officeDocument/2006/relationships/image" Target="../media/image72.jpg"/><Relationship Id="rId6" Type="http://schemas.openxmlformats.org/officeDocument/2006/relationships/image" Target="../media/image73.jpg"/><Relationship Id="rId7" Type="http://schemas.openxmlformats.org/officeDocument/2006/relationships/notesSlide" Target="../notesSlides/notesSlide11.xml"/><Relationship Id="rId8" Type="http://schemas.openxmlformats.org/officeDocument/2006/relationships/slide" Target="slide11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genomebiol/" TargetMode="External"/><Relationship Id="rId3" Type="http://schemas.openxmlformats.org/officeDocument/2006/relationships/notesSlide" Target="../notesSlides/notesSlide12.xml"/><Relationship Id="rId4" Type="http://schemas.openxmlformats.org/officeDocument/2006/relationships/slide" Target="slide1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slide" Target="slide13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ng"/><Relationship Id="rId3" Type="http://schemas.openxmlformats.org/officeDocument/2006/relationships/image" Target="../media/image75.png"/><Relationship Id="rId4" Type="http://schemas.openxmlformats.org/officeDocument/2006/relationships/image" Target="../media/image76.png"/><Relationship Id="rId5" Type="http://schemas.openxmlformats.org/officeDocument/2006/relationships/image" Target="../media/image77.png"/><Relationship Id="rId6" Type="http://schemas.openxmlformats.org/officeDocument/2006/relationships/image" Target="../media/image78.png"/><Relationship Id="rId7" Type="http://schemas.openxmlformats.org/officeDocument/2006/relationships/image" Target="../media/image79.png"/><Relationship Id="rId8" Type="http://schemas.openxmlformats.org/officeDocument/2006/relationships/image" Target="../media/image80.png"/><Relationship Id="rId9" Type="http://schemas.openxmlformats.org/officeDocument/2006/relationships/image" Target="../media/image81.png"/><Relationship Id="rId10" Type="http://schemas.openxmlformats.org/officeDocument/2006/relationships/image" Target="../media/image82.png"/><Relationship Id="rId11" Type="http://schemas.openxmlformats.org/officeDocument/2006/relationships/image" Target="../media/image83.png"/><Relationship Id="rId12" Type="http://schemas.openxmlformats.org/officeDocument/2006/relationships/notesSlide" Target="../notesSlides/notesSlide14.xml"/><Relationship Id="rId13" Type="http://schemas.openxmlformats.org/officeDocument/2006/relationships/slide" Target="slide14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4.png"/><Relationship Id="rId3" Type="http://schemas.openxmlformats.org/officeDocument/2006/relationships/image" Target="../media/image85.png"/><Relationship Id="rId4" Type="http://schemas.openxmlformats.org/officeDocument/2006/relationships/image" Target="../media/image86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9.png"/><Relationship Id="rId8" Type="http://schemas.openxmlformats.org/officeDocument/2006/relationships/image" Target="../media/image90.png"/><Relationship Id="rId9" Type="http://schemas.openxmlformats.org/officeDocument/2006/relationships/image" Target="../media/image91.png"/><Relationship Id="rId10" Type="http://schemas.openxmlformats.org/officeDocument/2006/relationships/image" Target="../media/image92.png"/><Relationship Id="rId11" Type="http://schemas.openxmlformats.org/officeDocument/2006/relationships/image" Target="../media/image93.png"/><Relationship Id="rId12" Type="http://schemas.openxmlformats.org/officeDocument/2006/relationships/notesSlide" Target="../notesSlides/notesSlide15.xml"/><Relationship Id="rId13" Type="http://schemas.openxmlformats.org/officeDocument/2006/relationships/slide" Target="slide1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4.jpg"/><Relationship Id="rId3" Type="http://schemas.openxmlformats.org/officeDocument/2006/relationships/image" Target="../media/image95.png"/><Relationship Id="rId4" Type="http://schemas.openxmlformats.org/officeDocument/2006/relationships/image" Target="../media/image96.png"/><Relationship Id="rId5" Type="http://schemas.openxmlformats.org/officeDocument/2006/relationships/image" Target="../media/image97.png"/><Relationship Id="rId6" Type="http://schemas.openxmlformats.org/officeDocument/2006/relationships/image" Target="../media/image98.png"/><Relationship Id="rId7" Type="http://schemas.openxmlformats.org/officeDocument/2006/relationships/image" Target="../media/image99.png"/><Relationship Id="rId8" Type="http://schemas.openxmlformats.org/officeDocument/2006/relationships/image" Target="../media/image100.png"/><Relationship Id="rId9" Type="http://schemas.openxmlformats.org/officeDocument/2006/relationships/image" Target="../media/image101.png"/><Relationship Id="rId10" Type="http://schemas.openxmlformats.org/officeDocument/2006/relationships/image" Target="../media/image102.png"/><Relationship Id="rId11" Type="http://schemas.openxmlformats.org/officeDocument/2006/relationships/image" Target="../media/image103.png"/><Relationship Id="rId12" Type="http://schemas.openxmlformats.org/officeDocument/2006/relationships/notesSlide" Target="../notesSlides/notesSlide16.xml"/><Relationship Id="rId13" Type="http://schemas.openxmlformats.org/officeDocument/2006/relationships/slide" Target="slide16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4.png"/><Relationship Id="rId3" Type="http://schemas.openxmlformats.org/officeDocument/2006/relationships/image" Target="../media/image105.jpg"/><Relationship Id="rId4" Type="http://schemas.openxmlformats.org/officeDocument/2006/relationships/image" Target="../media/image106.png"/><Relationship Id="rId5" Type="http://schemas.openxmlformats.org/officeDocument/2006/relationships/image" Target="../media/image107.jpg"/><Relationship Id="rId6" Type="http://schemas.openxmlformats.org/officeDocument/2006/relationships/hyperlink" Target="http://marketing.appliedbiosystems.com/" TargetMode="External"/><Relationship Id="rId7" Type="http://schemas.openxmlformats.org/officeDocument/2006/relationships/image" Target="../media/image108.png"/><Relationship Id="rId8" Type="http://schemas.openxmlformats.org/officeDocument/2006/relationships/hyperlink" Target="http://www.illumina.com/pages.ilmn?ID=250" TargetMode="External"/><Relationship Id="rId9" Type="http://schemas.openxmlformats.org/officeDocument/2006/relationships/image" Target="../media/image109.jpg"/><Relationship Id="rId10" Type="http://schemas.openxmlformats.org/officeDocument/2006/relationships/hyperlink" Target="http://www.454.com/" TargetMode="External"/><Relationship Id="rId11" Type="http://schemas.openxmlformats.org/officeDocument/2006/relationships/image" Target="../media/image110.png"/><Relationship Id="rId12" Type="http://schemas.openxmlformats.org/officeDocument/2006/relationships/image" Target="../media/image111.png"/><Relationship Id="rId13" Type="http://schemas.openxmlformats.org/officeDocument/2006/relationships/image" Target="../media/image112.png"/><Relationship Id="rId14" Type="http://schemas.openxmlformats.org/officeDocument/2006/relationships/image" Target="../media/image113.png"/><Relationship Id="rId15" Type="http://schemas.openxmlformats.org/officeDocument/2006/relationships/image" Target="../media/image114.png"/><Relationship Id="rId16" Type="http://schemas.openxmlformats.org/officeDocument/2006/relationships/image" Target="../media/image115.png"/><Relationship Id="rId17" Type="http://schemas.openxmlformats.org/officeDocument/2006/relationships/image" Target="../media/image116.png"/><Relationship Id="rId18" Type="http://schemas.openxmlformats.org/officeDocument/2006/relationships/image" Target="../media/image117.png"/><Relationship Id="rId19" Type="http://schemas.openxmlformats.org/officeDocument/2006/relationships/notesSlide" Target="../notesSlides/notesSlide17.xml"/><Relationship Id="rId20" Type="http://schemas.openxmlformats.org/officeDocument/2006/relationships/slide" Target="slide17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8.png"/><Relationship Id="rId3" Type="http://schemas.openxmlformats.org/officeDocument/2006/relationships/image" Target="../media/image119.png"/><Relationship Id="rId4" Type="http://schemas.openxmlformats.org/officeDocument/2006/relationships/image" Target="../media/image120.png"/><Relationship Id="rId5" Type="http://schemas.openxmlformats.org/officeDocument/2006/relationships/image" Target="../media/image121.jpg"/><Relationship Id="rId6" Type="http://schemas.openxmlformats.org/officeDocument/2006/relationships/image" Target="../media/image122.png"/><Relationship Id="rId7" Type="http://schemas.openxmlformats.org/officeDocument/2006/relationships/image" Target="../media/image123.png"/><Relationship Id="rId8" Type="http://schemas.openxmlformats.org/officeDocument/2006/relationships/image" Target="../media/image124.png"/><Relationship Id="rId9" Type="http://schemas.openxmlformats.org/officeDocument/2006/relationships/image" Target="../media/image125.png"/><Relationship Id="rId10" Type="http://schemas.openxmlformats.org/officeDocument/2006/relationships/notesSlide" Target="../notesSlides/notesSlide18.xml"/><Relationship Id="rId11" Type="http://schemas.openxmlformats.org/officeDocument/2006/relationships/slide" Target="slide18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6.jpg"/><Relationship Id="rId3" Type="http://schemas.openxmlformats.org/officeDocument/2006/relationships/image" Target="../media/image127.png"/><Relationship Id="rId4" Type="http://schemas.openxmlformats.org/officeDocument/2006/relationships/image" Target="../media/image128.jpg"/><Relationship Id="rId5" Type="http://schemas.openxmlformats.org/officeDocument/2006/relationships/image" Target="../media/image129.jpg"/><Relationship Id="rId6" Type="http://schemas.openxmlformats.org/officeDocument/2006/relationships/image" Target="../media/image130.jpg"/><Relationship Id="rId7" Type="http://schemas.openxmlformats.org/officeDocument/2006/relationships/image" Target="../media/image131.png"/><Relationship Id="rId8" Type="http://schemas.openxmlformats.org/officeDocument/2006/relationships/image" Target="../media/image132.png"/><Relationship Id="rId9" Type="http://schemas.openxmlformats.org/officeDocument/2006/relationships/notesSlide" Target="../notesSlides/notesSlide19.xml"/><Relationship Id="rId10" Type="http://schemas.openxmlformats.org/officeDocument/2006/relationships/slide" Target="slide19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3.jpg"/><Relationship Id="rId3" Type="http://schemas.openxmlformats.org/officeDocument/2006/relationships/image" Target="../media/image134.jpg"/><Relationship Id="rId4" Type="http://schemas.openxmlformats.org/officeDocument/2006/relationships/image" Target="../media/image135.jpg"/><Relationship Id="rId5" Type="http://schemas.openxmlformats.org/officeDocument/2006/relationships/image" Target="../media/image136.jpg"/><Relationship Id="rId6" Type="http://schemas.openxmlformats.org/officeDocument/2006/relationships/image" Target="../media/image137.png"/><Relationship Id="rId7" Type="http://schemas.openxmlformats.org/officeDocument/2006/relationships/image" Target="../media/image138.jpg"/><Relationship Id="rId8" Type="http://schemas.openxmlformats.org/officeDocument/2006/relationships/notesSlide" Target="../notesSlides/notesSlide20.xml"/><Relationship Id="rId9" Type="http://schemas.openxmlformats.org/officeDocument/2006/relationships/slide" Target="slide20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9.jpg"/><Relationship Id="rId3" Type="http://schemas.openxmlformats.org/officeDocument/2006/relationships/image" Target="../media/image140.jpg"/><Relationship Id="rId4" Type="http://schemas.openxmlformats.org/officeDocument/2006/relationships/image" Target="../media/image141.png"/><Relationship Id="rId5" Type="http://schemas.openxmlformats.org/officeDocument/2006/relationships/image" Target="../media/image142.jpg"/><Relationship Id="rId6" Type="http://schemas.openxmlformats.org/officeDocument/2006/relationships/image" Target="../media/image143.png"/><Relationship Id="rId7" Type="http://schemas.openxmlformats.org/officeDocument/2006/relationships/image" Target="../media/image144.png"/><Relationship Id="rId8" Type="http://schemas.openxmlformats.org/officeDocument/2006/relationships/image" Target="../media/image145.png"/><Relationship Id="rId9" Type="http://schemas.openxmlformats.org/officeDocument/2006/relationships/notesSlide" Target="../notesSlides/notesSlide21.xml"/><Relationship Id="rId10" Type="http://schemas.openxmlformats.org/officeDocument/2006/relationships/slide" Target="slide21.xml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6.png"/><Relationship Id="rId3" Type="http://schemas.openxmlformats.org/officeDocument/2006/relationships/image" Target="../media/image147.jpg"/><Relationship Id="rId4" Type="http://schemas.openxmlformats.org/officeDocument/2006/relationships/image" Target="../media/image148.png"/><Relationship Id="rId5" Type="http://schemas.openxmlformats.org/officeDocument/2006/relationships/image" Target="../media/image149.jpg"/><Relationship Id="rId6" Type="http://schemas.openxmlformats.org/officeDocument/2006/relationships/hyperlink" Target="http://marketing.appliedbiosystems.com/" TargetMode="External"/><Relationship Id="rId7" Type="http://schemas.openxmlformats.org/officeDocument/2006/relationships/image" Target="../media/image150.png"/><Relationship Id="rId8" Type="http://schemas.openxmlformats.org/officeDocument/2006/relationships/hyperlink" Target="http://www.illumina.com/pages.ilmn?ID=250" TargetMode="External"/><Relationship Id="rId9" Type="http://schemas.openxmlformats.org/officeDocument/2006/relationships/image" Target="../media/image151.jpg"/><Relationship Id="rId10" Type="http://schemas.openxmlformats.org/officeDocument/2006/relationships/hyperlink" Target="http://www.454.com/" TargetMode="External"/><Relationship Id="rId11" Type="http://schemas.openxmlformats.org/officeDocument/2006/relationships/image" Target="../media/image152.png"/><Relationship Id="rId12" Type="http://schemas.openxmlformats.org/officeDocument/2006/relationships/image" Target="../media/image153.png"/><Relationship Id="rId13" Type="http://schemas.openxmlformats.org/officeDocument/2006/relationships/image" Target="../media/image154.png"/><Relationship Id="rId14" Type="http://schemas.openxmlformats.org/officeDocument/2006/relationships/image" Target="../media/image155.png"/><Relationship Id="rId15" Type="http://schemas.openxmlformats.org/officeDocument/2006/relationships/image" Target="../media/image156.png"/><Relationship Id="rId16" Type="http://schemas.openxmlformats.org/officeDocument/2006/relationships/image" Target="../media/image157.png"/><Relationship Id="rId17" Type="http://schemas.openxmlformats.org/officeDocument/2006/relationships/image" Target="../media/image158.png"/><Relationship Id="rId18" Type="http://schemas.openxmlformats.org/officeDocument/2006/relationships/image" Target="../media/image159.png"/><Relationship Id="rId19" Type="http://schemas.openxmlformats.org/officeDocument/2006/relationships/notesSlide" Target="../notesSlides/notesSlide22.xml"/><Relationship Id="rId20" Type="http://schemas.openxmlformats.org/officeDocument/2006/relationships/slide" Target="slide22.xm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0.jpg"/><Relationship Id="rId3" Type="http://schemas.openxmlformats.org/officeDocument/2006/relationships/image" Target="../media/image161.png"/><Relationship Id="rId4" Type="http://schemas.openxmlformats.org/officeDocument/2006/relationships/image" Target="../media/image162.png"/><Relationship Id="rId5" Type="http://schemas.openxmlformats.org/officeDocument/2006/relationships/notesSlide" Target="../notesSlides/notesSlide23.xml"/><Relationship Id="rId6" Type="http://schemas.openxmlformats.org/officeDocument/2006/relationships/slide" Target="slide23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3.png"/><Relationship Id="rId3" Type="http://schemas.openxmlformats.org/officeDocument/2006/relationships/image" Target="../media/image164.png"/><Relationship Id="rId4" Type="http://schemas.openxmlformats.org/officeDocument/2006/relationships/image" Target="../media/image165.jpg"/><Relationship Id="rId5" Type="http://schemas.openxmlformats.org/officeDocument/2006/relationships/image" Target="../media/image166.png"/><Relationship Id="rId6" Type="http://schemas.openxmlformats.org/officeDocument/2006/relationships/image" Target="../media/image167.png"/><Relationship Id="rId7" Type="http://schemas.openxmlformats.org/officeDocument/2006/relationships/notesSlide" Target="../notesSlides/notesSlide24.xml"/><Relationship Id="rId8" Type="http://schemas.openxmlformats.org/officeDocument/2006/relationships/slide" Target="slide24.xml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8.png"/><Relationship Id="rId3" Type="http://schemas.openxmlformats.org/officeDocument/2006/relationships/image" Target="../media/image169.png"/><Relationship Id="rId4" Type="http://schemas.openxmlformats.org/officeDocument/2006/relationships/image" Target="../media/image170.png"/><Relationship Id="rId5" Type="http://schemas.openxmlformats.org/officeDocument/2006/relationships/image" Target="../media/image171.png"/><Relationship Id="rId6" Type="http://schemas.openxmlformats.org/officeDocument/2006/relationships/image" Target="../media/image172.png"/><Relationship Id="rId7" Type="http://schemas.openxmlformats.org/officeDocument/2006/relationships/image" Target="../media/image173.png"/><Relationship Id="rId8" Type="http://schemas.openxmlformats.org/officeDocument/2006/relationships/image" Target="../media/image174.png"/><Relationship Id="rId9" Type="http://schemas.openxmlformats.org/officeDocument/2006/relationships/image" Target="../media/image175.png"/><Relationship Id="rId10" Type="http://schemas.openxmlformats.org/officeDocument/2006/relationships/image" Target="../media/image176.png"/><Relationship Id="rId11" Type="http://schemas.openxmlformats.org/officeDocument/2006/relationships/image" Target="../media/image177.png"/><Relationship Id="rId12" Type="http://schemas.openxmlformats.org/officeDocument/2006/relationships/image" Target="../media/image178.png"/><Relationship Id="rId13" Type="http://schemas.openxmlformats.org/officeDocument/2006/relationships/image" Target="../media/image179.png"/><Relationship Id="rId14" Type="http://schemas.openxmlformats.org/officeDocument/2006/relationships/image" Target="../media/image180.png"/><Relationship Id="rId15" Type="http://schemas.openxmlformats.org/officeDocument/2006/relationships/image" Target="../media/image181.png"/><Relationship Id="rId16" Type="http://schemas.openxmlformats.org/officeDocument/2006/relationships/image" Target="../media/image182.png"/><Relationship Id="rId17" Type="http://schemas.openxmlformats.org/officeDocument/2006/relationships/image" Target="../media/image183.png"/><Relationship Id="rId18" Type="http://schemas.openxmlformats.org/officeDocument/2006/relationships/notesSlide" Target="../notesSlides/notesSlide25.xml"/><Relationship Id="rId19" Type="http://schemas.openxmlformats.org/officeDocument/2006/relationships/slide" Target="slide25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4.png"/><Relationship Id="rId3" Type="http://schemas.openxmlformats.org/officeDocument/2006/relationships/image" Target="../media/image185.png"/><Relationship Id="rId4" Type="http://schemas.openxmlformats.org/officeDocument/2006/relationships/image" Target="../media/image186.png"/><Relationship Id="rId5" Type="http://schemas.openxmlformats.org/officeDocument/2006/relationships/image" Target="../media/image187.png"/><Relationship Id="rId6" Type="http://schemas.openxmlformats.org/officeDocument/2006/relationships/notesSlide" Target="../notesSlides/notesSlide26.xml"/><Relationship Id="rId7" Type="http://schemas.openxmlformats.org/officeDocument/2006/relationships/slide" Target="slide26.xml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8.jpg"/><Relationship Id="rId3" Type="http://schemas.openxmlformats.org/officeDocument/2006/relationships/image" Target="../media/image189.jpg"/><Relationship Id="rId4" Type="http://schemas.openxmlformats.org/officeDocument/2006/relationships/image" Target="../media/image190.png"/><Relationship Id="rId5" Type="http://schemas.openxmlformats.org/officeDocument/2006/relationships/image" Target="../media/image191.png"/><Relationship Id="rId6" Type="http://schemas.openxmlformats.org/officeDocument/2006/relationships/image" Target="../media/image192.png"/><Relationship Id="rId7" Type="http://schemas.openxmlformats.org/officeDocument/2006/relationships/notesSlide" Target="../notesSlides/notesSlide27.xml"/><Relationship Id="rId8" Type="http://schemas.openxmlformats.org/officeDocument/2006/relationships/slide" Target="slide27.xml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3.jpg"/><Relationship Id="rId3" Type="http://schemas.openxmlformats.org/officeDocument/2006/relationships/image" Target="../media/image194.jpg"/><Relationship Id="rId4" Type="http://schemas.openxmlformats.org/officeDocument/2006/relationships/image" Target="../media/image195.png"/><Relationship Id="rId5" Type="http://schemas.openxmlformats.org/officeDocument/2006/relationships/notesSlide" Target="../notesSlides/notesSlide28.xml"/><Relationship Id="rId6" Type="http://schemas.openxmlformats.org/officeDocument/2006/relationships/slide" Target="slide28.xml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6.jpg"/><Relationship Id="rId3" Type="http://schemas.openxmlformats.org/officeDocument/2006/relationships/image" Target="../media/image197.jpg"/><Relationship Id="rId4" Type="http://schemas.openxmlformats.org/officeDocument/2006/relationships/image" Target="../media/image198.png"/><Relationship Id="rId5" Type="http://schemas.openxmlformats.org/officeDocument/2006/relationships/notesSlide" Target="../notesSlides/notesSlide29.xml"/><Relationship Id="rId6" Type="http://schemas.openxmlformats.org/officeDocument/2006/relationships/slide" Target="slide29.xml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9.jpg"/><Relationship Id="rId3" Type="http://schemas.openxmlformats.org/officeDocument/2006/relationships/image" Target="../media/image200.png"/><Relationship Id="rId4" Type="http://schemas.openxmlformats.org/officeDocument/2006/relationships/image" Target="../media/image201.png"/><Relationship Id="rId5" Type="http://schemas.openxmlformats.org/officeDocument/2006/relationships/image" Target="../media/image202.png"/><Relationship Id="rId6" Type="http://schemas.openxmlformats.org/officeDocument/2006/relationships/image" Target="../media/image203.png"/><Relationship Id="rId7" Type="http://schemas.openxmlformats.org/officeDocument/2006/relationships/notesSlide" Target="../notesSlides/notesSlide30.xml"/><Relationship Id="rId8" Type="http://schemas.openxmlformats.org/officeDocument/2006/relationships/slide" Target="slide30.xml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4.jpg"/><Relationship Id="rId3" Type="http://schemas.openxmlformats.org/officeDocument/2006/relationships/image" Target="../media/image205.jpg"/><Relationship Id="rId4" Type="http://schemas.openxmlformats.org/officeDocument/2006/relationships/image" Target="../media/image206.jpg"/><Relationship Id="rId5" Type="http://schemas.openxmlformats.org/officeDocument/2006/relationships/image" Target="../media/image207.png"/><Relationship Id="rId6" Type="http://schemas.openxmlformats.org/officeDocument/2006/relationships/notesSlide" Target="../notesSlides/notesSlide31.xml"/><Relationship Id="rId7" Type="http://schemas.openxmlformats.org/officeDocument/2006/relationships/slide" Target="slide31.xml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8.jpg"/><Relationship Id="rId3" Type="http://schemas.openxmlformats.org/officeDocument/2006/relationships/image" Target="../media/image209.jpg"/><Relationship Id="rId4" Type="http://schemas.openxmlformats.org/officeDocument/2006/relationships/hyperlink" Target="http://tinyurl.com/6zbzh4" TargetMode="External"/><Relationship Id="rId5" Type="http://schemas.openxmlformats.org/officeDocument/2006/relationships/image" Target="../media/image210.png"/><Relationship Id="rId6" Type="http://schemas.openxmlformats.org/officeDocument/2006/relationships/notesSlide" Target="../notesSlides/notesSlide32.xml"/><Relationship Id="rId7" Type="http://schemas.openxmlformats.org/officeDocument/2006/relationships/slide" Target="slide32.xml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1.jpg"/><Relationship Id="rId3" Type="http://schemas.openxmlformats.org/officeDocument/2006/relationships/hyperlink" Target="http://tinyurl.com/6zbzh4" TargetMode="External"/><Relationship Id="rId4" Type="http://schemas.openxmlformats.org/officeDocument/2006/relationships/image" Target="../media/image212.png"/><Relationship Id="rId5" Type="http://schemas.openxmlformats.org/officeDocument/2006/relationships/notesSlide" Target="../notesSlides/notesSlide33.xml"/><Relationship Id="rId6" Type="http://schemas.openxmlformats.org/officeDocument/2006/relationships/slide" Target="slide33.xml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3.jpg"/><Relationship Id="rId3" Type="http://schemas.openxmlformats.org/officeDocument/2006/relationships/notesSlide" Target="../notesSlides/notesSlide34.xml"/><Relationship Id="rId4" Type="http://schemas.openxmlformats.org/officeDocument/2006/relationships/slide" Target="slide34.xml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4.png"/><Relationship Id="rId3" Type="http://schemas.openxmlformats.org/officeDocument/2006/relationships/image" Target="../media/image215.jpg"/><Relationship Id="rId4" Type="http://schemas.openxmlformats.org/officeDocument/2006/relationships/image" Target="../media/image216.jpg"/><Relationship Id="rId5" Type="http://schemas.openxmlformats.org/officeDocument/2006/relationships/image" Target="../media/image217.jpg"/><Relationship Id="rId6" Type="http://schemas.openxmlformats.org/officeDocument/2006/relationships/image" Target="../media/image218.jpg"/><Relationship Id="rId7" Type="http://schemas.openxmlformats.org/officeDocument/2006/relationships/notesSlide" Target="../notesSlides/notesSlide35.xml"/><Relationship Id="rId8" Type="http://schemas.openxmlformats.org/officeDocument/2006/relationships/slide" Target="slide35.xml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9.jpg"/><Relationship Id="rId3" Type="http://schemas.openxmlformats.org/officeDocument/2006/relationships/notesSlide" Target="../notesSlides/notesSlide36.xml"/><Relationship Id="rId4" Type="http://schemas.openxmlformats.org/officeDocument/2006/relationships/slide" Target="slide36.xml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0.png"/><Relationship Id="rId3" Type="http://schemas.openxmlformats.org/officeDocument/2006/relationships/image" Target="../media/image221.png"/><Relationship Id="rId4" Type="http://schemas.openxmlformats.org/officeDocument/2006/relationships/image" Target="../media/image222.png"/><Relationship Id="rId5" Type="http://schemas.openxmlformats.org/officeDocument/2006/relationships/image" Target="../media/image223.png"/><Relationship Id="rId6" Type="http://schemas.openxmlformats.org/officeDocument/2006/relationships/image" Target="../media/image224.png"/><Relationship Id="rId7" Type="http://schemas.openxmlformats.org/officeDocument/2006/relationships/image" Target="../media/image225.png"/><Relationship Id="rId8" Type="http://schemas.openxmlformats.org/officeDocument/2006/relationships/image" Target="../media/image226.png"/><Relationship Id="rId9" Type="http://schemas.openxmlformats.org/officeDocument/2006/relationships/image" Target="../media/image227.png"/><Relationship Id="rId10" Type="http://schemas.openxmlformats.org/officeDocument/2006/relationships/image" Target="../media/image228.png"/><Relationship Id="rId11" Type="http://schemas.openxmlformats.org/officeDocument/2006/relationships/image" Target="../media/image229.png"/><Relationship Id="rId12" Type="http://schemas.openxmlformats.org/officeDocument/2006/relationships/image" Target="../media/image230.png"/><Relationship Id="rId13" Type="http://schemas.openxmlformats.org/officeDocument/2006/relationships/image" Target="../media/image231.png"/><Relationship Id="rId14" Type="http://schemas.openxmlformats.org/officeDocument/2006/relationships/image" Target="../media/image232.png"/><Relationship Id="rId15" Type="http://schemas.openxmlformats.org/officeDocument/2006/relationships/image" Target="../media/image233.png"/><Relationship Id="rId16" Type="http://schemas.openxmlformats.org/officeDocument/2006/relationships/image" Target="../media/image234.png"/><Relationship Id="rId17" Type="http://schemas.openxmlformats.org/officeDocument/2006/relationships/image" Target="../media/image235.png"/><Relationship Id="rId18" Type="http://schemas.openxmlformats.org/officeDocument/2006/relationships/image" Target="../media/image236.png"/><Relationship Id="rId19" Type="http://schemas.openxmlformats.org/officeDocument/2006/relationships/notesSlide" Target="../notesSlides/notesSlide37.xml"/><Relationship Id="rId20" Type="http://schemas.openxmlformats.org/officeDocument/2006/relationships/slide" Target="slide37.xml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7.png"/><Relationship Id="rId3" Type="http://schemas.openxmlformats.org/officeDocument/2006/relationships/image" Target="../media/image238.png"/><Relationship Id="rId4" Type="http://schemas.openxmlformats.org/officeDocument/2006/relationships/image" Target="../media/image239.png"/><Relationship Id="rId5" Type="http://schemas.openxmlformats.org/officeDocument/2006/relationships/image" Target="../media/image240.png"/><Relationship Id="rId6" Type="http://schemas.openxmlformats.org/officeDocument/2006/relationships/image" Target="../media/image241.png"/><Relationship Id="rId7" Type="http://schemas.openxmlformats.org/officeDocument/2006/relationships/image" Target="../media/image242.png"/><Relationship Id="rId8" Type="http://schemas.openxmlformats.org/officeDocument/2006/relationships/image" Target="../media/image243.png"/><Relationship Id="rId9" Type="http://schemas.openxmlformats.org/officeDocument/2006/relationships/image" Target="../media/image244.png"/><Relationship Id="rId10" Type="http://schemas.openxmlformats.org/officeDocument/2006/relationships/image" Target="../media/image245.png"/><Relationship Id="rId11" Type="http://schemas.openxmlformats.org/officeDocument/2006/relationships/image" Target="../media/image246.png"/><Relationship Id="rId12" Type="http://schemas.openxmlformats.org/officeDocument/2006/relationships/image" Target="../media/image247.png"/><Relationship Id="rId13" Type="http://schemas.openxmlformats.org/officeDocument/2006/relationships/image" Target="../media/image248.png"/><Relationship Id="rId14" Type="http://schemas.openxmlformats.org/officeDocument/2006/relationships/image" Target="../media/image249.png"/><Relationship Id="rId15" Type="http://schemas.openxmlformats.org/officeDocument/2006/relationships/image" Target="../media/image250.png"/><Relationship Id="rId16" Type="http://schemas.openxmlformats.org/officeDocument/2006/relationships/image" Target="../media/image251.png"/><Relationship Id="rId17" Type="http://schemas.openxmlformats.org/officeDocument/2006/relationships/image" Target="../media/image252.png"/><Relationship Id="rId18" Type="http://schemas.openxmlformats.org/officeDocument/2006/relationships/image" Target="../media/image253.png"/><Relationship Id="rId19" Type="http://schemas.openxmlformats.org/officeDocument/2006/relationships/image" Target="../media/image254.png"/><Relationship Id="rId20" Type="http://schemas.openxmlformats.org/officeDocument/2006/relationships/image" Target="../media/image255.png"/><Relationship Id="rId21" Type="http://schemas.openxmlformats.org/officeDocument/2006/relationships/image" Target="../media/image256.png"/><Relationship Id="rId22" Type="http://schemas.openxmlformats.org/officeDocument/2006/relationships/image" Target="../media/image257.png"/><Relationship Id="rId23" Type="http://schemas.openxmlformats.org/officeDocument/2006/relationships/image" Target="../media/image258.png"/><Relationship Id="rId24" Type="http://schemas.openxmlformats.org/officeDocument/2006/relationships/image" Target="../media/image259.png"/><Relationship Id="rId25" Type="http://schemas.openxmlformats.org/officeDocument/2006/relationships/image" Target="../media/image260.png"/><Relationship Id="rId26" Type="http://schemas.openxmlformats.org/officeDocument/2006/relationships/image" Target="../media/image261.png"/><Relationship Id="rId27" Type="http://schemas.openxmlformats.org/officeDocument/2006/relationships/image" Target="../media/image262.png"/><Relationship Id="rId28" Type="http://schemas.openxmlformats.org/officeDocument/2006/relationships/image" Target="../media/image263.png"/><Relationship Id="rId29" Type="http://schemas.openxmlformats.org/officeDocument/2006/relationships/notesSlide" Target="../notesSlides/notesSlide38.xml"/><Relationship Id="rId30" Type="http://schemas.openxmlformats.org/officeDocument/2006/relationships/slide" Target="slide38.xml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4.png"/><Relationship Id="rId3" Type="http://schemas.openxmlformats.org/officeDocument/2006/relationships/image" Target="../media/image265.png"/><Relationship Id="rId4" Type="http://schemas.openxmlformats.org/officeDocument/2006/relationships/image" Target="../media/image266.png"/><Relationship Id="rId5" Type="http://schemas.openxmlformats.org/officeDocument/2006/relationships/image" Target="../media/image267.png"/><Relationship Id="rId6" Type="http://schemas.openxmlformats.org/officeDocument/2006/relationships/image" Target="../media/image268.png"/><Relationship Id="rId7" Type="http://schemas.openxmlformats.org/officeDocument/2006/relationships/image" Target="../media/image269.jpg"/><Relationship Id="rId8" Type="http://schemas.openxmlformats.org/officeDocument/2006/relationships/image" Target="../media/image270.jpg"/><Relationship Id="rId9" Type="http://schemas.openxmlformats.org/officeDocument/2006/relationships/image" Target="../media/image271.png"/><Relationship Id="rId10" Type="http://schemas.openxmlformats.org/officeDocument/2006/relationships/image" Target="../media/image272.png"/><Relationship Id="rId11" Type="http://schemas.openxmlformats.org/officeDocument/2006/relationships/image" Target="../media/image273.png"/><Relationship Id="rId12" Type="http://schemas.openxmlformats.org/officeDocument/2006/relationships/image" Target="../media/image274.png"/><Relationship Id="rId13" Type="http://schemas.openxmlformats.org/officeDocument/2006/relationships/image" Target="../media/image275.png"/><Relationship Id="rId14" Type="http://schemas.openxmlformats.org/officeDocument/2006/relationships/image" Target="../media/image276.png"/><Relationship Id="rId15" Type="http://schemas.openxmlformats.org/officeDocument/2006/relationships/image" Target="../media/image277.png"/><Relationship Id="rId16" Type="http://schemas.openxmlformats.org/officeDocument/2006/relationships/image" Target="../media/image278.png"/><Relationship Id="rId17" Type="http://schemas.openxmlformats.org/officeDocument/2006/relationships/image" Target="../media/image279.png"/><Relationship Id="rId18" Type="http://schemas.openxmlformats.org/officeDocument/2006/relationships/notesSlide" Target="../notesSlides/notesSlide39.xml"/><Relationship Id="rId19" Type="http://schemas.openxmlformats.org/officeDocument/2006/relationships/slide" Target="slide39.xml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0.jpg"/><Relationship Id="rId3" Type="http://schemas.openxmlformats.org/officeDocument/2006/relationships/image" Target="../media/image281.png"/><Relationship Id="rId4" Type="http://schemas.openxmlformats.org/officeDocument/2006/relationships/image" Target="../media/image282.jpg"/><Relationship Id="rId5" Type="http://schemas.openxmlformats.org/officeDocument/2006/relationships/image" Target="../media/image283.png"/><Relationship Id="rId6" Type="http://schemas.openxmlformats.org/officeDocument/2006/relationships/image" Target="../media/image284.png"/><Relationship Id="rId7" Type="http://schemas.openxmlformats.org/officeDocument/2006/relationships/image" Target="../media/image285.png"/><Relationship Id="rId8" Type="http://schemas.openxmlformats.org/officeDocument/2006/relationships/image" Target="../media/image286.jpg"/><Relationship Id="rId9" Type="http://schemas.openxmlformats.org/officeDocument/2006/relationships/notesSlide" Target="../notesSlides/notesSlide40.xml"/><Relationship Id="rId10" Type="http://schemas.openxmlformats.org/officeDocument/2006/relationships/slide" Target="slide40.xml"/></Relationships>
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7.jpg"/><Relationship Id="rId3" Type="http://schemas.openxmlformats.org/officeDocument/2006/relationships/image" Target="../media/image288.png"/><Relationship Id="rId4" Type="http://schemas.openxmlformats.org/officeDocument/2006/relationships/image" Target="../media/image289.jpg"/><Relationship Id="rId5" Type="http://schemas.openxmlformats.org/officeDocument/2006/relationships/image" Target="../media/image290.jpg"/><Relationship Id="rId6" Type="http://schemas.openxmlformats.org/officeDocument/2006/relationships/image" Target="../media/image291.jpg"/><Relationship Id="rId7" Type="http://schemas.openxmlformats.org/officeDocument/2006/relationships/notesSlide" Target="../notesSlides/notesSlide41.xml"/><Relationship Id="rId8" Type="http://schemas.openxmlformats.org/officeDocument/2006/relationships/slide" Target="slide41.xml"/></Relationships>
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2.jpg"/><Relationship Id="rId3" Type="http://schemas.openxmlformats.org/officeDocument/2006/relationships/image" Target="../media/image293.png"/><Relationship Id="rId4" Type="http://schemas.openxmlformats.org/officeDocument/2006/relationships/notesSlide" Target="../notesSlides/notesSlide42.xml"/><Relationship Id="rId5" Type="http://schemas.openxmlformats.org/officeDocument/2006/relationships/slide" Target="slide42.xml"/></Relationships>
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4.jpg"/><Relationship Id="rId3" Type="http://schemas.openxmlformats.org/officeDocument/2006/relationships/image" Target="../media/image295.jpg"/><Relationship Id="rId4" Type="http://schemas.openxmlformats.org/officeDocument/2006/relationships/image" Target="../media/image296.jpg"/><Relationship Id="rId5" Type="http://schemas.openxmlformats.org/officeDocument/2006/relationships/image" Target="../media/image297.jpg"/><Relationship Id="rId6" Type="http://schemas.openxmlformats.org/officeDocument/2006/relationships/image" Target="../media/image298.jpg"/><Relationship Id="rId7" Type="http://schemas.openxmlformats.org/officeDocument/2006/relationships/notesSlide" Target="../notesSlides/notesSlide43.xml"/><Relationship Id="rId8" Type="http://schemas.openxmlformats.org/officeDocument/2006/relationships/slide" Target="slide43.xml"/></Relationships>
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9.jpg"/><Relationship Id="rId3" Type="http://schemas.openxmlformats.org/officeDocument/2006/relationships/image" Target="../media/image300.png"/><Relationship Id="rId4" Type="http://schemas.openxmlformats.org/officeDocument/2006/relationships/image" Target="../media/image301.png"/><Relationship Id="rId5" Type="http://schemas.openxmlformats.org/officeDocument/2006/relationships/image" Target="../media/image302.png"/><Relationship Id="rId6" Type="http://schemas.openxmlformats.org/officeDocument/2006/relationships/image" Target="../media/image303.png"/><Relationship Id="rId7" Type="http://schemas.openxmlformats.org/officeDocument/2006/relationships/image" Target="../media/image304.png"/><Relationship Id="rId8" Type="http://schemas.openxmlformats.org/officeDocument/2006/relationships/image" Target="../media/image305.jpg"/><Relationship Id="rId9" Type="http://schemas.openxmlformats.org/officeDocument/2006/relationships/image" Target="../media/image306.jpg"/><Relationship Id="rId10" Type="http://schemas.openxmlformats.org/officeDocument/2006/relationships/notesSlide" Target="../notesSlides/notesSlide44.xml"/><Relationship Id="rId11" Type="http://schemas.openxmlformats.org/officeDocument/2006/relationships/slide" Target="slide44.xml"/></Relationships>
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7.jpg"/><Relationship Id="rId3" Type="http://schemas.openxmlformats.org/officeDocument/2006/relationships/image" Target="../media/image308.jpg"/><Relationship Id="rId4" Type="http://schemas.openxmlformats.org/officeDocument/2006/relationships/image" Target="../media/image309.jpg"/><Relationship Id="rId5" Type="http://schemas.openxmlformats.org/officeDocument/2006/relationships/image" Target="../media/image310.jpg"/><Relationship Id="rId6" Type="http://schemas.openxmlformats.org/officeDocument/2006/relationships/image" Target="../media/image311.jpg"/><Relationship Id="rId7" Type="http://schemas.openxmlformats.org/officeDocument/2006/relationships/notesSlide" Target="../notesSlides/notesSlide45.xml"/><Relationship Id="rId8" Type="http://schemas.openxmlformats.org/officeDocument/2006/relationships/slide" Target="slide45.xml"/></Relationships>
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2.jpg"/><Relationship Id="rId3" Type="http://schemas.openxmlformats.org/officeDocument/2006/relationships/image" Target="../media/image313.jpg"/><Relationship Id="rId4" Type="http://schemas.openxmlformats.org/officeDocument/2006/relationships/notesSlide" Target="../notesSlides/notesSlide46.xml"/><Relationship Id="rId5" Type="http://schemas.openxmlformats.org/officeDocument/2006/relationships/slide" Target="slide46.xml"/></Relationships>
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7.xml"/><Relationship Id="rId3" Type="http://schemas.openxmlformats.org/officeDocument/2006/relationships/slide" Target="slide47.xml"/></Relationships>
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4.jpg"/><Relationship Id="rId3" Type="http://schemas.openxmlformats.org/officeDocument/2006/relationships/image" Target="../media/image315.jpg"/><Relationship Id="rId4" Type="http://schemas.openxmlformats.org/officeDocument/2006/relationships/image" Target="../media/image316.png"/><Relationship Id="rId5" Type="http://schemas.openxmlformats.org/officeDocument/2006/relationships/notesSlide" Target="../notesSlides/notesSlide48.xml"/><Relationship Id="rId6" Type="http://schemas.openxmlformats.org/officeDocument/2006/relationships/slide" Target="slide48.xml"/></Relationships>
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62ATIxGYLKY" TargetMode="External"/><Relationship Id="rId3" Type="http://schemas.openxmlformats.org/officeDocument/2006/relationships/image" Target="../media/image317.png"/><Relationship Id="rId4" Type="http://schemas.openxmlformats.org/officeDocument/2006/relationships/image" Target="../media/image318.jpg"/><Relationship Id="rId5" Type="http://schemas.openxmlformats.org/officeDocument/2006/relationships/notesSlide" Target="../notesSlides/notesSlide49.xml"/><Relationship Id="rId6" Type="http://schemas.openxmlformats.org/officeDocument/2006/relationships/slide" Target="slide49.xml"/></Relationships>
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0.xml"/><Relationship Id="rId3" Type="http://schemas.openxmlformats.org/officeDocument/2006/relationships/slide" Target="slide50.xml"/></Relationships>
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9.jpg"/><Relationship Id="rId3" Type="http://schemas.openxmlformats.org/officeDocument/2006/relationships/image" Target="../media/image320.jpg"/><Relationship Id="rId4" Type="http://schemas.openxmlformats.org/officeDocument/2006/relationships/image" Target="../media/image321.jpg"/><Relationship Id="rId5" Type="http://schemas.openxmlformats.org/officeDocument/2006/relationships/image" Target="../media/image322.jpg"/><Relationship Id="rId6" Type="http://schemas.openxmlformats.org/officeDocument/2006/relationships/image" Target="../media/image323.jpg"/><Relationship Id="rId7" Type="http://schemas.openxmlformats.org/officeDocument/2006/relationships/notesSlide" Target="../notesSlides/notesSlide51.xml"/><Relationship Id="rId8" Type="http://schemas.openxmlformats.org/officeDocument/2006/relationships/slide" Target="slide51.xml"/></Relationships>
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4.png"/><Relationship Id="rId3" Type="http://schemas.openxmlformats.org/officeDocument/2006/relationships/image" Target="../media/image325.jpg"/><Relationship Id="rId4" Type="http://schemas.openxmlformats.org/officeDocument/2006/relationships/image" Target="../media/image326.jpg"/><Relationship Id="rId5" Type="http://schemas.openxmlformats.org/officeDocument/2006/relationships/image" Target="../media/image327.jpg"/><Relationship Id="rId6" Type="http://schemas.openxmlformats.org/officeDocument/2006/relationships/image" Target="../media/image328.jpg"/><Relationship Id="rId7" Type="http://schemas.openxmlformats.org/officeDocument/2006/relationships/image" Target="../media/image329.jpg"/><Relationship Id="rId8" Type="http://schemas.openxmlformats.org/officeDocument/2006/relationships/notesSlide" Target="../notesSlides/notesSlide52.xml"/><Relationship Id="rId9" Type="http://schemas.openxmlformats.org/officeDocument/2006/relationships/slide" Target="slide52.xml"/></Relationships>
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0.jpg"/><Relationship Id="rId3" Type="http://schemas.openxmlformats.org/officeDocument/2006/relationships/image" Target="../media/image331.jpg"/><Relationship Id="rId4" Type="http://schemas.openxmlformats.org/officeDocument/2006/relationships/image" Target="../media/image332.jpg"/><Relationship Id="rId5" Type="http://schemas.openxmlformats.org/officeDocument/2006/relationships/image" Target="../media/image333.jpg"/><Relationship Id="rId6" Type="http://schemas.openxmlformats.org/officeDocument/2006/relationships/notesSlide" Target="../notesSlides/notesSlide53.xml"/><Relationship Id="rId7" Type="http://schemas.openxmlformats.org/officeDocument/2006/relationships/slide" Target="slide53.xml"/></Relationships>
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4.png"/><Relationship Id="rId3" Type="http://schemas.openxmlformats.org/officeDocument/2006/relationships/image" Target="../media/image335.png"/><Relationship Id="rId4" Type="http://schemas.openxmlformats.org/officeDocument/2006/relationships/notesSlide" Target="../notesSlides/notesSlide54.xml"/><Relationship Id="rId5" Type="http://schemas.openxmlformats.org/officeDocument/2006/relationships/slide" Target="slide54.xml"/></Relationships>
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6.png"/><Relationship Id="rId3" Type="http://schemas.openxmlformats.org/officeDocument/2006/relationships/image" Target="../media/image337.png"/><Relationship Id="rId4" Type="http://schemas.openxmlformats.org/officeDocument/2006/relationships/image" Target="../media/image338.png"/><Relationship Id="rId5" Type="http://schemas.openxmlformats.org/officeDocument/2006/relationships/image" Target="../media/image339.png"/><Relationship Id="rId6" Type="http://schemas.openxmlformats.org/officeDocument/2006/relationships/image" Target="../media/image340.png"/><Relationship Id="rId7" Type="http://schemas.openxmlformats.org/officeDocument/2006/relationships/image" Target="../media/image341.png"/><Relationship Id="rId8" Type="http://schemas.openxmlformats.org/officeDocument/2006/relationships/image" Target="../media/image342.png"/><Relationship Id="rId9" Type="http://schemas.openxmlformats.org/officeDocument/2006/relationships/image" Target="../media/image343.png"/><Relationship Id="rId10" Type="http://schemas.openxmlformats.org/officeDocument/2006/relationships/notesSlide" Target="../notesSlides/notesSlide55.xml"/><Relationship Id="rId11" Type="http://schemas.openxmlformats.org/officeDocument/2006/relationships/slide" Target="slide55.xml"/></Relationships>
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4.png"/><Relationship Id="rId3" Type="http://schemas.openxmlformats.org/officeDocument/2006/relationships/image" Target="../media/image345.png"/><Relationship Id="rId4" Type="http://schemas.openxmlformats.org/officeDocument/2006/relationships/image" Target="../media/image346.png"/><Relationship Id="rId5" Type="http://schemas.openxmlformats.org/officeDocument/2006/relationships/image" Target="../media/image347.png"/><Relationship Id="rId6" Type="http://schemas.openxmlformats.org/officeDocument/2006/relationships/image" Target="../media/image348.png"/><Relationship Id="rId7" Type="http://schemas.openxmlformats.org/officeDocument/2006/relationships/image" Target="../media/image349.png"/><Relationship Id="rId8" Type="http://schemas.openxmlformats.org/officeDocument/2006/relationships/image" Target="../media/image350.png"/><Relationship Id="rId9" Type="http://schemas.openxmlformats.org/officeDocument/2006/relationships/image" Target="../media/image351.png"/><Relationship Id="rId10" Type="http://schemas.openxmlformats.org/officeDocument/2006/relationships/image" Target="../media/image352.png"/><Relationship Id="rId11" Type="http://schemas.openxmlformats.org/officeDocument/2006/relationships/notesSlide" Target="../notesSlides/notesSlide56.xml"/><Relationship Id="rId12" Type="http://schemas.openxmlformats.org/officeDocument/2006/relationships/slide" Target="slide56.xml"/></Relationships>
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3.jpg"/><Relationship Id="rId3" Type="http://schemas.openxmlformats.org/officeDocument/2006/relationships/image" Target="../media/image354.png"/><Relationship Id="rId4" Type="http://schemas.openxmlformats.org/officeDocument/2006/relationships/image" Target="../media/image355.png"/><Relationship Id="rId5" Type="http://schemas.openxmlformats.org/officeDocument/2006/relationships/image" Target="../media/image356.png"/><Relationship Id="rId6" Type="http://schemas.openxmlformats.org/officeDocument/2006/relationships/image" Target="../media/image357.png"/><Relationship Id="rId7" Type="http://schemas.openxmlformats.org/officeDocument/2006/relationships/image" Target="../media/image358.png"/><Relationship Id="rId8" Type="http://schemas.openxmlformats.org/officeDocument/2006/relationships/image" Target="../media/image359.png"/><Relationship Id="rId9" Type="http://schemas.openxmlformats.org/officeDocument/2006/relationships/image" Target="../media/image360.png"/><Relationship Id="rId10" Type="http://schemas.openxmlformats.org/officeDocument/2006/relationships/image" Target="../media/image361.png"/><Relationship Id="rId11" Type="http://schemas.openxmlformats.org/officeDocument/2006/relationships/image" Target="../media/image362.png"/><Relationship Id="rId12" Type="http://schemas.openxmlformats.org/officeDocument/2006/relationships/image" Target="../media/image363.png"/><Relationship Id="rId13" Type="http://schemas.openxmlformats.org/officeDocument/2006/relationships/notesSlide" Target="../notesSlides/notesSlide57.xml"/><Relationship Id="rId14" Type="http://schemas.openxmlformats.org/officeDocument/2006/relationships/slide" Target="slide57.xml"/></Relationships>
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4.png"/><Relationship Id="rId3" Type="http://schemas.openxmlformats.org/officeDocument/2006/relationships/image" Target="../media/image365.jpg"/><Relationship Id="rId4" Type="http://schemas.openxmlformats.org/officeDocument/2006/relationships/image" Target="../media/image366.png"/><Relationship Id="rId5" Type="http://schemas.openxmlformats.org/officeDocument/2006/relationships/image" Target="../media/image367.jpg"/><Relationship Id="rId6" Type="http://schemas.openxmlformats.org/officeDocument/2006/relationships/image" Target="../media/image368.jpg"/><Relationship Id="rId7" Type="http://schemas.openxmlformats.org/officeDocument/2006/relationships/image" Target="../media/image369.png"/><Relationship Id="rId8" Type="http://schemas.openxmlformats.org/officeDocument/2006/relationships/image" Target="../media/image370.png"/><Relationship Id="rId9" Type="http://schemas.openxmlformats.org/officeDocument/2006/relationships/image" Target="../media/image371.png"/><Relationship Id="rId10" Type="http://schemas.openxmlformats.org/officeDocument/2006/relationships/image" Target="../media/image372.jpg"/><Relationship Id="rId11" Type="http://schemas.openxmlformats.org/officeDocument/2006/relationships/notesSlide" Target="../notesSlides/notesSlide58.xml"/><Relationship Id="rId12" Type="http://schemas.openxmlformats.org/officeDocument/2006/relationships/slide" Target="slide58.xml"/></Relationships>
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3.jpg"/><Relationship Id="rId3" Type="http://schemas.openxmlformats.org/officeDocument/2006/relationships/notesSlide" Target="../notesSlides/notesSlide59.xml"/><Relationship Id="rId4" Type="http://schemas.openxmlformats.org/officeDocument/2006/relationships/slide" Target="slide59.xml"/></Relationships>
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4.jpg"/><Relationship Id="rId3" Type="http://schemas.openxmlformats.org/officeDocument/2006/relationships/image" Target="../media/image375.jpg"/><Relationship Id="rId4" Type="http://schemas.openxmlformats.org/officeDocument/2006/relationships/notesSlide" Target="../notesSlides/notesSlide60.xml"/><Relationship Id="rId5" Type="http://schemas.openxmlformats.org/officeDocument/2006/relationships/slide" Target="slide60.xml"/></Relationships>
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76.jpg"/><Relationship Id="rId3" Type="http://schemas.openxmlformats.org/officeDocument/2006/relationships/notesSlide" Target="../notesSlides/notesSlide61.xml"/><Relationship Id="rId4" Type="http://schemas.openxmlformats.org/officeDocument/2006/relationships/slide" Target="slide61.xml"/></Relationships>
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7.jpg"/><Relationship Id="rId3" Type="http://schemas.openxmlformats.org/officeDocument/2006/relationships/image" Target="../media/image378.jpg"/><Relationship Id="rId4" Type="http://schemas.openxmlformats.org/officeDocument/2006/relationships/image" Target="../media/image379.jpg"/><Relationship Id="rId5" Type="http://schemas.openxmlformats.org/officeDocument/2006/relationships/image" Target="../media/image380.jpg"/><Relationship Id="rId6" Type="http://schemas.openxmlformats.org/officeDocument/2006/relationships/image" Target="../media/image381.png"/><Relationship Id="rId7" Type="http://schemas.openxmlformats.org/officeDocument/2006/relationships/image" Target="../media/image382.png"/><Relationship Id="rId8" Type="http://schemas.openxmlformats.org/officeDocument/2006/relationships/notesSlide" Target="../notesSlides/notesSlide62.xml"/><Relationship Id="rId9" Type="http://schemas.openxmlformats.org/officeDocument/2006/relationships/slide" Target="slide62.xml"/></Relationships>
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3.jpg"/><Relationship Id="rId3" Type="http://schemas.openxmlformats.org/officeDocument/2006/relationships/image" Target="../media/image384.jpg"/><Relationship Id="rId4" Type="http://schemas.openxmlformats.org/officeDocument/2006/relationships/notesSlide" Target="../notesSlides/notesSlide63.xml"/><Relationship Id="rId5" Type="http://schemas.openxmlformats.org/officeDocument/2006/relationships/slide" Target="slide63.xml"/></Relationships>
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5.jpg"/><Relationship Id="rId3" Type="http://schemas.openxmlformats.org/officeDocument/2006/relationships/image" Target="../media/image386.jpg"/><Relationship Id="rId4" Type="http://schemas.openxmlformats.org/officeDocument/2006/relationships/image" Target="../media/image387.png"/><Relationship Id="rId5" Type="http://schemas.openxmlformats.org/officeDocument/2006/relationships/hyperlink" Target="http://zt.invitrogen.com/site/us/en/home/Products-and-Services/Applications/Sequencing/Semiconductor-Sequencing/proton.html?icid=LTHP-protonv-215" TargetMode="External"/><Relationship Id="rId6" Type="http://schemas.openxmlformats.org/officeDocument/2006/relationships/notesSlide" Target="../notesSlides/notesSlide64.xml"/><Relationship Id="rId7" Type="http://schemas.openxmlformats.org/officeDocument/2006/relationships/slide" Target="slide64.xml"/></Relationships>
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8.png"/><Relationship Id="rId3" Type="http://schemas.openxmlformats.org/officeDocument/2006/relationships/image" Target="../media/image389.jpg"/><Relationship Id="rId4" Type="http://schemas.openxmlformats.org/officeDocument/2006/relationships/image" Target="../media/image390.png"/><Relationship Id="rId5" Type="http://schemas.openxmlformats.org/officeDocument/2006/relationships/notesSlide" Target="../notesSlides/notesSlide65.xml"/><Relationship Id="rId6" Type="http://schemas.openxmlformats.org/officeDocument/2006/relationships/slide" Target="slide65.xml"/></Relationships>
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1.png"/><Relationship Id="rId3" Type="http://schemas.openxmlformats.org/officeDocument/2006/relationships/image" Target="../media/image392.png"/><Relationship Id="rId4" Type="http://schemas.openxmlformats.org/officeDocument/2006/relationships/image" Target="../media/image393.png"/><Relationship Id="rId5" Type="http://schemas.openxmlformats.org/officeDocument/2006/relationships/image" Target="../media/image394.png"/><Relationship Id="rId6" Type="http://schemas.openxmlformats.org/officeDocument/2006/relationships/image" Target="../media/image395.png"/><Relationship Id="rId7" Type="http://schemas.openxmlformats.org/officeDocument/2006/relationships/image" Target="../media/image396.png"/><Relationship Id="rId8" Type="http://schemas.openxmlformats.org/officeDocument/2006/relationships/hyperlink" Target="http://gnubio.com/technology/" TargetMode="External"/><Relationship Id="rId9" Type="http://schemas.openxmlformats.org/officeDocument/2006/relationships/image" Target="../media/image397.jpg"/><Relationship Id="rId10" Type="http://schemas.openxmlformats.org/officeDocument/2006/relationships/image" Target="../media/image398.jpg"/><Relationship Id="rId11" Type="http://schemas.openxmlformats.org/officeDocument/2006/relationships/notesSlide" Target="../notesSlides/notesSlide66.xml"/><Relationship Id="rId12" Type="http://schemas.openxmlformats.org/officeDocument/2006/relationships/slide" Target="slide66.xml"/></Relationships>
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9.png"/><Relationship Id="rId3" Type="http://schemas.openxmlformats.org/officeDocument/2006/relationships/hyperlink" Target="http://gnubio.com/technology/" TargetMode="External"/><Relationship Id="rId4" Type="http://schemas.openxmlformats.org/officeDocument/2006/relationships/image" Target="../media/image400.png"/><Relationship Id="rId5" Type="http://schemas.openxmlformats.org/officeDocument/2006/relationships/image" Target="../media/image401.png"/><Relationship Id="rId6" Type="http://schemas.openxmlformats.org/officeDocument/2006/relationships/image" Target="../media/image402.png"/><Relationship Id="rId7" Type="http://schemas.openxmlformats.org/officeDocument/2006/relationships/image" Target="../media/image403.png"/><Relationship Id="rId8" Type="http://schemas.openxmlformats.org/officeDocument/2006/relationships/image" Target="../media/image404.png"/><Relationship Id="rId9" Type="http://schemas.openxmlformats.org/officeDocument/2006/relationships/image" Target="../media/image405.jpg"/><Relationship Id="rId10" Type="http://schemas.openxmlformats.org/officeDocument/2006/relationships/notesSlide" Target="../notesSlides/notesSlide67.xml"/><Relationship Id="rId11" Type="http://schemas.openxmlformats.org/officeDocument/2006/relationships/slide" Target="slide67.xml"/></Relationships>
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6.png"/><Relationship Id="rId3" Type="http://schemas.openxmlformats.org/officeDocument/2006/relationships/image" Target="../media/image407.png"/><Relationship Id="rId4" Type="http://schemas.openxmlformats.org/officeDocument/2006/relationships/image" Target="../media/image408.png"/><Relationship Id="rId5" Type="http://schemas.openxmlformats.org/officeDocument/2006/relationships/image" Target="../media/image409.png"/><Relationship Id="rId6" Type="http://schemas.openxmlformats.org/officeDocument/2006/relationships/notesSlide" Target="../notesSlides/notesSlide68.xml"/><Relationship Id="rId7" Type="http://schemas.openxmlformats.org/officeDocument/2006/relationships/slide" Target="slide68.xml"/></Relationships>
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0.png"/><Relationship Id="rId3" Type="http://schemas.openxmlformats.org/officeDocument/2006/relationships/image" Target="../media/image411.png"/><Relationship Id="rId4" Type="http://schemas.openxmlformats.org/officeDocument/2006/relationships/image" Target="../media/image412.png"/><Relationship Id="rId5" Type="http://schemas.openxmlformats.org/officeDocument/2006/relationships/image" Target="../media/image413.png"/><Relationship Id="rId6" Type="http://schemas.openxmlformats.org/officeDocument/2006/relationships/image" Target="../media/image414.png"/><Relationship Id="rId7" Type="http://schemas.openxmlformats.org/officeDocument/2006/relationships/notesSlide" Target="../notesSlides/notesSlide69.xml"/><Relationship Id="rId8" Type="http://schemas.openxmlformats.org/officeDocument/2006/relationships/slide" Target="slide69.xml"/></Relationships>
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5.png"/><Relationship Id="rId3" Type="http://schemas.openxmlformats.org/officeDocument/2006/relationships/image" Target="../media/image416.png"/><Relationship Id="rId4" Type="http://schemas.openxmlformats.org/officeDocument/2006/relationships/image" Target="../media/image417.jpg"/><Relationship Id="rId5" Type="http://schemas.openxmlformats.org/officeDocument/2006/relationships/image" Target="../media/image418.jpg"/><Relationship Id="rId6" Type="http://schemas.openxmlformats.org/officeDocument/2006/relationships/notesSlide" Target="../notesSlides/notesSlide70.xml"/><Relationship Id="rId7" Type="http://schemas.openxmlformats.org/officeDocument/2006/relationships/slide" Target="slide70.xml"/></Relationships>
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://allseq.com/knowledgebank" TargetMode="External"/><Relationship Id="rId3" Type="http://schemas.openxmlformats.org/officeDocument/2006/relationships/image" Target="../media/image419.png"/><Relationship Id="rId4" Type="http://schemas.openxmlformats.org/officeDocument/2006/relationships/notesSlide" Target="../notesSlides/notesSlide71.xml"/><Relationship Id="rId5" Type="http://schemas.openxmlformats.org/officeDocument/2006/relationships/slide" Target="slide71.xml"/></Relationships>
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0.jpg"/><Relationship Id="rId3" Type="http://schemas.openxmlformats.org/officeDocument/2006/relationships/hyperlink" Target="http://seqanswers.com/forums/index.php" TargetMode="External"/><Relationship Id="rId4" Type="http://schemas.openxmlformats.org/officeDocument/2006/relationships/notesSlide" Target="../notesSlides/notesSlide72.xml"/><Relationship Id="rId5" Type="http://schemas.openxmlformats.org/officeDocument/2006/relationships/slide" Target="slide72.xml"/></Relationships>
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1.png"/><Relationship Id="rId3" Type="http://schemas.openxmlformats.org/officeDocument/2006/relationships/image" Target="../media/image422.jpg"/><Relationship Id="rId4" Type="http://schemas.openxmlformats.org/officeDocument/2006/relationships/image" Target="../media/image423.png"/><Relationship Id="rId5" Type="http://schemas.openxmlformats.org/officeDocument/2006/relationships/image" Target="../media/image424.png"/><Relationship Id="rId6" Type="http://schemas.openxmlformats.org/officeDocument/2006/relationships/image" Target="../media/image425.png"/><Relationship Id="rId7" Type="http://schemas.openxmlformats.org/officeDocument/2006/relationships/image" Target="../media/image426.png"/><Relationship Id="rId8" Type="http://schemas.openxmlformats.org/officeDocument/2006/relationships/image" Target="../media/image427.png"/><Relationship Id="rId9" Type="http://schemas.openxmlformats.org/officeDocument/2006/relationships/image" Target="../media/image428.png"/><Relationship Id="rId10" Type="http://schemas.openxmlformats.org/officeDocument/2006/relationships/image" Target="../media/image429.png"/><Relationship Id="rId11" Type="http://schemas.openxmlformats.org/officeDocument/2006/relationships/notesSlide" Target="../notesSlides/notesSlide73.xml"/><Relationship Id="rId12" Type="http://schemas.openxmlformats.org/officeDocument/2006/relationships/slide" Target="slide73.xml"/></Relationships>
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0.jpg"/><Relationship Id="rId3" Type="http://schemas.openxmlformats.org/officeDocument/2006/relationships/notesSlide" Target="../notesSlides/notesSlide74.xml"/><Relationship Id="rId4" Type="http://schemas.openxmlformats.org/officeDocument/2006/relationships/slide" Target="slide74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442" y="44957"/>
            <a:ext cx="1714499" cy="20238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661922" y="77723"/>
            <a:ext cx="6306311" cy="8991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661922" y="516635"/>
            <a:ext cx="987551" cy="8991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116073" y="516635"/>
            <a:ext cx="1406651" cy="8991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989325" y="516635"/>
            <a:ext cx="855725" cy="8991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311651" y="516635"/>
            <a:ext cx="3049523" cy="8991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827776" y="516635"/>
            <a:ext cx="804671" cy="8991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099047" y="516636"/>
            <a:ext cx="3044952" cy="89915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823085">
              <a:lnSpc>
                <a:spcPts val="3650"/>
              </a:lnSpc>
            </a:pP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H</a:t>
            </a:r>
            <a:r>
              <a:rPr dirty="0" sz="3200" spc="-1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i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g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h</a:t>
            </a:r>
            <a:r>
              <a:rPr dirty="0" sz="3200" spc="1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6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h</a:t>
            </a:r>
            <a:r>
              <a:rPr dirty="0" sz="3200" spc="-13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r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ough</a:t>
            </a:r>
            <a:r>
              <a:rPr dirty="0" sz="3200" spc="-2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p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u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Sequ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ci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ng</a:t>
            </a:r>
            <a:endParaRPr sz="3200">
              <a:latin typeface="Arial Rounded MT Bold"/>
              <a:cs typeface="Arial Rounded MT Bold"/>
            </a:endParaRPr>
          </a:p>
          <a:p>
            <a:pPr marL="1823085">
              <a:lnSpc>
                <a:spcPts val="3590"/>
              </a:lnSpc>
            </a:pPr>
            <a:r>
              <a:rPr dirty="0" sz="3200" spc="-1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(N</a:t>
            </a:r>
            <a:r>
              <a:rPr dirty="0" sz="3200" spc="-2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200" spc="-1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X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G</a:t>
            </a:r>
            <a:r>
              <a:rPr dirty="0" sz="3200" spc="-2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NE</a:t>
            </a:r>
            <a:r>
              <a:rPr dirty="0" sz="3200" spc="-2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R</a:t>
            </a:r>
            <a:r>
              <a:rPr dirty="0" sz="3200" spc="-31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2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I</a:t>
            </a:r>
            <a:r>
              <a:rPr dirty="0" sz="3200" spc="-3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O</a:t>
            </a:r>
            <a:r>
              <a:rPr dirty="0" sz="3200" spc="-2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3200" spc="1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S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200" spc="-35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Q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UENC</a:t>
            </a:r>
            <a:r>
              <a:rPr dirty="0" sz="3200" spc="-1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I</a:t>
            </a:r>
            <a:r>
              <a:rPr dirty="0" sz="3200" spc="-20" b="1" u="none">
                <a:solidFill>
                  <a:srgbClr val="002060"/>
                </a:solidFill>
                <a:latin typeface="Arial Rounded MT Bold"/>
                <a:cs typeface="Arial Rounded MT Bold"/>
              </a:rPr>
              <a:t>NG)</a:t>
            </a:r>
            <a:endParaRPr sz="32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61922" y="955547"/>
            <a:ext cx="6566914" cy="89915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900755" y="1152492"/>
            <a:ext cx="6059805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785"/>
              </a:lnSpc>
            </a:pPr>
            <a:r>
              <a:rPr dirty="0" sz="3200" spc="-220" b="1">
                <a:solidFill>
                  <a:srgbClr val="FF000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e</a:t>
            </a:r>
            <a:r>
              <a:rPr dirty="0" sz="3200" spc="-95" b="1">
                <a:solidFill>
                  <a:srgbClr val="FF0000"/>
                </a:solidFill>
                <a:latin typeface="Arial Rounded MT Bold"/>
                <a:cs typeface="Arial Rounded MT Bold"/>
              </a:rPr>
              <a:t>c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hno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l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og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ies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an</a:t>
            </a:r>
            <a:r>
              <a:rPr dirty="0" sz="3200" spc="-20" b="1">
                <a:solidFill>
                  <a:srgbClr val="FF0000"/>
                </a:solidFill>
                <a:latin typeface="Arial Rounded MT Bold"/>
                <a:cs typeface="Arial Rounded MT Bold"/>
              </a:rPr>
              <a:t>d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5" b="1">
                <a:solidFill>
                  <a:srgbClr val="FF000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pp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li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c</a:t>
            </a:r>
            <a:r>
              <a:rPr dirty="0" sz="3200" spc="-95" b="1">
                <a:solidFill>
                  <a:srgbClr val="FF000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i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ons</a:t>
            </a:r>
            <a:endParaRPr sz="3200">
              <a:latin typeface="Arial Rounded MT Bold"/>
              <a:cs typeface="Arial Rounded MT 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2064258"/>
            <a:ext cx="9143999" cy="467791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472939" y="2149602"/>
            <a:ext cx="4347971" cy="46634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96418" y="2149602"/>
            <a:ext cx="4347971" cy="46634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231140" y="3043677"/>
            <a:ext cx="5132070" cy="1508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P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etr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u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s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800" spc="-135" b="1">
                <a:solidFill>
                  <a:srgbClr val="EEECE1"/>
                </a:solidFill>
                <a:latin typeface="Arial"/>
                <a:cs typeface="Arial"/>
              </a:rPr>
              <a:t>T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a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ng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, 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Ph.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D. 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(</a:t>
            </a:r>
            <a:r>
              <a:rPr dirty="0" sz="1800">
                <a:solidFill>
                  <a:srgbClr val="EEECE1"/>
                </a:solidFill>
                <a:latin typeface="新細明體"/>
                <a:cs typeface="新細明體"/>
              </a:rPr>
              <a:t>鄧致剛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  <a:p>
            <a:pPr marL="12700" marR="245110">
              <a:lnSpc>
                <a:spcPct val="100000"/>
              </a:lnSpc>
              <a:spcBef>
                <a:spcPts val="15"/>
              </a:spcBef>
            </a:pP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G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ra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du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ate 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In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st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t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u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te</a:t>
            </a:r>
            <a:r>
              <a:rPr dirty="0" sz="1800" spc="5" b="1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o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f Bas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</a:t>
            </a:r>
            <a:r>
              <a:rPr dirty="0" sz="1800" spc="-10" b="1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Me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di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cal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 S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e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n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ces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 a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nd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B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ioin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f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o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rmat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cs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Ce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n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te</a:t>
            </a:r>
            <a:r>
              <a:rPr dirty="0" sz="1800" spc="-100" b="1">
                <a:solidFill>
                  <a:srgbClr val="EEECE1"/>
                </a:solidFill>
                <a:latin typeface="Arial"/>
                <a:cs typeface="Arial"/>
              </a:rPr>
              <a:t>r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,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C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h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a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n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g 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Gun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g</a:t>
            </a:r>
            <a:r>
              <a:rPr dirty="0" sz="1800" spc="5" b="1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U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ni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vers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i</a:t>
            </a:r>
            <a:r>
              <a:rPr dirty="0" sz="1800" b="1">
                <a:solidFill>
                  <a:srgbClr val="EEECE1"/>
                </a:solidFill>
                <a:latin typeface="Arial"/>
                <a:cs typeface="Arial"/>
              </a:rPr>
              <a:t>t</a:t>
            </a:r>
            <a:r>
              <a:rPr dirty="0" sz="1800" spc="-5" b="1">
                <a:solidFill>
                  <a:srgbClr val="EEECE1"/>
                </a:solidFill>
                <a:latin typeface="Arial"/>
                <a:cs typeface="Arial"/>
              </a:rPr>
              <a:t>y</a:t>
            </a:r>
            <a:r>
              <a:rPr dirty="0" sz="1800" b="1" i="1">
                <a:solidFill>
                  <a:srgbClr val="EEECE1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12700" marR="3154680">
              <a:lnSpc>
                <a:spcPct val="100000"/>
              </a:lnSpc>
              <a:spcBef>
                <a:spcPts val="10"/>
              </a:spcBef>
            </a:pP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peta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ng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@</a:t>
            </a:r>
            <a:r>
              <a:rPr dirty="0" sz="1400" spc="-20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m</a:t>
            </a:r>
            <a:r>
              <a:rPr dirty="0" sz="1400" spc="-5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ail.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cg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u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.e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d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u.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4"/>
              </a:rPr>
              <a:t>tw</a:t>
            </a:r>
            <a:r>
              <a:rPr dirty="0" sz="1400" spc="-5">
                <a:solidFill>
                  <a:srgbClr val="EEECE1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http:/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/p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e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ta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n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g.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c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gu</a:t>
            </a:r>
            <a:r>
              <a:rPr dirty="0" sz="1400" spc="-5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.</a:t>
            </a:r>
            <a:r>
              <a:rPr dirty="0" sz="1400" spc="-15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edu</a:t>
            </a:r>
            <a:r>
              <a:rPr dirty="0" sz="1400" spc="-10">
                <a:solidFill>
                  <a:srgbClr val="EEECE1"/>
                </a:solidFill>
                <a:latin typeface="Arial"/>
                <a:cs typeface="Arial"/>
                <a:hlinkClick r:id="rId15"/>
              </a:rPr>
              <a:t>.tw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051" y="0"/>
            <a:ext cx="5900915" cy="43357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915661" y="1804416"/>
            <a:ext cx="3832859" cy="38778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905119" y="5705907"/>
            <a:ext cx="3905250" cy="41973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16205" marR="5080" indent="-104139">
              <a:lnSpc>
                <a:spcPct val="78100"/>
              </a:lnSpc>
            </a:pPr>
            <a:r>
              <a:rPr dirty="0" sz="1600" spc="-5">
                <a:latin typeface="Calibri"/>
                <a:cs typeface="Calibri"/>
              </a:rPr>
              <a:t>J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m</a:t>
            </a:r>
            <a:r>
              <a:rPr dirty="0" sz="1600">
                <a:latin typeface="Calibri"/>
                <a:cs typeface="Calibri"/>
              </a:rPr>
              <a:t>es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55">
                <a:latin typeface="Calibri"/>
                <a:cs typeface="Calibri"/>
              </a:rPr>
              <a:t>W</a:t>
            </a:r>
            <a:r>
              <a:rPr dirty="0" sz="1600" spc="-2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ts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d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</a:t>
            </a:r>
            <a:r>
              <a:rPr dirty="0" sz="1600" spc="-40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c</a:t>
            </a:r>
            <a:r>
              <a:rPr dirty="0" sz="1600" spc="-5">
                <a:latin typeface="Calibri"/>
                <a:cs typeface="Calibri"/>
              </a:rPr>
              <a:t>i</a:t>
            </a:r>
            <a:r>
              <a:rPr dirty="0" sz="1600">
                <a:latin typeface="Calibri"/>
                <a:cs typeface="Calibri"/>
              </a:rPr>
              <a:t>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Cri</a:t>
            </a:r>
            <a:r>
              <a:rPr dirty="0" sz="1600">
                <a:latin typeface="Calibri"/>
                <a:cs typeface="Calibri"/>
              </a:rPr>
              <a:t>ck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</a:t>
            </a:r>
            <a:r>
              <a:rPr dirty="0" sz="1600" spc="-5">
                <a:latin typeface="Calibri"/>
                <a:cs typeface="Calibri"/>
              </a:rPr>
              <a:t>it</a:t>
            </a:r>
            <a:r>
              <a:rPr dirty="0" sz="1600">
                <a:latin typeface="Calibri"/>
                <a:cs typeface="Calibri"/>
              </a:rPr>
              <a:t>h</a:t>
            </a:r>
            <a:r>
              <a:rPr dirty="0" sz="1600" spc="-5">
                <a:latin typeface="Calibri"/>
                <a:cs typeface="Calibri"/>
              </a:rPr>
              <a:t> th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i</a:t>
            </a:r>
            <a:r>
              <a:rPr dirty="0" sz="1600">
                <a:latin typeface="Calibri"/>
                <a:cs typeface="Calibri"/>
              </a:rPr>
              <a:t>r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DN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m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d</a:t>
            </a:r>
            <a:r>
              <a:rPr dirty="0" sz="1600">
                <a:latin typeface="Calibri"/>
                <a:cs typeface="Calibri"/>
              </a:rPr>
              <a:t>el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a</a:t>
            </a:r>
            <a:r>
              <a:rPr dirty="0" sz="1600">
                <a:latin typeface="Calibri"/>
                <a:cs typeface="Calibri"/>
              </a:rPr>
              <a:t>t </a:t>
            </a:r>
            <a:r>
              <a:rPr dirty="0" sz="1600" spc="-5">
                <a:latin typeface="Calibri"/>
                <a:cs typeface="Calibri"/>
              </a:rPr>
              <a:t>th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 C</a:t>
            </a:r>
            <a:r>
              <a:rPr dirty="0" sz="1600" spc="-25">
                <a:latin typeface="Calibri"/>
                <a:cs typeface="Calibri"/>
              </a:rPr>
              <a:t>a</a:t>
            </a:r>
            <a:r>
              <a:rPr dirty="0" sz="1600" spc="-20">
                <a:latin typeface="Calibri"/>
                <a:cs typeface="Calibri"/>
              </a:rPr>
              <a:t>v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ndis</a:t>
            </a:r>
            <a:r>
              <a:rPr dirty="0" sz="1600">
                <a:latin typeface="Calibri"/>
                <a:cs typeface="Calibri"/>
              </a:rPr>
              <a:t>h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L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b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40">
                <a:latin typeface="Calibri"/>
                <a:cs typeface="Calibri"/>
              </a:rPr>
              <a:t>r</a:t>
            </a:r>
            <a:r>
              <a:rPr dirty="0" sz="1600" spc="-20">
                <a:latin typeface="Calibri"/>
                <a:cs typeface="Calibri"/>
              </a:rPr>
              <a:t>a</a:t>
            </a:r>
            <a:r>
              <a:rPr dirty="0" sz="1600" spc="-25">
                <a:latin typeface="Calibri"/>
                <a:cs typeface="Calibri"/>
              </a:rPr>
              <a:t>t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rie</a:t>
            </a:r>
            <a:r>
              <a:rPr dirty="0" sz="1600">
                <a:latin typeface="Calibri"/>
                <a:cs typeface="Calibri"/>
              </a:rPr>
              <a:t>s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i</a:t>
            </a:r>
            <a:r>
              <a:rPr dirty="0" sz="1600">
                <a:latin typeface="Calibri"/>
                <a:cs typeface="Calibri"/>
              </a:rPr>
              <a:t>n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1953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52499" cy="10530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95477" y="4147565"/>
            <a:ext cx="3541775" cy="19408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95478" y="3862578"/>
            <a:ext cx="3541775" cy="43052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899922" y="4076700"/>
            <a:ext cx="2736850" cy="216535"/>
          </a:xfrm>
          <a:custGeom>
            <a:avLst/>
            <a:gdLst/>
            <a:ahLst/>
            <a:cxnLst/>
            <a:rect l="l" t="t" r="r" b="b"/>
            <a:pathLst>
              <a:path w="2736850" h="216535">
                <a:moveTo>
                  <a:pt x="0" y="0"/>
                </a:moveTo>
                <a:lnTo>
                  <a:pt x="2736341" y="0"/>
                </a:lnTo>
                <a:lnTo>
                  <a:pt x="2736341" y="216407"/>
                </a:lnTo>
                <a:lnTo>
                  <a:pt x="0" y="21640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3850" y="765048"/>
            <a:ext cx="8640317" cy="56136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212335" y="2276859"/>
            <a:ext cx="1656080" cy="2304415"/>
          </a:xfrm>
          <a:custGeom>
            <a:avLst/>
            <a:gdLst/>
            <a:ahLst/>
            <a:cxnLst/>
            <a:rect l="l" t="t" r="r" b="b"/>
            <a:pathLst>
              <a:path w="1656079" h="2304415">
                <a:moveTo>
                  <a:pt x="0" y="275971"/>
                </a:moveTo>
                <a:lnTo>
                  <a:pt x="3612" y="231207"/>
                </a:lnTo>
                <a:lnTo>
                  <a:pt x="14069" y="188743"/>
                </a:lnTo>
                <a:lnTo>
                  <a:pt x="30803" y="149147"/>
                </a:lnTo>
                <a:lnTo>
                  <a:pt x="53246" y="112986"/>
                </a:lnTo>
                <a:lnTo>
                  <a:pt x="80830" y="80830"/>
                </a:lnTo>
                <a:lnTo>
                  <a:pt x="112986" y="53246"/>
                </a:lnTo>
                <a:lnTo>
                  <a:pt x="149147" y="30803"/>
                </a:lnTo>
                <a:lnTo>
                  <a:pt x="188743" y="14069"/>
                </a:lnTo>
                <a:lnTo>
                  <a:pt x="231207" y="3612"/>
                </a:lnTo>
                <a:lnTo>
                  <a:pt x="275971" y="0"/>
                </a:lnTo>
                <a:lnTo>
                  <a:pt x="1379855" y="0"/>
                </a:lnTo>
                <a:lnTo>
                  <a:pt x="1424618" y="3612"/>
                </a:lnTo>
                <a:lnTo>
                  <a:pt x="1467082" y="14069"/>
                </a:lnTo>
                <a:lnTo>
                  <a:pt x="1506678" y="30803"/>
                </a:lnTo>
                <a:lnTo>
                  <a:pt x="1542839" y="53246"/>
                </a:lnTo>
                <a:lnTo>
                  <a:pt x="1574995" y="80830"/>
                </a:lnTo>
                <a:lnTo>
                  <a:pt x="1602579" y="112986"/>
                </a:lnTo>
                <a:lnTo>
                  <a:pt x="1625022" y="149147"/>
                </a:lnTo>
                <a:lnTo>
                  <a:pt x="1641756" y="188743"/>
                </a:lnTo>
                <a:lnTo>
                  <a:pt x="1652213" y="231207"/>
                </a:lnTo>
                <a:lnTo>
                  <a:pt x="1655826" y="275971"/>
                </a:lnTo>
                <a:lnTo>
                  <a:pt x="1655826" y="2028304"/>
                </a:lnTo>
                <a:lnTo>
                  <a:pt x="1652213" y="2073071"/>
                </a:lnTo>
                <a:lnTo>
                  <a:pt x="1641756" y="2115537"/>
                </a:lnTo>
                <a:lnTo>
                  <a:pt x="1625022" y="2155136"/>
                </a:lnTo>
                <a:lnTo>
                  <a:pt x="1602579" y="2191298"/>
                </a:lnTo>
                <a:lnTo>
                  <a:pt x="1574995" y="2223455"/>
                </a:lnTo>
                <a:lnTo>
                  <a:pt x="1542839" y="2251040"/>
                </a:lnTo>
                <a:lnTo>
                  <a:pt x="1506678" y="2273483"/>
                </a:lnTo>
                <a:lnTo>
                  <a:pt x="1467082" y="2290218"/>
                </a:lnTo>
                <a:lnTo>
                  <a:pt x="1424618" y="2300675"/>
                </a:lnTo>
                <a:lnTo>
                  <a:pt x="1379855" y="2304288"/>
                </a:lnTo>
                <a:lnTo>
                  <a:pt x="275971" y="2304288"/>
                </a:lnTo>
                <a:lnTo>
                  <a:pt x="231207" y="2300675"/>
                </a:lnTo>
                <a:lnTo>
                  <a:pt x="188743" y="2290218"/>
                </a:lnTo>
                <a:lnTo>
                  <a:pt x="149147" y="2273483"/>
                </a:lnTo>
                <a:lnTo>
                  <a:pt x="112986" y="2251040"/>
                </a:lnTo>
                <a:lnTo>
                  <a:pt x="80830" y="2223455"/>
                </a:lnTo>
                <a:lnTo>
                  <a:pt x="53246" y="2191298"/>
                </a:lnTo>
                <a:lnTo>
                  <a:pt x="30803" y="2155136"/>
                </a:lnTo>
                <a:lnTo>
                  <a:pt x="14069" y="2115537"/>
                </a:lnTo>
                <a:lnTo>
                  <a:pt x="3612" y="2073071"/>
                </a:lnTo>
                <a:lnTo>
                  <a:pt x="0" y="2028304"/>
                </a:lnTo>
                <a:lnTo>
                  <a:pt x="0" y="275971"/>
                </a:lnTo>
                <a:close/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128772" y="210311"/>
            <a:ext cx="1578863" cy="7863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241291" y="210311"/>
            <a:ext cx="661403" cy="7863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436363" y="210311"/>
            <a:ext cx="1093469" cy="7863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063489" y="210311"/>
            <a:ext cx="777239" cy="78638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374385" y="210311"/>
            <a:ext cx="810006" cy="7863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248" rIns="0" bIns="0" rtlCol="0" vert="horz">
            <a:spAutoFit/>
          </a:bodyPr>
          <a:lstStyle/>
          <a:p>
            <a:pPr marL="3258185">
              <a:lnSpc>
                <a:spcPct val="100000"/>
              </a:lnSpc>
            </a:pP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D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spc="-245" b="1" u="none">
                <a:solidFill>
                  <a:srgbClr val="C00000"/>
                </a:solidFill>
                <a:latin typeface="Calibri"/>
                <a:cs typeface="Calibri"/>
              </a:rPr>
              <a:t>Y</a:t>
            </a:r>
            <a:r>
              <a:rPr dirty="0" sz="2800" spc="-20" b="1" u="none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spc="-45" b="1" u="none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ad 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Me?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43127" y="979170"/>
            <a:ext cx="5785865" cy="48950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286500" y="785622"/>
            <a:ext cx="2704337" cy="53370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93441" y="210311"/>
            <a:ext cx="1552955" cy="7863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480053" y="210311"/>
            <a:ext cx="1664957" cy="7863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757165" y="210311"/>
            <a:ext cx="2241803" cy="78638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248" rIns="0" bIns="0" rtlCol="0" vert="horz">
            <a:spAutoFit/>
          </a:bodyPr>
          <a:lstStyle/>
          <a:p>
            <a:pPr marL="2522855">
              <a:lnSpc>
                <a:spcPct val="100000"/>
              </a:lnSpc>
            </a:pP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an</a:t>
            </a:r>
            <a:r>
              <a:rPr dirty="0" sz="2800" spc="-35" b="1" u="none">
                <a:solidFill>
                  <a:srgbClr val="C00000"/>
                </a:solidFill>
                <a:latin typeface="Calibri"/>
                <a:cs typeface="Calibri"/>
              </a:rPr>
              <a:t>g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r 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D</a:t>
            </a:r>
            <a:r>
              <a:rPr dirty="0" sz="2800" spc="-10" b="1" u="none">
                <a:solidFill>
                  <a:srgbClr val="C00000"/>
                </a:solidFill>
                <a:latin typeface="Calibri"/>
                <a:cs typeface="Calibri"/>
              </a:rPr>
              <a:t>i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d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spc="-70" b="1" u="none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xy</a:t>
            </a: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qu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c</a:t>
            </a:r>
            <a:r>
              <a:rPr dirty="0" sz="2800" spc="-10" b="1" u="none">
                <a:solidFill>
                  <a:srgbClr val="C00000"/>
                </a:solidFill>
                <a:latin typeface="Calibri"/>
                <a:cs typeface="Calibri"/>
              </a:rPr>
              <a:t>i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3022" y="6347734"/>
            <a:ext cx="5330190" cy="3606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latin typeface="Calibri"/>
                <a:cs typeface="Calibri"/>
              </a:rPr>
              <a:t>Sa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1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14">
                <a:latin typeface="Calibri"/>
                <a:cs typeface="Calibri"/>
              </a:rPr>
              <a:t>F</a:t>
            </a:r>
            <a:r>
              <a:rPr dirty="0" sz="1200">
                <a:latin typeface="Calibri"/>
                <a:cs typeface="Calibri"/>
              </a:rPr>
              <a:t>. 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al. 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24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687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15">
                <a:latin typeface="Calibri"/>
                <a:cs typeface="Calibri"/>
              </a:rPr>
              <a:t>6</a:t>
            </a:r>
            <a:r>
              <a:rPr dirty="0" sz="1200" spc="-10">
                <a:latin typeface="Calibri"/>
                <a:cs typeface="Calibri"/>
              </a:rPr>
              <a:t>95</a:t>
            </a:r>
            <a:r>
              <a:rPr dirty="0" sz="1200" spc="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</a:t>
            </a:r>
            <a:r>
              <a:rPr dirty="0" sz="1200" spc="-15">
                <a:latin typeface="Calibri"/>
                <a:cs typeface="Calibri"/>
              </a:rPr>
              <a:t>1977</a:t>
            </a:r>
            <a:r>
              <a:rPr dirty="0" sz="1200" spc="-5">
                <a:latin typeface="Calibri"/>
                <a:cs typeface="Calibri"/>
              </a:rPr>
              <a:t>)</a:t>
            </a:r>
            <a:r>
              <a:rPr dirty="0" sz="1200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Calibri"/>
                <a:cs typeface="Calibri"/>
              </a:rPr>
              <a:t>San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1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14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.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kl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S.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&amp; C</a:t>
            </a:r>
            <a:r>
              <a:rPr dirty="0" sz="1200" spc="-5">
                <a:latin typeface="Calibri"/>
                <a:cs typeface="Calibri"/>
              </a:rPr>
              <a:t>ou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son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.</a:t>
            </a:r>
            <a:r>
              <a:rPr dirty="0" sz="1200" spc="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. </a:t>
            </a:r>
            <a:r>
              <a:rPr dirty="0" sz="1200" spc="-15">
                <a:latin typeface="Calibri"/>
                <a:cs typeface="Calibri"/>
              </a:rPr>
              <a:t>P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c.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l.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. S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i. 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74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5463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10">
                <a:latin typeface="Calibri"/>
                <a:cs typeface="Calibri"/>
              </a:rPr>
              <a:t>54</a:t>
            </a:r>
            <a:r>
              <a:rPr dirty="0" sz="1200" spc="-5">
                <a:latin typeface="Calibri"/>
                <a:cs typeface="Calibri"/>
              </a:rPr>
              <a:t>6</a:t>
            </a:r>
            <a:r>
              <a:rPr dirty="0" sz="1200" spc="-10">
                <a:latin typeface="Calibri"/>
                <a:cs typeface="Calibri"/>
              </a:rPr>
              <a:t>7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</a:t>
            </a:r>
            <a:r>
              <a:rPr dirty="0" sz="1200" spc="-15">
                <a:latin typeface="Calibri"/>
                <a:cs typeface="Calibri"/>
              </a:rPr>
              <a:t>1977</a:t>
            </a:r>
            <a:r>
              <a:rPr dirty="0" sz="1200" spc="-5">
                <a:latin typeface="Calibri"/>
                <a:cs typeface="Calibri"/>
              </a:rPr>
              <a:t>)</a:t>
            </a:r>
            <a:r>
              <a:rPr dirty="0" sz="1200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4122" y="214122"/>
            <a:ext cx="5433072" cy="6361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995176" y="5282115"/>
            <a:ext cx="1274445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-5">
                <a:latin typeface="Calibri"/>
                <a:cs typeface="Calibri"/>
              </a:rPr>
              <a:t>Chain-t</a:t>
            </a:r>
            <a:r>
              <a:rPr dirty="0" sz="800" spc="-10">
                <a:latin typeface="Calibri"/>
                <a:cs typeface="Calibri"/>
              </a:rPr>
              <a:t>erm</a:t>
            </a:r>
            <a:r>
              <a:rPr dirty="0" sz="800" spc="-5">
                <a:latin typeface="Calibri"/>
                <a:cs typeface="Calibri"/>
              </a:rPr>
              <a:t>inati</a:t>
            </a:r>
            <a:r>
              <a:rPr dirty="0" sz="800" spc="-10">
                <a:latin typeface="Calibri"/>
                <a:cs typeface="Calibri"/>
              </a:rPr>
              <a:t>o</a:t>
            </a:r>
            <a:r>
              <a:rPr dirty="0" sz="800" spc="-5">
                <a:latin typeface="Calibri"/>
                <a:cs typeface="Calibri"/>
              </a:rPr>
              <a:t>n</a:t>
            </a:r>
            <a:r>
              <a:rPr dirty="0" sz="800" spc="2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se</a:t>
            </a:r>
            <a:r>
              <a:rPr dirty="0" sz="800" spc="-5">
                <a:latin typeface="Calibri"/>
                <a:cs typeface="Calibri"/>
              </a:rPr>
              <a:t>qu</a:t>
            </a:r>
            <a:r>
              <a:rPr dirty="0" sz="800" spc="-10">
                <a:latin typeface="Calibri"/>
                <a:cs typeface="Calibri"/>
              </a:rPr>
              <a:t>e</a:t>
            </a:r>
            <a:r>
              <a:rPr dirty="0" sz="800" spc="-5">
                <a:latin typeface="Calibri"/>
                <a:cs typeface="Calibri"/>
              </a:rPr>
              <a:t>n</a:t>
            </a:r>
            <a:r>
              <a:rPr dirty="0" sz="800" spc="-10">
                <a:latin typeface="Calibri"/>
                <a:cs typeface="Calibri"/>
              </a:rPr>
              <a:t>c</a:t>
            </a:r>
            <a:r>
              <a:rPr dirty="0" sz="800" spc="-5">
                <a:latin typeface="Calibri"/>
                <a:cs typeface="Calibri"/>
              </a:rPr>
              <a:t>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2601" y="5275933"/>
            <a:ext cx="894715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-5">
                <a:latin typeface="Calibri"/>
                <a:cs typeface="Calibri"/>
              </a:rPr>
              <a:t>Ch</a:t>
            </a:r>
            <a:r>
              <a:rPr dirty="0" sz="800" spc="-15">
                <a:latin typeface="Calibri"/>
                <a:cs typeface="Calibri"/>
              </a:rPr>
              <a:t>em</a:t>
            </a:r>
            <a:r>
              <a:rPr dirty="0" sz="800" spc="-5">
                <a:latin typeface="Calibri"/>
                <a:cs typeface="Calibri"/>
              </a:rPr>
              <a:t>i</a:t>
            </a:r>
            <a:r>
              <a:rPr dirty="0" sz="800" spc="-10">
                <a:latin typeface="Calibri"/>
                <a:cs typeface="Calibri"/>
              </a:rPr>
              <a:t>c</a:t>
            </a:r>
            <a:r>
              <a:rPr dirty="0" sz="800" spc="-5">
                <a:latin typeface="Calibri"/>
                <a:cs typeface="Calibri"/>
              </a:rPr>
              <a:t>al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 spc="-5">
                <a:latin typeface="Calibri"/>
                <a:cs typeface="Calibri"/>
              </a:rPr>
              <a:t>s</a:t>
            </a:r>
            <a:r>
              <a:rPr dirty="0" sz="800" spc="-10">
                <a:latin typeface="Calibri"/>
                <a:cs typeface="Calibri"/>
              </a:rPr>
              <a:t>e</a:t>
            </a:r>
            <a:r>
              <a:rPr dirty="0" sz="800" spc="-5">
                <a:latin typeface="Calibri"/>
                <a:cs typeface="Calibri"/>
              </a:rPr>
              <a:t>qu</a:t>
            </a:r>
            <a:r>
              <a:rPr dirty="0" sz="800" spc="-10">
                <a:latin typeface="Calibri"/>
                <a:cs typeface="Calibri"/>
              </a:rPr>
              <a:t>e</a:t>
            </a:r>
            <a:r>
              <a:rPr dirty="0" sz="800" spc="-5">
                <a:latin typeface="Calibri"/>
                <a:cs typeface="Calibri"/>
              </a:rPr>
              <a:t>n</a:t>
            </a:r>
            <a:r>
              <a:rPr dirty="0" sz="800" spc="-10">
                <a:latin typeface="Calibri"/>
                <a:cs typeface="Calibri"/>
              </a:rPr>
              <a:t>c</a:t>
            </a:r>
            <a:r>
              <a:rPr dirty="0" sz="800" spc="-5">
                <a:latin typeface="Calibri"/>
                <a:cs typeface="Calibri"/>
              </a:rPr>
              <a:t>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4284" y="5275933"/>
            <a:ext cx="786765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-10">
                <a:latin typeface="Calibri"/>
                <a:cs typeface="Calibri"/>
              </a:rPr>
              <a:t>Recom</a:t>
            </a:r>
            <a:r>
              <a:rPr dirty="0" sz="800" spc="-5">
                <a:latin typeface="Calibri"/>
                <a:cs typeface="Calibri"/>
              </a:rPr>
              <a:t>bin</a:t>
            </a:r>
            <a:r>
              <a:rPr dirty="0" sz="800">
                <a:latin typeface="Calibri"/>
                <a:cs typeface="Calibri"/>
              </a:rPr>
              <a:t>a</a:t>
            </a:r>
            <a:r>
              <a:rPr dirty="0" sz="800" spc="-5">
                <a:latin typeface="Calibri"/>
                <a:cs typeface="Calibri"/>
              </a:rPr>
              <a:t>nt</a:t>
            </a:r>
            <a:r>
              <a:rPr dirty="0" sz="800" spc="15">
                <a:latin typeface="Calibri"/>
                <a:cs typeface="Calibri"/>
              </a:rPr>
              <a:t> </a:t>
            </a:r>
            <a:r>
              <a:rPr dirty="0" sz="800" spc="-5">
                <a:latin typeface="Calibri"/>
                <a:cs typeface="Calibri"/>
              </a:rPr>
              <a:t>DNA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785104" y="4121658"/>
            <a:ext cx="3137153" cy="2371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744717" y="465582"/>
            <a:ext cx="3217925" cy="10713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393180" y="1620774"/>
            <a:ext cx="2297429" cy="26700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9075" y="882396"/>
            <a:ext cx="1979675" cy="2665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84122" y="877442"/>
            <a:ext cx="1990089" cy="2675890"/>
          </a:xfrm>
          <a:custGeom>
            <a:avLst/>
            <a:gdLst/>
            <a:ahLst/>
            <a:cxnLst/>
            <a:rect l="l" t="t" r="r" b="b"/>
            <a:pathLst>
              <a:path w="1990089" h="2675890">
                <a:moveTo>
                  <a:pt x="0" y="0"/>
                </a:moveTo>
                <a:lnTo>
                  <a:pt x="1989581" y="0"/>
                </a:lnTo>
                <a:lnTo>
                  <a:pt x="1989581" y="2675382"/>
                </a:lnTo>
                <a:lnTo>
                  <a:pt x="0" y="2675382"/>
                </a:lnTo>
                <a:lnTo>
                  <a:pt x="0" y="0"/>
                </a:lnTo>
                <a:close/>
              </a:path>
            </a:pathLst>
          </a:custGeom>
          <a:ln w="9906">
            <a:solidFill>
              <a:srgbClr val="EEEC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106673" y="882396"/>
            <a:ext cx="1992629" cy="26624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101720" y="877442"/>
            <a:ext cx="2002789" cy="2672715"/>
          </a:xfrm>
          <a:custGeom>
            <a:avLst/>
            <a:gdLst/>
            <a:ahLst/>
            <a:cxnLst/>
            <a:rect l="l" t="t" r="r" b="b"/>
            <a:pathLst>
              <a:path w="2002789" h="2672715">
                <a:moveTo>
                  <a:pt x="0" y="0"/>
                </a:moveTo>
                <a:lnTo>
                  <a:pt x="2002535" y="0"/>
                </a:lnTo>
                <a:lnTo>
                  <a:pt x="2002535" y="2672334"/>
                </a:lnTo>
                <a:lnTo>
                  <a:pt x="0" y="2672334"/>
                </a:lnTo>
                <a:lnTo>
                  <a:pt x="0" y="0"/>
                </a:lnTo>
                <a:close/>
              </a:path>
            </a:pathLst>
          </a:custGeom>
          <a:ln w="9906">
            <a:solidFill>
              <a:srgbClr val="EEEC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3424999" y="3575494"/>
            <a:ext cx="1357630" cy="274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80"/>
              </a:lnSpc>
            </a:pP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N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a</a:t>
            </a: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t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u</a:t>
            </a: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r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e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,</a:t>
            </a:r>
            <a:r>
              <a:rPr dirty="0" sz="1000" spc="-1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15 Feb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r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ua</a:t>
            </a:r>
            <a:r>
              <a:rPr dirty="0" sz="1000" spc="-10" i="1">
                <a:solidFill>
                  <a:srgbClr val="818181"/>
                </a:solidFill>
                <a:latin typeface="Calibri"/>
                <a:cs typeface="Calibri"/>
              </a:rPr>
              <a:t>r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y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2001</a:t>
            </a:r>
            <a:endParaRPr sz="1000">
              <a:latin typeface="Calibri"/>
              <a:cs typeface="Calibri"/>
            </a:endParaRPr>
          </a:p>
          <a:p>
            <a:pPr marL="57150">
              <a:lnSpc>
                <a:spcPts val="1080"/>
              </a:lnSpc>
            </a:pP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Vo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l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.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409, 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P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ages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813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-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960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80387" y="3573840"/>
            <a:ext cx="1397635" cy="274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860">
              <a:lnSpc>
                <a:spcPts val="1080"/>
              </a:lnSpc>
            </a:pP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Sc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ien</a:t>
            </a: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c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e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,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16</a:t>
            </a:r>
            <a:r>
              <a:rPr dirty="0" sz="1000" spc="1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Feb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r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ua</a:t>
            </a:r>
            <a:r>
              <a:rPr dirty="0" sz="1000" spc="-10" i="1">
                <a:solidFill>
                  <a:srgbClr val="818181"/>
                </a:solidFill>
                <a:latin typeface="Calibri"/>
                <a:cs typeface="Calibri"/>
              </a:rPr>
              <a:t>r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y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2001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ts val="1080"/>
              </a:lnSpc>
            </a:pP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Vo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l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.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291, 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P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ages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1145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-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1434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486400" y="547877"/>
            <a:ext cx="3534294" cy="56890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65404" y="4508753"/>
            <a:ext cx="3243206" cy="17208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221229" y="5734050"/>
            <a:ext cx="1584325" cy="647700"/>
          </a:xfrm>
          <a:custGeom>
            <a:avLst/>
            <a:gdLst/>
            <a:ahLst/>
            <a:cxnLst/>
            <a:rect l="l" t="t" r="r" b="b"/>
            <a:pathLst>
              <a:path w="1584325" h="647700">
                <a:moveTo>
                  <a:pt x="0" y="0"/>
                </a:moveTo>
                <a:lnTo>
                  <a:pt x="1584197" y="0"/>
                </a:lnTo>
                <a:lnTo>
                  <a:pt x="1584197" y="647700"/>
                </a:lnTo>
                <a:lnTo>
                  <a:pt x="0" y="6477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867400" y="6021323"/>
            <a:ext cx="2448305" cy="43052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96240" y="4095750"/>
            <a:ext cx="2419337" cy="6766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413253" y="4095750"/>
            <a:ext cx="495299" cy="6766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506218" y="4095750"/>
            <a:ext cx="3885437" cy="6766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572452" y="4237545"/>
            <a:ext cx="561784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20" b="1">
                <a:solidFill>
                  <a:srgbClr val="800000"/>
                </a:solidFill>
                <a:latin typeface="Calibri"/>
                <a:cs typeface="Calibri"/>
              </a:rPr>
              <a:t>A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p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r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i</a:t>
            </a:r>
            <a:r>
              <a:rPr dirty="0" sz="2400" spc="-10" b="1">
                <a:solidFill>
                  <a:srgbClr val="800000"/>
                </a:solidFill>
                <a:latin typeface="Calibri"/>
                <a:cs typeface="Calibri"/>
              </a:rPr>
              <a:t>l</a:t>
            </a:r>
            <a:r>
              <a:rPr dirty="0" sz="2400" spc="-20" b="1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2003:</a:t>
            </a:r>
            <a:r>
              <a:rPr dirty="0" sz="2400" spc="-25" b="1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800000"/>
                </a:solidFill>
                <a:latin typeface="Calibri"/>
                <a:cs typeface="Calibri"/>
              </a:rPr>
              <a:t>Hi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gh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-</a:t>
            </a:r>
            <a:r>
              <a:rPr dirty="0" sz="2400" spc="-55" b="1">
                <a:solidFill>
                  <a:srgbClr val="800000"/>
                </a:solidFill>
                <a:latin typeface="Calibri"/>
                <a:cs typeface="Calibri"/>
              </a:rPr>
              <a:t>R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e</a:t>
            </a:r>
            <a:r>
              <a:rPr dirty="0" sz="2400" b="1">
                <a:solidFill>
                  <a:srgbClr val="800000"/>
                </a:solidFill>
                <a:latin typeface="Calibri"/>
                <a:cs typeface="Calibri"/>
              </a:rPr>
              <a:t>s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ol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ut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io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n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800000"/>
                </a:solidFill>
                <a:latin typeface="Calibri"/>
                <a:cs typeface="Calibri"/>
              </a:rPr>
              <a:t>H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u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ma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n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800000"/>
                </a:solidFill>
                <a:latin typeface="Calibri"/>
                <a:cs typeface="Calibri"/>
              </a:rPr>
              <a:t>G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e</a:t>
            </a:r>
            <a:r>
              <a:rPr dirty="0" sz="2400" b="1">
                <a:solidFill>
                  <a:srgbClr val="800000"/>
                </a:solidFill>
                <a:latin typeface="Calibri"/>
                <a:cs typeface="Calibri"/>
              </a:rPr>
              <a:t>n</a:t>
            </a:r>
            <a:r>
              <a:rPr dirty="0" sz="2400" spc="-15" b="1">
                <a:solidFill>
                  <a:srgbClr val="800000"/>
                </a:solidFill>
                <a:latin typeface="Calibri"/>
                <a:cs typeface="Calibri"/>
              </a:rPr>
              <a:t>o</a:t>
            </a:r>
            <a:r>
              <a:rPr dirty="0" sz="2400" spc="-5" b="1">
                <a:solidFill>
                  <a:srgbClr val="800000"/>
                </a:solidFill>
                <a:latin typeface="Calibri"/>
                <a:cs typeface="Calibri"/>
              </a:rPr>
              <a:t>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0886" y="280416"/>
            <a:ext cx="7503411" cy="6766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8114" rIns="0" bIns="0" rtlCol="0" vert="horz">
            <a:spAutoFit/>
          </a:bodyPr>
          <a:lstStyle/>
          <a:p>
            <a:pPr marL="329565">
              <a:lnSpc>
                <a:spcPct val="100000"/>
              </a:lnSpc>
            </a:pPr>
            <a:r>
              <a:rPr dirty="0" sz="2400" spc="-50" b="1" u="none">
                <a:solidFill>
                  <a:srgbClr val="800000"/>
                </a:solidFill>
                <a:latin typeface="Calibri"/>
                <a:cs typeface="Calibri"/>
              </a:rPr>
              <a:t>F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e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b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r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u</a:t>
            </a:r>
            <a:r>
              <a:rPr dirty="0" sz="2400" spc="-20" b="1" u="none">
                <a:solidFill>
                  <a:srgbClr val="800000"/>
                </a:solidFill>
                <a:latin typeface="Calibri"/>
                <a:cs typeface="Calibri"/>
              </a:rPr>
              <a:t>a</a:t>
            </a:r>
            <a:r>
              <a:rPr dirty="0" sz="2400" spc="10" b="1" u="none">
                <a:solidFill>
                  <a:srgbClr val="800000"/>
                </a:solidFill>
                <a:latin typeface="Calibri"/>
                <a:cs typeface="Calibri"/>
              </a:rPr>
              <a:t>r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y</a:t>
            </a:r>
            <a:r>
              <a:rPr dirty="0" sz="2400" spc="-10" b="1" u="none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200</a:t>
            </a:r>
            <a:r>
              <a:rPr dirty="0" sz="2400" spc="-20" b="1" u="none">
                <a:solidFill>
                  <a:srgbClr val="800000"/>
                </a:solidFill>
                <a:latin typeface="Calibri"/>
                <a:cs typeface="Calibri"/>
              </a:rPr>
              <a:t>1</a:t>
            </a:r>
            <a:r>
              <a:rPr dirty="0" sz="2400" spc="-10" b="1" u="none">
                <a:solidFill>
                  <a:srgbClr val="800000"/>
                </a:solidFill>
                <a:latin typeface="Calibri"/>
                <a:cs typeface="Calibri"/>
              </a:rPr>
              <a:t>:</a:t>
            </a:r>
            <a:r>
              <a:rPr dirty="0" sz="2400" spc="-25" b="1" u="none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C</a:t>
            </a:r>
            <a:r>
              <a:rPr dirty="0" sz="2400" spc="-20" b="1" u="none">
                <a:solidFill>
                  <a:srgbClr val="800000"/>
                </a:solidFill>
                <a:latin typeface="Calibri"/>
                <a:cs typeface="Calibri"/>
              </a:rPr>
              <a:t>o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m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p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l</a:t>
            </a:r>
            <a:r>
              <a:rPr dirty="0" sz="2400" spc="-25" b="1" u="none">
                <a:solidFill>
                  <a:srgbClr val="800000"/>
                </a:solidFill>
                <a:latin typeface="Calibri"/>
                <a:cs typeface="Calibri"/>
              </a:rPr>
              <a:t>e</a:t>
            </a:r>
            <a:r>
              <a:rPr dirty="0" sz="2400" spc="-10" b="1" u="none">
                <a:solidFill>
                  <a:srgbClr val="800000"/>
                </a:solidFill>
                <a:latin typeface="Calibri"/>
                <a:cs typeface="Calibri"/>
              </a:rPr>
              <a:t>t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io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n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20" b="1" u="none">
                <a:solidFill>
                  <a:srgbClr val="800000"/>
                </a:solidFill>
                <a:latin typeface="Calibri"/>
                <a:cs typeface="Calibri"/>
              </a:rPr>
              <a:t>o</a:t>
            </a:r>
            <a:r>
              <a:rPr dirty="0" sz="2400" b="1" u="none">
                <a:solidFill>
                  <a:srgbClr val="800000"/>
                </a:solidFill>
                <a:latin typeface="Calibri"/>
                <a:cs typeface="Calibri"/>
              </a:rPr>
              <a:t>f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th</a:t>
            </a:r>
            <a:r>
              <a:rPr dirty="0" sz="2400" b="1" u="none">
                <a:solidFill>
                  <a:srgbClr val="800000"/>
                </a:solidFill>
                <a:latin typeface="Calibri"/>
                <a:cs typeface="Calibri"/>
              </a:rPr>
              <a:t>e 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D</a:t>
            </a:r>
            <a:r>
              <a:rPr dirty="0" sz="2400" spc="-60" b="1" u="none">
                <a:solidFill>
                  <a:srgbClr val="800000"/>
                </a:solidFill>
                <a:latin typeface="Calibri"/>
                <a:cs typeface="Calibri"/>
              </a:rPr>
              <a:t>r</a:t>
            </a:r>
            <a:r>
              <a:rPr dirty="0" sz="2400" spc="-30" b="1" u="none">
                <a:solidFill>
                  <a:srgbClr val="800000"/>
                </a:solidFill>
                <a:latin typeface="Calibri"/>
                <a:cs typeface="Calibri"/>
              </a:rPr>
              <a:t>a</a:t>
            </a:r>
            <a:r>
              <a:rPr dirty="0" sz="2400" b="1" u="none">
                <a:solidFill>
                  <a:srgbClr val="800000"/>
                </a:solidFill>
                <a:latin typeface="Calibri"/>
                <a:cs typeface="Calibri"/>
              </a:rPr>
              <a:t>ft</a:t>
            </a:r>
            <a:r>
              <a:rPr dirty="0" sz="2400" spc="5" b="1" u="none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spc="-25" b="1" u="none">
                <a:solidFill>
                  <a:srgbClr val="800000"/>
                </a:solidFill>
                <a:latin typeface="Calibri"/>
                <a:cs typeface="Calibri"/>
              </a:rPr>
              <a:t>H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u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m</a:t>
            </a:r>
            <a:r>
              <a:rPr dirty="0" sz="2400" spc="-20" b="1" u="none">
                <a:solidFill>
                  <a:srgbClr val="800000"/>
                </a:solidFill>
                <a:latin typeface="Calibri"/>
                <a:cs typeface="Calibri"/>
              </a:rPr>
              <a:t>a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n</a:t>
            </a:r>
            <a:r>
              <a:rPr dirty="0" sz="2400" spc="-10" b="1" u="none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dirty="0" sz="2400" b="1" u="none">
                <a:solidFill>
                  <a:srgbClr val="800000"/>
                </a:solidFill>
                <a:latin typeface="Calibri"/>
                <a:cs typeface="Calibri"/>
              </a:rPr>
              <a:t>G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e</a:t>
            </a:r>
            <a:r>
              <a:rPr dirty="0" sz="2400" spc="-15" b="1" u="none">
                <a:solidFill>
                  <a:srgbClr val="800000"/>
                </a:solidFill>
                <a:latin typeface="Calibri"/>
                <a:cs typeface="Calibri"/>
              </a:rPr>
              <a:t>no</a:t>
            </a:r>
            <a:r>
              <a:rPr dirty="0" sz="2400" spc="-5" b="1" u="none">
                <a:solidFill>
                  <a:srgbClr val="800000"/>
                </a:solidFill>
                <a:latin typeface="Calibri"/>
                <a:cs typeface="Calibri"/>
              </a:rPr>
              <a:t>m</a:t>
            </a:r>
            <a:r>
              <a:rPr dirty="0" sz="2400" b="1" u="none">
                <a:solidFill>
                  <a:srgbClr val="800000"/>
                </a:solidFill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450582" y="6386957"/>
            <a:ext cx="1139190" cy="2749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80"/>
              </a:lnSpc>
            </a:pP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N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a</a:t>
            </a: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t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u</a:t>
            </a:r>
            <a:r>
              <a:rPr dirty="0" sz="1000" b="1" i="1">
                <a:solidFill>
                  <a:srgbClr val="818181"/>
                </a:solidFill>
                <a:latin typeface="Calibri"/>
                <a:cs typeface="Calibri"/>
              </a:rPr>
              <a:t>r</a:t>
            </a:r>
            <a:r>
              <a:rPr dirty="0" sz="1000" spc="-5" b="1" i="1">
                <a:solidFill>
                  <a:srgbClr val="818181"/>
                </a:solidFill>
                <a:latin typeface="Calibri"/>
                <a:cs typeface="Calibri"/>
              </a:rPr>
              <a:t>e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,</a:t>
            </a:r>
            <a:r>
              <a:rPr dirty="0" sz="1000" spc="-1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23 Ap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ri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l</a:t>
            </a:r>
            <a:r>
              <a:rPr dirty="0" sz="1000" spc="-25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2003</a:t>
            </a:r>
            <a:endParaRPr sz="1000">
              <a:latin typeface="Calibri"/>
              <a:cs typeface="Calibri"/>
            </a:endParaRPr>
          </a:p>
          <a:p>
            <a:pPr marL="45085">
              <a:lnSpc>
                <a:spcPts val="1080"/>
              </a:lnSpc>
            </a:pP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Vo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l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.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422, 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P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ages</a:t>
            </a:r>
            <a:r>
              <a:rPr dirty="0" sz="1000" spc="-20" i="1">
                <a:solidFill>
                  <a:srgbClr val="818181"/>
                </a:solidFill>
                <a:latin typeface="Calibri"/>
                <a:cs typeface="Calibri"/>
              </a:rPr>
              <a:t> 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1</a:t>
            </a:r>
            <a:r>
              <a:rPr dirty="0" sz="1000" spc="-5" i="1">
                <a:solidFill>
                  <a:srgbClr val="818181"/>
                </a:solidFill>
                <a:latin typeface="Calibri"/>
                <a:cs typeface="Calibri"/>
              </a:rPr>
              <a:t>-</a:t>
            </a:r>
            <a:r>
              <a:rPr dirty="0" sz="1000" i="1">
                <a:solidFill>
                  <a:srgbClr val="818181"/>
                </a:solidFill>
                <a:latin typeface="Calibri"/>
                <a:cs typeface="Calibri"/>
              </a:rPr>
              <a:t>13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87904" y="351704"/>
            <a:ext cx="1365885" cy="4165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1454" marR="5080" indent="-199390">
              <a:lnSpc>
                <a:spcPct val="100000"/>
              </a:lnSpc>
            </a:pPr>
            <a:r>
              <a:rPr dirty="0" sz="1400" spc="-10" b="1">
                <a:latin typeface="Calibri"/>
                <a:cs typeface="Calibri"/>
              </a:rPr>
              <a:t>&gt;</a:t>
            </a:r>
            <a:r>
              <a:rPr dirty="0" sz="1400" spc="-15" b="1">
                <a:latin typeface="Calibri"/>
                <a:cs typeface="Calibri"/>
              </a:rPr>
              <a:t>1</a:t>
            </a:r>
            <a:r>
              <a:rPr dirty="0" sz="1400" spc="-10" b="1">
                <a:latin typeface="Calibri"/>
                <a:cs typeface="Calibri"/>
              </a:rPr>
              <a:t>0</a:t>
            </a:r>
            <a:r>
              <a:rPr dirty="0" sz="1400" spc="5" b="1">
                <a:latin typeface="Calibri"/>
                <a:cs typeface="Calibri"/>
              </a:rPr>
              <a:t> </a:t>
            </a:r>
            <a:r>
              <a:rPr dirty="0" sz="1400" spc="-35" b="1">
                <a:latin typeface="Calibri"/>
                <a:cs typeface="Calibri"/>
              </a:rPr>
              <a:t>y</a:t>
            </a:r>
            <a:r>
              <a:rPr dirty="0" sz="1400" spc="-15" b="1">
                <a:latin typeface="Calibri"/>
                <a:cs typeface="Calibri"/>
              </a:rPr>
              <a:t>ea</a:t>
            </a:r>
            <a:r>
              <a:rPr dirty="0" sz="1400" spc="-25" b="1">
                <a:latin typeface="Calibri"/>
                <a:cs typeface="Calibri"/>
              </a:rPr>
              <a:t>r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5" b="1">
                <a:latin typeface="Calibri"/>
                <a:cs typeface="Calibri"/>
              </a:rPr>
              <a:t> 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0" b="1">
                <a:latin typeface="Calibri"/>
                <a:cs typeface="Calibri"/>
              </a:rPr>
              <a:t>o</a:t>
            </a:r>
            <a:r>
              <a:rPr dirty="0" sz="1400" spc="-10" b="1">
                <a:latin typeface="Calibri"/>
                <a:cs typeface="Calibri"/>
              </a:rPr>
              <a:t> 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0" b="1">
                <a:latin typeface="Calibri"/>
                <a:cs typeface="Calibri"/>
              </a:rPr>
              <a:t>ini</a:t>
            </a:r>
            <a:r>
              <a:rPr dirty="0" sz="1400" spc="-10" b="1">
                <a:latin typeface="Calibri"/>
                <a:cs typeface="Calibri"/>
              </a:rPr>
              <a:t>sh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US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3</a:t>
            </a:r>
            <a:r>
              <a:rPr dirty="0" sz="1400" spc="-1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bil</a:t>
            </a:r>
            <a:r>
              <a:rPr dirty="0" sz="1400" spc="-5" b="1">
                <a:latin typeface="Calibri"/>
                <a:cs typeface="Calibri"/>
              </a:rPr>
              <a:t>l</a:t>
            </a:r>
            <a:r>
              <a:rPr dirty="0" sz="1400" spc="-15" b="1">
                <a:latin typeface="Calibri"/>
                <a:cs typeface="Calibri"/>
              </a:rPr>
              <a:t>io</a:t>
            </a:r>
            <a:r>
              <a:rPr dirty="0" sz="1400" spc="-10" b="1">
                <a:latin typeface="Calibri"/>
                <a:cs typeface="Calibri"/>
              </a:rPr>
              <a:t>n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939790" y="0"/>
            <a:ext cx="2114549" cy="22052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105144" y="1788426"/>
            <a:ext cx="1692401" cy="5105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492745" y="1788426"/>
            <a:ext cx="550162" cy="5105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6234915" y="1891953"/>
            <a:ext cx="165862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000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000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000</a:t>
            </a:r>
            <a:r>
              <a:rPr dirty="0" sz="180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bp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95727" y="249173"/>
            <a:ext cx="3438143" cy="897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6635" rIns="0" bIns="0" rtlCol="0" vert="horz">
            <a:spAutoFit/>
          </a:bodyPr>
          <a:lstStyle/>
          <a:p>
            <a:pPr marL="2557145">
              <a:lnSpc>
                <a:spcPct val="100000"/>
              </a:lnSpc>
            </a:pPr>
            <a:r>
              <a:rPr dirty="0" sz="3200" spc="-20" b="1" u="none">
                <a:solidFill>
                  <a:srgbClr val="002060"/>
                </a:solidFill>
                <a:latin typeface="Calibri"/>
                <a:cs typeface="Calibri"/>
              </a:rPr>
              <a:t>3</a:t>
            </a:r>
            <a:r>
              <a:rPr dirty="0" sz="3200" spc="-15" b="1" u="none">
                <a:solidFill>
                  <a:srgbClr val="002060"/>
                </a:solidFill>
                <a:latin typeface="Calibri"/>
                <a:cs typeface="Calibri"/>
              </a:rPr>
              <a:t>,</a:t>
            </a:r>
            <a:r>
              <a:rPr dirty="0" sz="3200" spc="-20" b="1" u="none">
                <a:solidFill>
                  <a:srgbClr val="002060"/>
                </a:solidFill>
                <a:latin typeface="Calibri"/>
                <a:cs typeface="Calibri"/>
              </a:rPr>
              <a:t>0</a:t>
            </a:r>
            <a:r>
              <a:rPr dirty="0" sz="3200" spc="-25" b="1" u="none">
                <a:solidFill>
                  <a:srgbClr val="002060"/>
                </a:solidFill>
                <a:latin typeface="Calibri"/>
                <a:cs typeface="Calibri"/>
              </a:rPr>
              <a:t>0</a:t>
            </a:r>
            <a:r>
              <a:rPr dirty="0" sz="3200" spc="-20" b="1" u="none">
                <a:solidFill>
                  <a:srgbClr val="002060"/>
                </a:solidFill>
                <a:latin typeface="Calibri"/>
                <a:cs typeface="Calibri"/>
              </a:rPr>
              <a:t>0</a:t>
            </a:r>
            <a:r>
              <a:rPr dirty="0" sz="3200" spc="-15" b="1" u="none">
                <a:solidFill>
                  <a:srgbClr val="002060"/>
                </a:solidFill>
                <a:latin typeface="Calibri"/>
                <a:cs typeface="Calibri"/>
              </a:rPr>
              <a:t>,</a:t>
            </a:r>
            <a:r>
              <a:rPr dirty="0" sz="3200" spc="-15" b="1" u="none">
                <a:solidFill>
                  <a:srgbClr val="002060"/>
                </a:solidFill>
                <a:latin typeface="Calibri"/>
                <a:cs typeface="Calibri"/>
              </a:rPr>
              <a:t>00</a:t>
            </a:r>
            <a:r>
              <a:rPr dirty="0" sz="3200" spc="-15" b="1" u="none">
                <a:solidFill>
                  <a:srgbClr val="002060"/>
                </a:solidFill>
                <a:latin typeface="Calibri"/>
                <a:cs typeface="Calibri"/>
              </a:rPr>
              <a:t>0,</a:t>
            </a:r>
            <a:r>
              <a:rPr dirty="0" sz="3200" spc="-15" b="1" u="none">
                <a:solidFill>
                  <a:srgbClr val="002060"/>
                </a:solidFill>
                <a:latin typeface="Calibri"/>
                <a:cs typeface="Calibri"/>
              </a:rPr>
              <a:t>00</a:t>
            </a:r>
            <a:r>
              <a:rPr dirty="0" sz="3200" spc="-20" b="1" u="none">
                <a:solidFill>
                  <a:srgbClr val="002060"/>
                </a:solidFill>
                <a:latin typeface="Calibri"/>
                <a:cs typeface="Calibri"/>
              </a:rPr>
              <a:t>0</a:t>
            </a:r>
            <a:r>
              <a:rPr dirty="0" sz="3200" spc="30" b="1" u="none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dirty="0" sz="3200" spc="-20" b="1" u="none">
                <a:solidFill>
                  <a:srgbClr val="002060"/>
                </a:solidFill>
                <a:latin typeface="Calibri"/>
                <a:cs typeface="Calibri"/>
              </a:rPr>
              <a:t>bp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1010" y="476262"/>
            <a:ext cx="2446781" cy="10705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28827" y="1665732"/>
            <a:ext cx="2628073" cy="40715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56437" y="1665732"/>
            <a:ext cx="475615" cy="0"/>
          </a:xfrm>
          <a:custGeom>
            <a:avLst/>
            <a:gdLst/>
            <a:ahLst/>
            <a:cxnLst/>
            <a:rect l="l" t="t" r="r" b="b"/>
            <a:pathLst>
              <a:path w="475615" h="0">
                <a:moveTo>
                  <a:pt x="0" y="0"/>
                </a:moveTo>
                <a:lnTo>
                  <a:pt x="475386" y="0"/>
                </a:lnTo>
              </a:path>
            </a:pathLst>
          </a:custGeom>
          <a:ln w="28956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844961" y="1615053"/>
            <a:ext cx="86995" cy="101600"/>
          </a:xfrm>
          <a:custGeom>
            <a:avLst/>
            <a:gdLst/>
            <a:ahLst/>
            <a:cxnLst/>
            <a:rect l="l" t="t" r="r" b="b"/>
            <a:pathLst>
              <a:path w="86994" h="101600">
                <a:moveTo>
                  <a:pt x="0" y="0"/>
                </a:moveTo>
                <a:lnTo>
                  <a:pt x="86868" y="50673"/>
                </a:lnTo>
                <a:lnTo>
                  <a:pt x="0" y="101346"/>
                </a:lnTo>
              </a:path>
            </a:pathLst>
          </a:custGeom>
          <a:ln w="28956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56437" y="1665732"/>
            <a:ext cx="0" cy="475615"/>
          </a:xfrm>
          <a:custGeom>
            <a:avLst/>
            <a:gdLst/>
            <a:ahLst/>
            <a:cxnLst/>
            <a:rect l="l" t="t" r="r" b="b"/>
            <a:pathLst>
              <a:path w="0" h="475614">
                <a:moveTo>
                  <a:pt x="0" y="0"/>
                </a:moveTo>
                <a:lnTo>
                  <a:pt x="0" y="475386"/>
                </a:lnTo>
              </a:path>
            </a:pathLst>
          </a:custGeom>
          <a:ln w="28956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05770" y="2054255"/>
            <a:ext cx="101600" cy="86995"/>
          </a:xfrm>
          <a:custGeom>
            <a:avLst/>
            <a:gdLst/>
            <a:ahLst/>
            <a:cxnLst/>
            <a:rect l="l" t="t" r="r" b="b"/>
            <a:pathLst>
              <a:path w="101600" h="86994">
                <a:moveTo>
                  <a:pt x="101346" y="0"/>
                </a:moveTo>
                <a:lnTo>
                  <a:pt x="50673" y="86868"/>
                </a:lnTo>
                <a:lnTo>
                  <a:pt x="0" y="0"/>
                </a:lnTo>
              </a:path>
            </a:pathLst>
          </a:custGeom>
          <a:ln w="28956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987958" y="1556903"/>
            <a:ext cx="60515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15" b="1">
                <a:solidFill>
                  <a:srgbClr val="002060"/>
                </a:solidFill>
                <a:latin typeface="Calibri"/>
                <a:cs typeface="Calibri"/>
              </a:rPr>
              <a:t>6</a:t>
            </a:r>
            <a:r>
              <a:rPr dirty="0" sz="1200" spc="-10" b="1">
                <a:solidFill>
                  <a:srgbClr val="002060"/>
                </a:solidFill>
                <a:latin typeface="Calibri"/>
                <a:cs typeface="Calibri"/>
              </a:rPr>
              <a:t>0</a:t>
            </a:r>
            <a:r>
              <a:rPr dirty="0" sz="1200" spc="1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dirty="0" sz="1200" spc="-15" b="1">
                <a:solidFill>
                  <a:srgbClr val="002060"/>
                </a:solidFill>
                <a:latin typeface="Calibri"/>
                <a:cs typeface="Calibri"/>
              </a:rPr>
              <a:t>w</a:t>
            </a:r>
            <a:r>
              <a:rPr dirty="0" sz="1200" spc="-10" b="1">
                <a:solidFill>
                  <a:srgbClr val="002060"/>
                </a:solidFill>
                <a:latin typeface="Calibri"/>
                <a:cs typeface="Calibri"/>
              </a:rPr>
              <a:t>o</a:t>
            </a:r>
            <a:r>
              <a:rPr dirty="0" sz="1200" spc="-15" b="1">
                <a:solidFill>
                  <a:srgbClr val="002060"/>
                </a:solidFill>
                <a:latin typeface="Calibri"/>
                <a:cs typeface="Calibri"/>
              </a:rPr>
              <a:t>r</a:t>
            </a:r>
            <a:r>
              <a:rPr dirty="0" sz="1200" spc="-15" b="1">
                <a:solidFill>
                  <a:srgbClr val="002060"/>
                </a:solidFill>
                <a:latin typeface="Calibri"/>
                <a:cs typeface="Calibri"/>
              </a:rPr>
              <a:t>ds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4742" y="2208558"/>
            <a:ext cx="177800" cy="74676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 b="1">
                <a:solidFill>
                  <a:srgbClr val="002060"/>
                </a:solidFill>
                <a:latin typeface="Calibri"/>
                <a:cs typeface="Calibri"/>
              </a:rPr>
              <a:t>5</a:t>
            </a:r>
            <a:r>
              <a:rPr dirty="0" sz="1200" b="1">
                <a:solidFill>
                  <a:srgbClr val="002060"/>
                </a:solidFill>
                <a:latin typeface="Calibri"/>
                <a:cs typeface="Calibri"/>
              </a:rPr>
              <a:t>0</a:t>
            </a:r>
            <a:r>
              <a:rPr dirty="0" sz="1200" spc="1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dirty="0" sz="1200" spc="-5" b="1">
                <a:solidFill>
                  <a:srgbClr val="002060"/>
                </a:solidFill>
                <a:latin typeface="Calibri"/>
                <a:cs typeface="Calibri"/>
              </a:rPr>
              <a:t>c</a:t>
            </a:r>
            <a:r>
              <a:rPr dirty="0" sz="1200" b="1">
                <a:solidFill>
                  <a:srgbClr val="002060"/>
                </a:solidFill>
                <a:latin typeface="Calibri"/>
                <a:cs typeface="Calibri"/>
              </a:rPr>
              <a:t>o</a:t>
            </a:r>
            <a:r>
              <a:rPr dirty="0" sz="1200" spc="-5" b="1">
                <a:solidFill>
                  <a:srgbClr val="002060"/>
                </a:solidFill>
                <a:latin typeface="Calibri"/>
                <a:cs typeface="Calibri"/>
              </a:rPr>
              <a:t>l</a:t>
            </a:r>
            <a:r>
              <a:rPr dirty="0" sz="1200" spc="-5" b="1">
                <a:solidFill>
                  <a:srgbClr val="002060"/>
                </a:solidFill>
                <a:latin typeface="Calibri"/>
                <a:cs typeface="Calibri"/>
              </a:rPr>
              <a:t>u</a:t>
            </a:r>
            <a:r>
              <a:rPr dirty="0" sz="1200" b="1">
                <a:solidFill>
                  <a:srgbClr val="002060"/>
                </a:solidFill>
                <a:latin typeface="Calibri"/>
                <a:cs typeface="Calibri"/>
              </a:rPr>
              <a:t>m</a:t>
            </a:r>
            <a:r>
              <a:rPr dirty="0" sz="1200" spc="-5" b="1">
                <a:solidFill>
                  <a:srgbClr val="002060"/>
                </a:solidFill>
                <a:latin typeface="Calibri"/>
                <a:cs typeface="Calibri"/>
              </a:rPr>
              <a:t>ns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91718" y="3022092"/>
            <a:ext cx="2041525" cy="400050"/>
          </a:xfrm>
          <a:custGeom>
            <a:avLst/>
            <a:gdLst/>
            <a:ahLst/>
            <a:cxnLst/>
            <a:rect l="l" t="t" r="r" b="b"/>
            <a:pathLst>
              <a:path w="2041525" h="400050">
                <a:moveTo>
                  <a:pt x="0" y="0"/>
                </a:moveTo>
                <a:lnTo>
                  <a:pt x="2041398" y="0"/>
                </a:lnTo>
                <a:lnTo>
                  <a:pt x="2041398" y="400050"/>
                </a:lnTo>
                <a:lnTo>
                  <a:pt x="0" y="40005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725424" y="2986290"/>
            <a:ext cx="2171699" cy="5653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870572" y="3102222"/>
            <a:ext cx="1860550" cy="279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3000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35" b="1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2000" spc="-30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ds</a:t>
            </a: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/</a:t>
            </a: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2000" spc="-35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4557" y="5549059"/>
            <a:ext cx="1669414" cy="444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925">
              <a:lnSpc>
                <a:spcPts val="1830"/>
              </a:lnSpc>
            </a:pPr>
            <a:r>
              <a:rPr dirty="0" sz="1800" spc="-20" b="1">
                <a:latin typeface="Calibri"/>
                <a:cs typeface="Calibri"/>
              </a:rPr>
              <a:t>H</a:t>
            </a:r>
            <a:r>
              <a:rPr dirty="0" sz="1800" spc="-15" b="1">
                <a:latin typeface="Calibri"/>
                <a:cs typeface="Calibri"/>
              </a:rPr>
              <a:t>um</a:t>
            </a:r>
            <a:r>
              <a:rPr dirty="0" sz="1800" spc="-15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n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Geno</a:t>
            </a:r>
            <a:r>
              <a:rPr dirty="0" sz="1800" spc="-5" b="1">
                <a:latin typeface="Calibri"/>
                <a:cs typeface="Calibri"/>
              </a:rPr>
              <a:t>me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830"/>
              </a:lnSpc>
            </a:pPr>
            <a:r>
              <a:rPr dirty="0" sz="1800" spc="-5" b="1">
                <a:latin typeface="Calibri"/>
                <a:cs typeface="Calibri"/>
              </a:rPr>
              <a:t>=</a:t>
            </a:r>
            <a:r>
              <a:rPr dirty="0" sz="1800" spc="-10" b="1">
                <a:latin typeface="Calibri"/>
                <a:cs typeface="Calibri"/>
              </a:rPr>
              <a:t>1</a:t>
            </a:r>
            <a:r>
              <a:rPr dirty="0" sz="1800" spc="-10" b="1">
                <a:latin typeface="Calibri"/>
                <a:cs typeface="Calibri"/>
              </a:rPr>
              <a:t>,</a:t>
            </a:r>
            <a:r>
              <a:rPr dirty="0" sz="1800" spc="-10" b="1">
                <a:latin typeface="Calibri"/>
                <a:cs typeface="Calibri"/>
              </a:rPr>
              <a:t>000</a:t>
            </a:r>
            <a:r>
              <a:rPr dirty="0" sz="1800" spc="-10" b="1">
                <a:latin typeface="Calibri"/>
                <a:cs typeface="Calibri"/>
              </a:rPr>
              <a:t>,</a:t>
            </a:r>
            <a:r>
              <a:rPr dirty="0" sz="1800" spc="-10" b="1">
                <a:latin typeface="Calibri"/>
                <a:cs typeface="Calibri"/>
              </a:rPr>
              <a:t>000</a:t>
            </a:r>
            <a:r>
              <a:rPr dirty="0" sz="1800" spc="1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</a:t>
            </a:r>
            <a:r>
              <a:rPr dirty="0" sz="1800" spc="-15" b="1">
                <a:latin typeface="Calibri"/>
                <a:cs typeface="Calibri"/>
              </a:rPr>
              <a:t>a</a:t>
            </a:r>
            <a:r>
              <a:rPr dirty="0" sz="1800" spc="-20" b="1">
                <a:latin typeface="Calibri"/>
                <a:cs typeface="Calibri"/>
              </a:rPr>
              <a:t>g</a:t>
            </a:r>
            <a:r>
              <a:rPr dirty="0" sz="1800" spc="-5" b="1">
                <a:latin typeface="Calibri"/>
                <a:cs typeface="Calibri"/>
              </a:rPr>
              <a:t>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06962" y="5549059"/>
            <a:ext cx="1572895" cy="444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830"/>
              </a:lnSpc>
            </a:pPr>
            <a:r>
              <a:rPr dirty="0" sz="1800" spc="-20" b="1">
                <a:latin typeface="Calibri"/>
                <a:cs typeface="Calibri"/>
              </a:rPr>
              <a:t>H</a:t>
            </a:r>
            <a:r>
              <a:rPr dirty="0" sz="1800" spc="-15" b="1">
                <a:latin typeface="Calibri"/>
                <a:cs typeface="Calibri"/>
              </a:rPr>
              <a:t>um</a:t>
            </a:r>
            <a:r>
              <a:rPr dirty="0" sz="1800" spc="-15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n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Geno</a:t>
            </a:r>
            <a:r>
              <a:rPr dirty="0" sz="1800" spc="-5" b="1">
                <a:latin typeface="Calibri"/>
                <a:cs typeface="Calibri"/>
              </a:rPr>
              <a:t>me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ts val="1830"/>
              </a:lnSpc>
            </a:pPr>
            <a:r>
              <a:rPr dirty="0" sz="1800" spc="-5" b="1">
                <a:latin typeface="Calibri"/>
                <a:cs typeface="Calibri"/>
              </a:rPr>
              <a:t>=</a:t>
            </a:r>
            <a:r>
              <a:rPr dirty="0" sz="1800" spc="-10" b="1">
                <a:latin typeface="Calibri"/>
                <a:cs typeface="Calibri"/>
              </a:rPr>
              <a:t>10</a:t>
            </a:r>
            <a:r>
              <a:rPr dirty="0" sz="1800" spc="-10" b="1">
                <a:latin typeface="Calibri"/>
                <a:cs typeface="Calibri"/>
              </a:rPr>
              <a:t>,</a:t>
            </a:r>
            <a:r>
              <a:rPr dirty="0" sz="1800" spc="-10" b="1">
                <a:latin typeface="Calibri"/>
                <a:cs typeface="Calibri"/>
              </a:rPr>
              <a:t>000</a:t>
            </a:r>
            <a:r>
              <a:rPr dirty="0" sz="1800" spc="1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b</a:t>
            </a:r>
            <a:r>
              <a:rPr dirty="0" sz="1800" spc="-15" b="1">
                <a:latin typeface="Calibri"/>
                <a:cs typeface="Calibri"/>
              </a:rPr>
              <a:t>oo</a:t>
            </a:r>
            <a:r>
              <a:rPr dirty="0" sz="1800" spc="-30" b="1">
                <a:latin typeface="Calibri"/>
                <a:cs typeface="Calibri"/>
              </a:rPr>
              <a:t>k</a:t>
            </a:r>
            <a:r>
              <a:rPr dirty="0" sz="1800" spc="-10" b="1"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337729" y="5044536"/>
            <a:ext cx="78232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15" b="1">
                <a:latin typeface="Calibri"/>
                <a:cs typeface="Calibri"/>
              </a:rPr>
              <a:t>H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5" b="1">
                <a:latin typeface="Calibri"/>
                <a:cs typeface="Calibri"/>
              </a:rPr>
              <a:t>i</a:t>
            </a:r>
            <a:r>
              <a:rPr dirty="0" sz="1200" b="1">
                <a:latin typeface="Calibri"/>
                <a:cs typeface="Calibri"/>
              </a:rPr>
              <a:t>g</a:t>
            </a:r>
            <a:r>
              <a:rPr dirty="0" sz="1200" spc="-25" b="1">
                <a:latin typeface="Calibri"/>
                <a:cs typeface="Calibri"/>
              </a:rPr>
              <a:t>h</a:t>
            </a:r>
            <a:r>
              <a:rPr dirty="0" sz="1200" spc="-10" b="1">
                <a:latin typeface="Calibri"/>
                <a:cs typeface="Calibri"/>
              </a:rPr>
              <a:t>t</a:t>
            </a:r>
            <a:r>
              <a:rPr dirty="0" sz="1200" spc="-10" b="1">
                <a:latin typeface="Calibri"/>
                <a:cs typeface="Calibri"/>
              </a:rPr>
              <a:t>=</a:t>
            </a:r>
            <a:r>
              <a:rPr dirty="0" sz="1200" spc="-15" b="1">
                <a:latin typeface="Calibri"/>
                <a:cs typeface="Calibri"/>
              </a:rPr>
              <a:t>1</a:t>
            </a:r>
            <a:r>
              <a:rPr dirty="0" sz="1200" b="1">
                <a:latin typeface="Calibri"/>
                <a:cs typeface="Calibri"/>
              </a:rPr>
              <a:t>cm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267596" y="5549059"/>
            <a:ext cx="1572895" cy="444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830"/>
              </a:lnSpc>
            </a:pPr>
            <a:r>
              <a:rPr dirty="0" sz="1800" spc="-20" b="1">
                <a:latin typeface="Calibri"/>
                <a:cs typeface="Calibri"/>
              </a:rPr>
              <a:t>H</a:t>
            </a:r>
            <a:r>
              <a:rPr dirty="0" sz="1800" spc="-15" b="1">
                <a:latin typeface="Calibri"/>
                <a:cs typeface="Calibri"/>
              </a:rPr>
              <a:t>um</a:t>
            </a:r>
            <a:r>
              <a:rPr dirty="0" sz="1800" spc="-15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n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Geno</a:t>
            </a:r>
            <a:r>
              <a:rPr dirty="0" sz="1800" spc="-5" b="1">
                <a:latin typeface="Calibri"/>
                <a:cs typeface="Calibri"/>
              </a:rPr>
              <a:t>me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ts val="1830"/>
              </a:lnSpc>
            </a:pPr>
            <a:r>
              <a:rPr dirty="0" sz="1800" spc="-5" b="1">
                <a:latin typeface="Calibri"/>
                <a:cs typeface="Calibri"/>
              </a:rPr>
              <a:t>=</a:t>
            </a:r>
            <a:r>
              <a:rPr dirty="0" sz="1800" spc="-10" b="1">
                <a:latin typeface="Calibri"/>
                <a:cs typeface="Calibri"/>
              </a:rPr>
              <a:t>100</a:t>
            </a:r>
            <a:r>
              <a:rPr dirty="0" sz="1800" spc="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m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20" b="1">
                <a:latin typeface="Calibri"/>
                <a:cs typeface="Calibri"/>
              </a:rPr>
              <a:t>H</a:t>
            </a:r>
            <a:r>
              <a:rPr dirty="0" sz="1800" spc="-5" b="1">
                <a:latin typeface="Calibri"/>
                <a:cs typeface="Calibri"/>
              </a:rPr>
              <a:t>i</a:t>
            </a:r>
            <a:r>
              <a:rPr dirty="0" sz="1800" spc="-5" b="1">
                <a:latin typeface="Calibri"/>
                <a:cs typeface="Calibri"/>
              </a:rPr>
              <a:t>g</a:t>
            </a:r>
            <a:r>
              <a:rPr dirty="0" sz="1800" spc="-10" b="1">
                <a:latin typeface="Calibri"/>
                <a:cs typeface="Calibri"/>
              </a:rPr>
              <a:t>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480053" y="2780550"/>
            <a:ext cx="3826001" cy="273709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3480815" y="1772411"/>
            <a:ext cx="791321" cy="12981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520184" y="1665732"/>
            <a:ext cx="2705099" cy="179603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273296" y="2190750"/>
            <a:ext cx="174625" cy="266065"/>
          </a:xfrm>
          <a:custGeom>
            <a:avLst/>
            <a:gdLst/>
            <a:ahLst/>
            <a:cxnLst/>
            <a:rect l="l" t="t" r="r" b="b"/>
            <a:pathLst>
              <a:path w="174625" h="266064">
                <a:moveTo>
                  <a:pt x="87249" y="0"/>
                </a:moveTo>
                <a:lnTo>
                  <a:pt x="87249" y="66484"/>
                </a:lnTo>
                <a:lnTo>
                  <a:pt x="0" y="66484"/>
                </a:lnTo>
                <a:lnTo>
                  <a:pt x="0" y="199453"/>
                </a:lnTo>
                <a:lnTo>
                  <a:pt x="87249" y="199453"/>
                </a:lnTo>
                <a:lnTo>
                  <a:pt x="87249" y="265938"/>
                </a:lnTo>
                <a:lnTo>
                  <a:pt x="174498" y="132969"/>
                </a:lnTo>
                <a:lnTo>
                  <a:pt x="8724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305675" y="5004689"/>
            <a:ext cx="0" cy="233045"/>
          </a:xfrm>
          <a:custGeom>
            <a:avLst/>
            <a:gdLst/>
            <a:ahLst/>
            <a:cxnLst/>
            <a:rect l="l" t="t" r="r" b="b"/>
            <a:pathLst>
              <a:path w="0" h="233045">
                <a:moveTo>
                  <a:pt x="0" y="0"/>
                </a:moveTo>
                <a:lnTo>
                  <a:pt x="0" y="233045"/>
                </a:lnTo>
              </a:path>
            </a:pathLst>
          </a:custGeom>
          <a:ln w="19050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267580" y="522503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0"/>
                </a:lnTo>
                <a:lnTo>
                  <a:pt x="38100" y="76199"/>
                </a:lnTo>
                <a:lnTo>
                  <a:pt x="7620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7267578" y="494119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0" y="76199"/>
                </a:lnTo>
                <a:lnTo>
                  <a:pt x="76200" y="76199"/>
                </a:lnTo>
                <a:lnTo>
                  <a:pt x="3810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4473202" y="1516145"/>
            <a:ext cx="104457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15" b="1">
                <a:latin typeface="Calibri"/>
                <a:cs typeface="Calibri"/>
              </a:rPr>
              <a:t>10</a:t>
            </a:r>
            <a:r>
              <a:rPr dirty="0" sz="1200" spc="-10" b="1">
                <a:latin typeface="Calibri"/>
                <a:cs typeface="Calibri"/>
              </a:rPr>
              <a:t>0</a:t>
            </a:r>
            <a:r>
              <a:rPr dirty="0" sz="1200" spc="20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p</a:t>
            </a:r>
            <a:r>
              <a:rPr dirty="0" sz="1200" spc="-10" b="1">
                <a:latin typeface="Calibri"/>
                <a:cs typeface="Calibri"/>
              </a:rPr>
              <a:t>a</a:t>
            </a:r>
            <a:r>
              <a:rPr dirty="0" sz="1200" spc="-15" b="1">
                <a:latin typeface="Calibri"/>
                <a:cs typeface="Calibri"/>
              </a:rPr>
              <a:t>g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5" b="1">
                <a:latin typeface="Calibri"/>
                <a:cs typeface="Calibri"/>
              </a:rPr>
              <a:t>s/</a:t>
            </a:r>
            <a:r>
              <a:rPr dirty="0" sz="1200" spc="-15" b="1">
                <a:latin typeface="Calibri"/>
                <a:cs typeface="Calibri"/>
              </a:rPr>
              <a:t>b</a:t>
            </a:r>
            <a:r>
              <a:rPr dirty="0" sz="1200" spc="-10" b="1">
                <a:latin typeface="Calibri"/>
                <a:cs typeface="Calibri"/>
              </a:rPr>
              <a:t>ook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14528" y="1398270"/>
            <a:ext cx="2705861" cy="24323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1085822" y="1941663"/>
            <a:ext cx="1304925" cy="1143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800" b="1">
                <a:solidFill>
                  <a:srgbClr val="002060"/>
                </a:solidFill>
                <a:latin typeface="Calibri"/>
                <a:cs typeface="Calibri"/>
              </a:rPr>
              <a:t>3G</a:t>
            </a:r>
            <a:endParaRPr sz="88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7453121" y="1458468"/>
            <a:ext cx="1325879" cy="352501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8382275" y="1516145"/>
            <a:ext cx="49847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15" b="1">
                <a:latin typeface="Calibri"/>
                <a:cs typeface="Calibri"/>
              </a:rPr>
              <a:t>509</a:t>
            </a:r>
            <a:r>
              <a:rPr dirty="0" sz="1200" spc="-5" b="1">
                <a:latin typeface="Calibri"/>
                <a:cs typeface="Calibri"/>
              </a:rPr>
              <a:t>.</a:t>
            </a:r>
            <a:r>
              <a:rPr dirty="0" sz="1200" spc="-5" b="1">
                <a:latin typeface="Calibri"/>
                <a:cs typeface="Calibri"/>
              </a:rPr>
              <a:t>2m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584310" y="1729613"/>
            <a:ext cx="0" cy="3076575"/>
          </a:xfrm>
          <a:custGeom>
            <a:avLst/>
            <a:gdLst/>
            <a:ahLst/>
            <a:cxnLst/>
            <a:rect l="l" t="t" r="r" b="b"/>
            <a:pathLst>
              <a:path w="0" h="3076575">
                <a:moveTo>
                  <a:pt x="0" y="0"/>
                </a:moveTo>
                <a:lnTo>
                  <a:pt x="0" y="3076409"/>
                </a:lnTo>
              </a:path>
            </a:pathLst>
          </a:custGeom>
          <a:ln w="19050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8546216" y="4793324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0"/>
                </a:lnTo>
                <a:lnTo>
                  <a:pt x="38100" y="76200"/>
                </a:lnTo>
                <a:lnTo>
                  <a:pt x="7620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8546214" y="166611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0" y="76200"/>
                </a:lnTo>
                <a:lnTo>
                  <a:pt x="76200" y="76200"/>
                </a:lnTo>
                <a:lnTo>
                  <a:pt x="3810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28871" y="1357122"/>
            <a:ext cx="4927853" cy="32148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56104" y="210311"/>
            <a:ext cx="4680965" cy="7863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267" rIns="0" bIns="0" rtlCol="0" vert="horz">
            <a:spAutoFit/>
          </a:bodyPr>
          <a:lstStyle/>
          <a:p>
            <a:pPr marL="2486025">
              <a:lnSpc>
                <a:spcPct val="100000"/>
              </a:lnSpc>
            </a:pP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BI</a:t>
            </a:r>
            <a:r>
              <a:rPr dirty="0" sz="2800" spc="10" b="1" u="none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3730</a:t>
            </a:r>
            <a:r>
              <a:rPr dirty="0" sz="2800" spc="15" b="1" u="none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X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2800" spc="5" b="1" u="none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D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NA </a:t>
            </a:r>
            <a:r>
              <a:rPr dirty="0" sz="2800" spc="-15" b="1" u="none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qu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2800" spc="-5" b="1" u="none">
                <a:solidFill>
                  <a:srgbClr val="C00000"/>
                </a:solidFill>
                <a:latin typeface="Calibri"/>
                <a:cs typeface="Calibri"/>
              </a:rPr>
              <a:t>ce</a:t>
            </a:r>
            <a:r>
              <a:rPr dirty="0" sz="2800" b="1" u="none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7377" y="1428750"/>
            <a:ext cx="3357371" cy="30975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335654" y="5143880"/>
            <a:ext cx="2664460" cy="576580"/>
          </a:xfrm>
          <a:custGeom>
            <a:avLst/>
            <a:gdLst/>
            <a:ahLst/>
            <a:cxnLst/>
            <a:rect l="l" t="t" r="r" b="b"/>
            <a:pathLst>
              <a:path w="2664460" h="576579">
                <a:moveTo>
                  <a:pt x="0" y="288036"/>
                </a:moveTo>
                <a:lnTo>
                  <a:pt x="17433" y="241314"/>
                </a:lnTo>
                <a:lnTo>
                  <a:pt x="67904" y="196993"/>
                </a:lnTo>
                <a:lnTo>
                  <a:pt x="104672" y="175918"/>
                </a:lnTo>
                <a:lnTo>
                  <a:pt x="148671" y="155665"/>
                </a:lnTo>
                <a:lnTo>
                  <a:pt x="199559" y="136309"/>
                </a:lnTo>
                <a:lnTo>
                  <a:pt x="256992" y="117924"/>
                </a:lnTo>
                <a:lnTo>
                  <a:pt x="320628" y="100584"/>
                </a:lnTo>
                <a:lnTo>
                  <a:pt x="390124" y="84362"/>
                </a:lnTo>
                <a:lnTo>
                  <a:pt x="465138" y="69334"/>
                </a:lnTo>
                <a:lnTo>
                  <a:pt x="545326" y="55573"/>
                </a:lnTo>
                <a:lnTo>
                  <a:pt x="630345" y="43153"/>
                </a:lnTo>
                <a:lnTo>
                  <a:pt x="719854" y="32149"/>
                </a:lnTo>
                <a:lnTo>
                  <a:pt x="813508" y="22634"/>
                </a:lnTo>
                <a:lnTo>
                  <a:pt x="910966" y="14684"/>
                </a:lnTo>
                <a:lnTo>
                  <a:pt x="1011885" y="8370"/>
                </a:lnTo>
                <a:lnTo>
                  <a:pt x="1115921" y="3769"/>
                </a:lnTo>
                <a:lnTo>
                  <a:pt x="1222732" y="954"/>
                </a:lnTo>
                <a:lnTo>
                  <a:pt x="1331976" y="0"/>
                </a:lnTo>
                <a:lnTo>
                  <a:pt x="1441219" y="954"/>
                </a:lnTo>
                <a:lnTo>
                  <a:pt x="1548030" y="3769"/>
                </a:lnTo>
                <a:lnTo>
                  <a:pt x="1652066" y="8370"/>
                </a:lnTo>
                <a:lnTo>
                  <a:pt x="1752985" y="14684"/>
                </a:lnTo>
                <a:lnTo>
                  <a:pt x="1850443" y="22634"/>
                </a:lnTo>
                <a:lnTo>
                  <a:pt x="1944097" y="32149"/>
                </a:lnTo>
                <a:lnTo>
                  <a:pt x="2033606" y="43153"/>
                </a:lnTo>
                <a:lnTo>
                  <a:pt x="2118625" y="55573"/>
                </a:lnTo>
                <a:lnTo>
                  <a:pt x="2198813" y="69334"/>
                </a:lnTo>
                <a:lnTo>
                  <a:pt x="2273827" y="84362"/>
                </a:lnTo>
                <a:lnTo>
                  <a:pt x="2343323" y="100584"/>
                </a:lnTo>
                <a:lnTo>
                  <a:pt x="2406959" y="117924"/>
                </a:lnTo>
                <a:lnTo>
                  <a:pt x="2464392" y="136309"/>
                </a:lnTo>
                <a:lnTo>
                  <a:pt x="2515280" y="155665"/>
                </a:lnTo>
                <a:lnTo>
                  <a:pt x="2559279" y="175918"/>
                </a:lnTo>
                <a:lnTo>
                  <a:pt x="2596047" y="196993"/>
                </a:lnTo>
                <a:lnTo>
                  <a:pt x="2646518" y="241314"/>
                </a:lnTo>
                <a:lnTo>
                  <a:pt x="2663952" y="288036"/>
                </a:lnTo>
                <a:lnTo>
                  <a:pt x="2659536" y="311659"/>
                </a:lnTo>
                <a:lnTo>
                  <a:pt x="2625241" y="357255"/>
                </a:lnTo>
                <a:lnTo>
                  <a:pt x="2559279" y="400153"/>
                </a:lnTo>
                <a:lnTo>
                  <a:pt x="2515280" y="420406"/>
                </a:lnTo>
                <a:lnTo>
                  <a:pt x="2464392" y="439762"/>
                </a:lnTo>
                <a:lnTo>
                  <a:pt x="2406959" y="458147"/>
                </a:lnTo>
                <a:lnTo>
                  <a:pt x="2343323" y="475487"/>
                </a:lnTo>
                <a:lnTo>
                  <a:pt x="2273827" y="491709"/>
                </a:lnTo>
                <a:lnTo>
                  <a:pt x="2198813" y="506737"/>
                </a:lnTo>
                <a:lnTo>
                  <a:pt x="2118625" y="520498"/>
                </a:lnTo>
                <a:lnTo>
                  <a:pt x="2033606" y="532918"/>
                </a:lnTo>
                <a:lnTo>
                  <a:pt x="1944097" y="543922"/>
                </a:lnTo>
                <a:lnTo>
                  <a:pt x="1850443" y="553437"/>
                </a:lnTo>
                <a:lnTo>
                  <a:pt x="1752985" y="561387"/>
                </a:lnTo>
                <a:lnTo>
                  <a:pt x="1652066" y="567701"/>
                </a:lnTo>
                <a:lnTo>
                  <a:pt x="1548030" y="572302"/>
                </a:lnTo>
                <a:lnTo>
                  <a:pt x="1441219" y="575117"/>
                </a:lnTo>
                <a:lnTo>
                  <a:pt x="1331976" y="576072"/>
                </a:lnTo>
                <a:lnTo>
                  <a:pt x="1222732" y="575117"/>
                </a:lnTo>
                <a:lnTo>
                  <a:pt x="1115921" y="572302"/>
                </a:lnTo>
                <a:lnTo>
                  <a:pt x="1011885" y="567701"/>
                </a:lnTo>
                <a:lnTo>
                  <a:pt x="910966" y="561387"/>
                </a:lnTo>
                <a:lnTo>
                  <a:pt x="813508" y="553437"/>
                </a:lnTo>
                <a:lnTo>
                  <a:pt x="719854" y="543922"/>
                </a:lnTo>
                <a:lnTo>
                  <a:pt x="630345" y="532918"/>
                </a:lnTo>
                <a:lnTo>
                  <a:pt x="545326" y="520498"/>
                </a:lnTo>
                <a:lnTo>
                  <a:pt x="465138" y="506737"/>
                </a:lnTo>
                <a:lnTo>
                  <a:pt x="390124" y="491709"/>
                </a:lnTo>
                <a:lnTo>
                  <a:pt x="320628" y="475487"/>
                </a:lnTo>
                <a:lnTo>
                  <a:pt x="256992" y="458147"/>
                </a:lnTo>
                <a:lnTo>
                  <a:pt x="199559" y="439762"/>
                </a:lnTo>
                <a:lnTo>
                  <a:pt x="148671" y="420406"/>
                </a:lnTo>
                <a:lnTo>
                  <a:pt x="104672" y="400153"/>
                </a:lnTo>
                <a:lnTo>
                  <a:pt x="67904" y="379078"/>
                </a:lnTo>
                <a:lnTo>
                  <a:pt x="17433" y="334757"/>
                </a:lnTo>
                <a:lnTo>
                  <a:pt x="0" y="288036"/>
                </a:lnTo>
                <a:close/>
              </a:path>
            </a:pathLst>
          </a:custGeom>
          <a:ln w="9905">
            <a:solidFill>
              <a:srgbClr val="FF33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192530" y="5706617"/>
            <a:ext cx="3626357" cy="5669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480559" y="5706617"/>
            <a:ext cx="1311401" cy="56692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453633" y="5706617"/>
            <a:ext cx="598931" cy="5669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714238" y="5706617"/>
            <a:ext cx="2621279" cy="56692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058386" y="4790932"/>
            <a:ext cx="7214234" cy="13061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1600" spc="-5">
                <a:latin typeface="Arial"/>
                <a:cs typeface="Arial"/>
              </a:rPr>
              <a:t>96/38</a:t>
            </a:r>
            <a:r>
              <a:rPr dirty="0" sz="1600">
                <a:latin typeface="Arial"/>
                <a:cs typeface="Arial"/>
              </a:rPr>
              <a:t>4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DNA</a:t>
            </a:r>
            <a:r>
              <a:rPr dirty="0" sz="1600" spc="-10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equen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10">
                <a:latin typeface="Arial"/>
                <a:cs typeface="Arial"/>
              </a:rPr>
              <a:t>i</a:t>
            </a:r>
            <a:r>
              <a:rPr dirty="0" sz="1600" spc="-5">
                <a:latin typeface="Arial"/>
                <a:cs typeface="Arial"/>
              </a:rPr>
              <a:t>n</a:t>
            </a:r>
            <a:r>
              <a:rPr dirty="0" sz="1600">
                <a:latin typeface="Arial"/>
                <a:cs typeface="Arial"/>
              </a:rPr>
              <a:t>g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2 </a:t>
            </a:r>
            <a:r>
              <a:rPr dirty="0" sz="1600" spc="-5">
                <a:latin typeface="Arial"/>
                <a:cs typeface="Arial"/>
              </a:rPr>
              <a:t>h</a:t>
            </a:r>
            <a:r>
              <a:rPr dirty="0" sz="1600">
                <a:latin typeface="Arial"/>
                <a:cs typeface="Arial"/>
              </a:rPr>
              <a:t>rs,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app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x</a:t>
            </a:r>
            <a:r>
              <a:rPr dirty="0" sz="1600" spc="-5">
                <a:latin typeface="Arial"/>
                <a:cs typeface="Arial"/>
              </a:rPr>
              <a:t>imatel</a:t>
            </a:r>
            <a:r>
              <a:rPr dirty="0" sz="1600">
                <a:latin typeface="Arial"/>
                <a:cs typeface="Arial"/>
              </a:rPr>
              <a:t>y </a:t>
            </a:r>
            <a:r>
              <a:rPr dirty="0" sz="1600" spc="-5">
                <a:latin typeface="Arial"/>
                <a:cs typeface="Arial"/>
              </a:rPr>
              <a:t>600</a:t>
            </a:r>
            <a:r>
              <a:rPr dirty="0" sz="160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100</a:t>
            </a:r>
            <a:r>
              <a:rPr dirty="0" sz="1600">
                <a:latin typeface="Arial"/>
                <a:cs typeface="Arial"/>
              </a:rPr>
              <a:t>0 r</a:t>
            </a:r>
            <a:r>
              <a:rPr dirty="0" sz="1600" spc="-5">
                <a:latin typeface="Arial"/>
                <a:cs typeface="Arial"/>
              </a:rPr>
              <a:t>eadabl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bp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un.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650">
              <a:latin typeface="Times New Roman"/>
              <a:cs typeface="Times New Roman"/>
            </a:endParaRPr>
          </a:p>
          <a:p>
            <a:pPr algn="ctr" marL="3175">
              <a:lnSpc>
                <a:spcPct val="100000"/>
              </a:lnSpc>
            </a:pPr>
            <a:r>
              <a:rPr dirty="0" sz="2000" spc="-10">
                <a:latin typeface="Times New Roman"/>
                <a:cs typeface="Times New Roman"/>
              </a:rPr>
              <a:t>1-4</a:t>
            </a:r>
            <a:r>
              <a:rPr dirty="0" sz="2000" spc="-10">
                <a:latin typeface="Times New Roman"/>
                <a:cs typeface="Times New Roman"/>
              </a:rPr>
              <a:t> </a:t>
            </a:r>
            <a:r>
              <a:rPr dirty="0" sz="2000" spc="-25">
                <a:latin typeface="Times New Roman"/>
                <a:cs typeface="Times New Roman"/>
              </a:rPr>
              <a:t>M</a:t>
            </a:r>
            <a:r>
              <a:rPr dirty="0" sz="2000" spc="-15">
                <a:latin typeface="Times New Roman"/>
                <a:cs typeface="Times New Roman"/>
              </a:rPr>
              <a:t>B</a:t>
            </a:r>
            <a:r>
              <a:rPr dirty="0" sz="2000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bps/day</a:t>
            </a:r>
            <a:endParaRPr sz="2000">
              <a:latin typeface="Times New Roman"/>
              <a:cs typeface="Times New Roman"/>
            </a:endParaRPr>
          </a:p>
          <a:p>
            <a:pPr algn="ctr" marL="113030">
              <a:lnSpc>
                <a:spcPct val="100000"/>
              </a:lnSpc>
              <a:spcBef>
                <a:spcPts val="1745"/>
              </a:spcBef>
            </a:pPr>
            <a:r>
              <a:rPr dirty="0" sz="2000" spc="-15" b="1" i="1">
                <a:latin typeface="Times New Roman"/>
                <a:cs typeface="Times New Roman"/>
              </a:rPr>
              <a:t>A</a:t>
            </a:r>
            <a:r>
              <a:rPr dirty="0" sz="2000" spc="-105" b="1" i="1">
                <a:latin typeface="Times New Roman"/>
                <a:cs typeface="Times New Roman"/>
              </a:rPr>
              <a:t> </a:t>
            </a:r>
            <a:r>
              <a:rPr dirty="0" sz="2000" spc="-20" b="1" i="1">
                <a:latin typeface="Times New Roman"/>
                <a:cs typeface="Times New Roman"/>
              </a:rPr>
              <a:t>hum</a:t>
            </a:r>
            <a:r>
              <a:rPr dirty="0" sz="2000" spc="-15" b="1" i="1">
                <a:latin typeface="Times New Roman"/>
                <a:cs typeface="Times New Roman"/>
              </a:rPr>
              <a:t>an</a:t>
            </a:r>
            <a:r>
              <a:rPr dirty="0" sz="2000" spc="-5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ge</a:t>
            </a:r>
            <a:r>
              <a:rPr dirty="0" sz="2000" spc="-20" b="1" i="1">
                <a:latin typeface="Times New Roman"/>
                <a:cs typeface="Times New Roman"/>
              </a:rPr>
              <a:t>n</a:t>
            </a:r>
            <a:r>
              <a:rPr dirty="0" sz="2000" spc="-10" b="1" i="1">
                <a:latin typeface="Times New Roman"/>
                <a:cs typeface="Times New Roman"/>
              </a:rPr>
              <a:t>o</a:t>
            </a:r>
            <a:r>
              <a:rPr dirty="0" sz="2000" spc="-25" b="1" i="1">
                <a:latin typeface="Times New Roman"/>
                <a:cs typeface="Times New Roman"/>
              </a:rPr>
              <a:t>m</a:t>
            </a:r>
            <a:r>
              <a:rPr dirty="0" sz="2000" spc="-10" b="1" i="1">
                <a:latin typeface="Times New Roman"/>
                <a:cs typeface="Times New Roman"/>
              </a:rPr>
              <a:t>e</a:t>
            </a:r>
            <a:r>
              <a:rPr dirty="0" sz="2000" spc="-5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of</a:t>
            </a:r>
            <a:r>
              <a:rPr dirty="0" sz="2000" spc="-10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3</a:t>
            </a:r>
            <a:r>
              <a:rPr dirty="0" sz="2000" spc="-20" b="1" i="1">
                <a:latin typeface="Times New Roman"/>
                <a:cs typeface="Times New Roman"/>
              </a:rPr>
              <a:t>G</a:t>
            </a:r>
            <a:r>
              <a:rPr dirty="0" sz="2000" spc="-15" b="1" i="1">
                <a:latin typeface="Times New Roman"/>
                <a:cs typeface="Times New Roman"/>
              </a:rPr>
              <a:t>B</a:t>
            </a:r>
            <a:r>
              <a:rPr dirty="0" sz="2000" spc="15" b="1" i="1">
                <a:latin typeface="Times New Roman"/>
                <a:cs typeface="Times New Roman"/>
              </a:rPr>
              <a:t> </a:t>
            </a:r>
            <a:r>
              <a:rPr dirty="0" sz="2000" spc="-20" b="1" i="1">
                <a:latin typeface="Times New Roman"/>
                <a:cs typeface="Times New Roman"/>
              </a:rPr>
              <a:t>n</a:t>
            </a:r>
            <a:r>
              <a:rPr dirty="0" sz="2000" spc="-10" b="1" i="1">
                <a:latin typeface="Times New Roman"/>
                <a:cs typeface="Times New Roman"/>
              </a:rPr>
              <a:t>eed</a:t>
            </a:r>
            <a:r>
              <a:rPr dirty="0" sz="2000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solidFill>
                  <a:srgbClr val="FF0000"/>
                </a:solidFill>
                <a:latin typeface="Times New Roman"/>
                <a:cs typeface="Times New Roman"/>
              </a:rPr>
              <a:t>750</a:t>
            </a:r>
            <a:r>
              <a:rPr dirty="0" sz="2000" spc="-10" b="1" i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 i="1">
                <a:solidFill>
                  <a:srgbClr val="FF0000"/>
                </a:solidFill>
                <a:latin typeface="Times New Roman"/>
                <a:cs typeface="Times New Roman"/>
              </a:rPr>
              <a:t>days</a:t>
            </a:r>
            <a:r>
              <a:rPr dirty="0" sz="2000" spc="-10" b="1" i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to</a:t>
            </a:r>
            <a:r>
              <a:rPr dirty="0" sz="2000" spc="-5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fi</a:t>
            </a:r>
            <a:r>
              <a:rPr dirty="0" sz="2000" spc="-20" b="1" i="1">
                <a:latin typeface="Times New Roman"/>
                <a:cs typeface="Times New Roman"/>
              </a:rPr>
              <a:t>n</a:t>
            </a:r>
            <a:r>
              <a:rPr dirty="0" sz="2000" spc="-10" b="1" i="1">
                <a:latin typeface="Times New Roman"/>
                <a:cs typeface="Times New Roman"/>
              </a:rPr>
              <a:t>i</a:t>
            </a:r>
            <a:r>
              <a:rPr dirty="0" sz="2000" spc="-15" b="1" i="1">
                <a:latin typeface="Times New Roman"/>
                <a:cs typeface="Times New Roman"/>
              </a:rPr>
              <a:t>s</a:t>
            </a:r>
            <a:r>
              <a:rPr dirty="0" sz="2000" spc="-15" b="1" i="1">
                <a:latin typeface="Times New Roman"/>
                <a:cs typeface="Times New Roman"/>
              </a:rPr>
              <a:t>h</a:t>
            </a:r>
            <a:r>
              <a:rPr dirty="0" sz="2000" spc="-20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at</a:t>
            </a:r>
            <a:r>
              <a:rPr dirty="0" sz="2000" spc="-15" b="1" i="1">
                <a:latin typeface="Times New Roman"/>
                <a:cs typeface="Times New Roman"/>
              </a:rPr>
              <a:t> </a:t>
            </a:r>
            <a:r>
              <a:rPr dirty="0" sz="2000" spc="-15" b="1" i="1">
                <a:latin typeface="Times New Roman"/>
                <a:cs typeface="Times New Roman"/>
              </a:rPr>
              <a:t>1X</a:t>
            </a:r>
            <a:r>
              <a:rPr dirty="0" sz="2000" b="1" i="1">
                <a:latin typeface="Times New Roman"/>
                <a:cs typeface="Times New Roman"/>
              </a:rPr>
              <a:t> </a:t>
            </a:r>
            <a:r>
              <a:rPr dirty="0" sz="2000" spc="-10" b="1" i="1">
                <a:latin typeface="Times New Roman"/>
                <a:cs typeface="Times New Roman"/>
              </a:rPr>
              <a:t>coverage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8" cy="68442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8739" y="75692"/>
            <a:ext cx="191960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20" b="1" i="1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1800" spc="-5" b="1" i="1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dirty="0" sz="1800" spc="-5" b="1" i="1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dirty="0" sz="1800" spc="-30" b="1" i="1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dirty="0" sz="1800" spc="-5" b="1" i="1">
                <a:solidFill>
                  <a:srgbClr val="FFFFFF"/>
                </a:solidFill>
                <a:latin typeface="Calibri"/>
                <a:cs typeface="Calibri"/>
              </a:rPr>
              <a:t>eh</a:t>
            </a:r>
            <a:r>
              <a:rPr dirty="0" sz="1800" spc="-15" b="1" i="1">
                <a:solidFill>
                  <a:srgbClr val="FFFFFF"/>
                </a:solidFill>
                <a:latin typeface="Calibri"/>
                <a:cs typeface="Calibri"/>
              </a:rPr>
              <a:t>ea</a:t>
            </a:r>
            <a:r>
              <a:rPr dirty="0" sz="1800" spc="-10" b="1" i="1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dirty="0" sz="1800" spc="25" b="1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dirty="0" sz="1800" spc="-5" b="1" i="1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dirty="0" sz="1800" spc="-30" b="1" i="1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dirty="0" sz="1800" spc="-10" b="1" i="1">
                <a:solidFill>
                  <a:srgbClr val="FFFFFF"/>
                </a:solidFill>
                <a:latin typeface="Calibri"/>
                <a:cs typeface="Calibri"/>
              </a:rPr>
              <a:t>tit</a:t>
            </a:r>
            <a:r>
              <a:rPr dirty="0" sz="1800" spc="-5" b="1" i="1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dirty="0" sz="1800" spc="-30" b="1" i="1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dirty="0" sz="1800" b="1" i="1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3255" y="429005"/>
            <a:ext cx="4288291" cy="58445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507489" y="75692"/>
            <a:ext cx="11557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 u="sng">
                <a:latin typeface="Calibri"/>
                <a:cs typeface="Calibri"/>
              </a:rPr>
              <a:t>273</a:t>
            </a:r>
            <a:r>
              <a:rPr dirty="0" sz="1800" spc="5" b="1" u="sng">
                <a:latin typeface="Calibri"/>
                <a:cs typeface="Calibri"/>
              </a:rPr>
              <a:t> </a:t>
            </a:r>
            <a:r>
              <a:rPr dirty="0" sz="1800" spc="-15" b="1" u="sng">
                <a:latin typeface="Calibri"/>
                <a:cs typeface="Calibri"/>
              </a:rPr>
              <a:t>a</a:t>
            </a:r>
            <a:r>
              <a:rPr dirty="0" sz="1800" spc="-10" b="1" u="sng">
                <a:latin typeface="Calibri"/>
                <a:cs typeface="Calibri"/>
              </a:rPr>
              <a:t>uth</a:t>
            </a:r>
            <a:r>
              <a:rPr dirty="0" sz="1800" spc="-15" b="1" u="sng">
                <a:latin typeface="Calibri"/>
                <a:cs typeface="Calibri"/>
              </a:rPr>
              <a:t>o</a:t>
            </a:r>
            <a:r>
              <a:rPr dirty="0" sz="1800" spc="-25" b="1" u="sng">
                <a:latin typeface="Calibri"/>
                <a:cs typeface="Calibri"/>
              </a:rPr>
              <a:t>r</a:t>
            </a:r>
            <a:r>
              <a:rPr dirty="0" sz="1800" spc="-10" b="1" u="sng"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93802" y="75692"/>
            <a:ext cx="11557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 u="sng">
                <a:latin typeface="Calibri"/>
                <a:cs typeface="Calibri"/>
              </a:rPr>
              <a:t>254</a:t>
            </a:r>
            <a:r>
              <a:rPr dirty="0" sz="1800" spc="5" b="1" u="sng">
                <a:latin typeface="Calibri"/>
                <a:cs typeface="Calibri"/>
              </a:rPr>
              <a:t> </a:t>
            </a:r>
            <a:r>
              <a:rPr dirty="0" sz="1800" spc="-15" b="1" u="sng">
                <a:latin typeface="Calibri"/>
                <a:cs typeface="Calibri"/>
              </a:rPr>
              <a:t>a</a:t>
            </a:r>
            <a:r>
              <a:rPr dirty="0" sz="1800" spc="-10" b="1" u="sng">
                <a:latin typeface="Calibri"/>
                <a:cs typeface="Calibri"/>
              </a:rPr>
              <a:t>uth</a:t>
            </a:r>
            <a:r>
              <a:rPr dirty="0" sz="1800" spc="-15" b="1" u="sng">
                <a:latin typeface="Calibri"/>
                <a:cs typeface="Calibri"/>
              </a:rPr>
              <a:t>o</a:t>
            </a:r>
            <a:r>
              <a:rPr dirty="0" sz="1800" spc="-25" b="1" u="sng">
                <a:latin typeface="Calibri"/>
                <a:cs typeface="Calibri"/>
              </a:rPr>
              <a:t>r</a:t>
            </a:r>
            <a:r>
              <a:rPr dirty="0" sz="1800" spc="-10" b="1" u="sng"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36820" y="1228344"/>
            <a:ext cx="3538739" cy="49218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036820" y="357377"/>
            <a:ext cx="3207473" cy="87262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57377" y="143256"/>
            <a:ext cx="352043" cy="4739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52425" y="138303"/>
            <a:ext cx="361950" cy="483870"/>
          </a:xfrm>
          <a:custGeom>
            <a:avLst/>
            <a:gdLst/>
            <a:ahLst/>
            <a:cxnLst/>
            <a:rect l="l" t="t" r="r" b="b"/>
            <a:pathLst>
              <a:path w="361950" h="483870">
                <a:moveTo>
                  <a:pt x="0" y="0"/>
                </a:moveTo>
                <a:lnTo>
                  <a:pt x="361950" y="0"/>
                </a:lnTo>
                <a:lnTo>
                  <a:pt x="361950" y="483870"/>
                </a:lnTo>
                <a:lnTo>
                  <a:pt x="0" y="483870"/>
                </a:lnTo>
                <a:lnTo>
                  <a:pt x="0" y="0"/>
                </a:lnTo>
                <a:close/>
              </a:path>
            </a:pathLst>
          </a:custGeom>
          <a:ln w="9906">
            <a:solidFill>
              <a:srgbClr val="EEEC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572000" y="71628"/>
            <a:ext cx="355853" cy="4747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567046" y="66675"/>
            <a:ext cx="365760" cy="485140"/>
          </a:xfrm>
          <a:custGeom>
            <a:avLst/>
            <a:gdLst/>
            <a:ahLst/>
            <a:cxnLst/>
            <a:rect l="l" t="t" r="r" b="b"/>
            <a:pathLst>
              <a:path w="365760" h="485140">
                <a:moveTo>
                  <a:pt x="0" y="0"/>
                </a:moveTo>
                <a:lnTo>
                  <a:pt x="365760" y="0"/>
                </a:lnTo>
                <a:lnTo>
                  <a:pt x="365760" y="484631"/>
                </a:lnTo>
                <a:lnTo>
                  <a:pt x="0" y="484631"/>
                </a:lnTo>
                <a:lnTo>
                  <a:pt x="0" y="0"/>
                </a:lnTo>
                <a:close/>
              </a:path>
            </a:pathLst>
          </a:custGeom>
          <a:ln w="9906">
            <a:solidFill>
              <a:srgbClr val="EEECE1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9552" y="3294604"/>
            <a:ext cx="7007859" cy="0"/>
          </a:xfrm>
          <a:custGeom>
            <a:avLst/>
            <a:gdLst/>
            <a:ahLst/>
            <a:cxnLst/>
            <a:rect l="l" t="t" r="r" b="b"/>
            <a:pathLst>
              <a:path w="7007859" h="0">
                <a:moveTo>
                  <a:pt x="0" y="0"/>
                </a:moveTo>
                <a:lnTo>
                  <a:pt x="7007838" y="0"/>
                </a:lnTo>
              </a:path>
            </a:pathLst>
          </a:custGeom>
          <a:ln w="15368">
            <a:solidFill>
              <a:srgbClr val="1C70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29552" y="6550810"/>
            <a:ext cx="7007859" cy="0"/>
          </a:xfrm>
          <a:custGeom>
            <a:avLst/>
            <a:gdLst/>
            <a:ahLst/>
            <a:cxnLst/>
            <a:rect l="l" t="t" r="r" b="b"/>
            <a:pathLst>
              <a:path w="7007859" h="0">
                <a:moveTo>
                  <a:pt x="0" y="0"/>
                </a:moveTo>
                <a:lnTo>
                  <a:pt x="7007838" y="0"/>
                </a:lnTo>
              </a:path>
            </a:pathLst>
          </a:custGeom>
          <a:ln w="15368">
            <a:solidFill>
              <a:srgbClr val="1C70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086116" y="406611"/>
            <a:ext cx="2102485" cy="298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20" marR="5080" indent="-8255">
              <a:lnSpc>
                <a:spcPts val="1150"/>
              </a:lnSpc>
            </a:pPr>
            <a:r>
              <a:rPr dirty="0" sz="1000" spc="-13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-50">
                <a:solidFill>
                  <a:srgbClr val="3D3D3D"/>
                </a:solidFill>
                <a:latin typeface="Arial"/>
                <a:cs typeface="Arial"/>
              </a:rPr>
              <a:t>ong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800" spc="20" i="1">
                <a:solidFill>
                  <a:srgbClr val="4F4F4F"/>
                </a:solidFill>
                <a:latin typeface="Arial"/>
                <a:cs typeface="Arial"/>
              </a:rPr>
              <a:t>et</a:t>
            </a:r>
            <a:r>
              <a:rPr dirty="0" sz="800" spc="85" i="1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800" spc="35" i="1">
                <a:solidFill>
                  <a:srgbClr val="3D3D3D"/>
                </a:solidFill>
                <a:latin typeface="Arial"/>
                <a:cs typeface="Arial"/>
              </a:rPr>
              <a:t>al.</a:t>
            </a:r>
            <a:r>
              <a:rPr dirty="0" sz="800" spc="-35" i="1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800" spc="15" i="1">
                <a:solidFill>
                  <a:srgbClr val="3D3D3D"/>
                </a:solidFill>
                <a:latin typeface="Arial"/>
                <a:cs typeface="Arial"/>
              </a:rPr>
              <a:t>Genome</a:t>
            </a:r>
            <a:r>
              <a:rPr dirty="0" sz="800" spc="-85" i="1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800" spc="10" i="1">
                <a:solidFill>
                  <a:srgbClr val="3D3D3D"/>
                </a:solidFill>
                <a:latin typeface="Arial"/>
                <a:cs typeface="Arial"/>
              </a:rPr>
              <a:t>Biology</a:t>
            </a:r>
            <a:r>
              <a:rPr dirty="0" sz="800" spc="75" i="1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2</a:t>
            </a:r>
            <a:r>
              <a:rPr dirty="0" sz="1000" spc="-10">
                <a:solidFill>
                  <a:srgbClr val="3D3D3D"/>
                </a:solidFill>
                <a:latin typeface="Arial"/>
                <a:cs typeface="Arial"/>
              </a:rPr>
              <a:t>0</a:t>
            </a:r>
            <a:r>
              <a:rPr dirty="0" sz="1000" spc="-14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dirty="0" sz="1000" spc="-200">
                <a:solidFill>
                  <a:srgbClr val="3D3D3D"/>
                </a:solidFill>
                <a:latin typeface="Arial"/>
                <a:cs typeface="Arial"/>
              </a:rPr>
              <a:t>0</a:t>
            </a:r>
            <a:r>
              <a:rPr dirty="0" sz="1000" spc="185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dirty="0" sz="1000" spc="-14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405">
                <a:solidFill>
                  <a:srgbClr val="3D3D3D"/>
                </a:solidFill>
                <a:latin typeface="Arial"/>
                <a:cs typeface="Arial"/>
              </a:rPr>
              <a:t>1</a:t>
            </a:r>
            <a:r>
              <a:rPr dirty="0" sz="1000" spc="-265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dirty="0" sz="1000" spc="-175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dirty="0" sz="1000" spc="-17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9</a:t>
            </a:r>
            <a:r>
              <a:rPr dirty="0" sz="1000" spc="-6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dirty="0" sz="1000" spc="-3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dirty="0" sz="1000" spc="-50">
                <a:solidFill>
                  <a:srgbClr val="3D3D3D"/>
                </a:solidFill>
                <a:latin typeface="Arial"/>
                <a:cs typeface="Arial"/>
                <a:hlinkClick r:id="rId2"/>
              </a:rPr>
              <a:t>http://genome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  <a:hlinkClick r:id="rId2"/>
              </a:rPr>
              <a:t>b</a:t>
            </a:r>
            <a:r>
              <a:rPr dirty="0" sz="1000" spc="20">
                <a:solidFill>
                  <a:srgbClr val="030303"/>
                </a:solidFill>
                <a:latin typeface="Arial"/>
                <a:cs typeface="Arial"/>
                <a:hlinkClick r:id="rId2"/>
              </a:rPr>
              <a:t>i</a:t>
            </a:r>
            <a:r>
              <a:rPr dirty="0" sz="1000" spc="-180">
                <a:solidFill>
                  <a:srgbClr val="3D3D3D"/>
                </a:solidFill>
                <a:latin typeface="Arial"/>
                <a:cs typeface="Arial"/>
                <a:hlinkClick r:id="rId2"/>
              </a:rPr>
              <a:t>o</a:t>
            </a:r>
            <a:r>
              <a:rPr dirty="0" sz="1000" spc="-145">
                <a:solidFill>
                  <a:srgbClr val="030303"/>
                </a:solidFill>
                <a:latin typeface="Arial"/>
                <a:cs typeface="Arial"/>
                <a:hlinkClick r:id="rId2"/>
              </a:rPr>
              <a:t>l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ogy.com/</a:t>
            </a:r>
            <a:r>
              <a:rPr dirty="0" sz="1000" spc="-60">
                <a:solidFill>
                  <a:srgbClr val="3D3D3D"/>
                </a:solidFill>
                <a:latin typeface="Arial"/>
                <a:cs typeface="Arial"/>
              </a:rPr>
              <a:t>2</a:t>
            </a:r>
            <a:r>
              <a:rPr dirty="0" sz="1000" spc="-20">
                <a:solidFill>
                  <a:srgbClr val="212121"/>
                </a:solidFill>
                <a:latin typeface="Arial"/>
                <a:cs typeface="Arial"/>
              </a:rPr>
              <a:t>0</a:t>
            </a:r>
            <a:r>
              <a:rPr dirty="0" sz="1000" spc="-14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dirty="0" sz="1000" spc="-140">
                <a:solidFill>
                  <a:srgbClr val="212121"/>
                </a:solidFill>
                <a:latin typeface="Arial"/>
                <a:cs typeface="Arial"/>
              </a:rPr>
              <a:t>0</a:t>
            </a:r>
            <a:r>
              <a:rPr dirty="0" sz="1000" spc="140">
                <a:solidFill>
                  <a:srgbClr val="4F4F4F"/>
                </a:solidFill>
                <a:latin typeface="Arial"/>
                <a:cs typeface="Arial"/>
              </a:rPr>
              <a:t>/</a:t>
            </a:r>
            <a:r>
              <a:rPr dirty="0" sz="1000" spc="-75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dirty="0" sz="1000" spc="-26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dirty="0" sz="800" spc="-20">
                <a:solidFill>
                  <a:srgbClr val="3D3D3D"/>
                </a:solidFill>
                <a:latin typeface="細明體"/>
                <a:cs typeface="細明體"/>
              </a:rPr>
              <a:t>月</a:t>
            </a:r>
            <a:r>
              <a:rPr dirty="0" sz="800" spc="-445">
                <a:solidFill>
                  <a:srgbClr val="6D6D6D"/>
                </a:solidFill>
                <a:latin typeface="細明體"/>
                <a:cs typeface="細明體"/>
              </a:rPr>
              <a:t>／</a:t>
            </a:r>
            <a:r>
              <a:rPr dirty="0" sz="1000" spc="-17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9</a:t>
            </a:r>
            <a:r>
              <a:rPr dirty="0" sz="1000" spc="-60">
                <a:solidFill>
                  <a:srgbClr val="030303"/>
                </a:solidFill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7605" rIns="0" bIns="0" rtlCol="0" vert="horz">
            <a:spAutoFit/>
          </a:bodyPr>
          <a:lstStyle/>
          <a:p>
            <a:pPr marL="4927600">
              <a:lnSpc>
                <a:spcPct val="100000"/>
              </a:lnSpc>
            </a:pPr>
            <a:r>
              <a:rPr dirty="0" sz="4400" spc="250" u="none">
                <a:solidFill>
                  <a:srgbClr val="2A4969"/>
                </a:solidFill>
                <a:latin typeface="細明體"/>
                <a:cs typeface="細明體"/>
              </a:rPr>
              <a:t>國</a:t>
            </a:r>
            <a:r>
              <a:rPr dirty="0" sz="2600" spc="-45" u="none">
                <a:solidFill>
                  <a:srgbClr val="212121"/>
                </a:solidFill>
              </a:rPr>
              <a:t>G</a:t>
            </a:r>
            <a:r>
              <a:rPr dirty="0" sz="2600" spc="-114" u="none">
                <a:solidFill>
                  <a:srgbClr val="3D3D3D"/>
                </a:solidFill>
              </a:rPr>
              <a:t>e</a:t>
            </a:r>
            <a:r>
              <a:rPr dirty="0" sz="2600" spc="-180" u="none">
                <a:solidFill>
                  <a:srgbClr val="212121"/>
                </a:solidFill>
              </a:rPr>
              <a:t>n</a:t>
            </a:r>
            <a:r>
              <a:rPr dirty="0" sz="2600" spc="120" u="none">
                <a:solidFill>
                  <a:srgbClr val="3D3D3D"/>
                </a:solidFill>
              </a:rPr>
              <a:t>o</a:t>
            </a:r>
            <a:r>
              <a:rPr dirty="0" sz="2600" spc="-100" u="none">
                <a:solidFill>
                  <a:srgbClr val="212121"/>
                </a:solidFill>
              </a:rPr>
              <a:t>rr</a:t>
            </a:r>
            <a:endParaRPr sz="2600">
              <a:latin typeface="細明體"/>
              <a:cs typeface="細明體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72475" y="1265558"/>
            <a:ext cx="1127125" cy="234315"/>
          </a:xfrm>
          <a:custGeom>
            <a:avLst/>
            <a:gdLst/>
            <a:ahLst/>
            <a:cxnLst/>
            <a:rect l="l" t="t" r="r" b="b"/>
            <a:pathLst>
              <a:path w="1127125" h="234315">
                <a:moveTo>
                  <a:pt x="0" y="0"/>
                </a:moveTo>
                <a:lnTo>
                  <a:pt x="1126967" y="0"/>
                </a:lnTo>
                <a:lnTo>
                  <a:pt x="1126967" y="233901"/>
                </a:lnTo>
                <a:lnTo>
                  <a:pt x="0" y="233901"/>
                </a:lnTo>
                <a:lnTo>
                  <a:pt x="0" y="0"/>
                </a:lnTo>
                <a:close/>
              </a:path>
            </a:pathLst>
          </a:custGeom>
          <a:solidFill>
            <a:srgbClr val="1F70B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6095365" algn="l"/>
              </a:tabLst>
            </a:pPr>
            <a:r>
              <a:rPr dirty="0" spc="-645"/>
              <a:t>l</a:t>
            </a:r>
            <a:r>
              <a:rPr dirty="0" spc="-90"/>
              <a:t>R</a:t>
            </a:r>
            <a:r>
              <a:rPr dirty="0" spc="-235"/>
              <a:t> </a:t>
            </a:r>
            <a:r>
              <a:rPr dirty="0" spc="55"/>
              <a:t>E</a:t>
            </a:r>
            <a:r>
              <a:rPr dirty="0" spc="-145"/>
              <a:t>S</a:t>
            </a:r>
            <a:r>
              <a:rPr dirty="0" spc="-175"/>
              <a:t> </a:t>
            </a:r>
            <a:r>
              <a:rPr dirty="0" spc="-65"/>
              <a:t>E</a:t>
            </a:r>
            <a:r>
              <a:rPr dirty="0" spc="35"/>
              <a:t>A</a:t>
            </a:r>
            <a:r>
              <a:rPr dirty="0" spc="-110"/>
              <a:t> </a:t>
            </a:r>
            <a:r>
              <a:rPr dirty="0" spc="-10"/>
              <a:t>RC</a:t>
            </a:r>
            <a:r>
              <a:rPr dirty="0" spc="-190"/>
              <a:t> </a:t>
            </a:r>
            <a:r>
              <a:rPr dirty="0" spc="95"/>
              <a:t>H</a:t>
            </a:r>
            <a:r>
              <a:rPr dirty="0"/>
              <a:t>	</a:t>
            </a:r>
            <a:r>
              <a:rPr dirty="0" spc="125"/>
              <a:t>O</a:t>
            </a:r>
            <a:r>
              <a:rPr dirty="0" spc="-10"/>
              <a:t>p</a:t>
            </a:r>
            <a:r>
              <a:rPr dirty="0" spc="105"/>
              <a:t>en</a:t>
            </a:r>
            <a:r>
              <a:rPr dirty="0" spc="90"/>
              <a:t> </a:t>
            </a:r>
            <a:r>
              <a:rPr dirty="0" spc="5"/>
              <a:t>Accessj</a:t>
            </a: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250">
              <a:latin typeface="Times New Roman"/>
              <a:cs typeface="Times New Roman"/>
            </a:endParaRPr>
          </a:p>
          <a:p>
            <a:pPr marL="170815" marR="965200" indent="7620">
              <a:lnSpc>
                <a:spcPct val="107200"/>
              </a:lnSpc>
              <a:tabLst>
                <a:tab pos="5288280" algn="l"/>
              </a:tabLst>
            </a:pPr>
            <a:r>
              <a:rPr dirty="0" sz="2350" spc="-30">
                <a:solidFill>
                  <a:srgbClr val="030303"/>
                </a:solidFill>
              </a:rPr>
              <a:t>Seq</a:t>
            </a:r>
            <a:r>
              <a:rPr dirty="0" sz="2350" spc="-15">
                <a:solidFill>
                  <a:srgbClr val="030303"/>
                </a:solidFill>
              </a:rPr>
              <a:t>u</a:t>
            </a:r>
            <a:r>
              <a:rPr dirty="0" sz="2350" spc="25">
                <a:solidFill>
                  <a:srgbClr val="030303"/>
                </a:solidFill>
              </a:rPr>
              <a:t>enc</a:t>
            </a:r>
            <a:r>
              <a:rPr dirty="0" sz="2350" spc="150">
                <a:solidFill>
                  <a:srgbClr val="030303"/>
                </a:solidFill>
              </a:rPr>
              <a:t>i</a:t>
            </a:r>
            <a:r>
              <a:rPr dirty="0" sz="2350" spc="140">
                <a:solidFill>
                  <a:srgbClr val="030303"/>
                </a:solidFill>
              </a:rPr>
              <a:t>ng</a:t>
            </a:r>
            <a:r>
              <a:rPr dirty="0" sz="2350" spc="195">
                <a:solidFill>
                  <a:srgbClr val="030303"/>
                </a:solidFill>
              </a:rPr>
              <a:t> </a:t>
            </a:r>
            <a:r>
              <a:rPr dirty="0" sz="2350" spc="50">
                <a:solidFill>
                  <a:srgbClr val="030303"/>
                </a:solidFill>
              </a:rPr>
              <a:t>and</a:t>
            </a:r>
            <a:r>
              <a:rPr dirty="0" sz="2350" spc="290">
                <a:solidFill>
                  <a:srgbClr val="030303"/>
                </a:solidFill>
              </a:rPr>
              <a:t> </a:t>
            </a:r>
            <a:r>
              <a:rPr dirty="0" sz="2350" spc="-30">
                <a:solidFill>
                  <a:srgbClr val="030303"/>
                </a:solidFill>
              </a:rPr>
              <a:t>an</a:t>
            </a:r>
            <a:r>
              <a:rPr dirty="0" sz="2350" spc="235">
                <a:solidFill>
                  <a:srgbClr val="030303"/>
                </a:solidFill>
              </a:rPr>
              <a:t>a</a:t>
            </a:r>
            <a:r>
              <a:rPr dirty="0" sz="2350" spc="-20">
                <a:solidFill>
                  <a:srgbClr val="030303"/>
                </a:solidFill>
              </a:rPr>
              <a:t>lysi</a:t>
            </a:r>
            <a:r>
              <a:rPr dirty="0" sz="2350" spc="-215">
                <a:solidFill>
                  <a:srgbClr val="030303"/>
                </a:solidFill>
              </a:rPr>
              <a:t>s</a:t>
            </a:r>
            <a:r>
              <a:rPr dirty="0" sz="2350" spc="315">
                <a:solidFill>
                  <a:srgbClr val="030303"/>
                </a:solidFill>
              </a:rPr>
              <a:t> </a:t>
            </a:r>
            <a:r>
              <a:rPr dirty="0" sz="2350" spc="75">
                <a:solidFill>
                  <a:srgbClr val="030303"/>
                </a:solidFill>
              </a:rPr>
              <a:t>of</a:t>
            </a:r>
            <a:r>
              <a:rPr dirty="0" sz="2350" spc="175">
                <a:solidFill>
                  <a:srgbClr val="030303"/>
                </a:solidFill>
              </a:rPr>
              <a:t> </a:t>
            </a:r>
            <a:r>
              <a:rPr dirty="0" sz="2350" spc="35">
                <a:solidFill>
                  <a:srgbClr val="030303"/>
                </a:solidFill>
              </a:rPr>
              <a:t>an</a:t>
            </a:r>
            <a:r>
              <a:rPr dirty="0" sz="2350">
                <a:solidFill>
                  <a:srgbClr val="030303"/>
                </a:solidFill>
              </a:rPr>
              <a:t> </a:t>
            </a:r>
            <a:r>
              <a:rPr dirty="0" sz="2350" spc="-310">
                <a:solidFill>
                  <a:srgbClr val="030303"/>
                </a:solidFill>
              </a:rPr>
              <a:t> </a:t>
            </a:r>
            <a:r>
              <a:rPr dirty="0" sz="2350" spc="25">
                <a:solidFill>
                  <a:srgbClr val="030303"/>
                </a:solidFill>
              </a:rPr>
              <a:t>Ir</a:t>
            </a:r>
            <a:r>
              <a:rPr dirty="0" sz="2350" spc="-95">
                <a:solidFill>
                  <a:srgbClr val="030303"/>
                </a:solidFill>
              </a:rPr>
              <a:t>i</a:t>
            </a:r>
            <a:r>
              <a:rPr dirty="0" sz="2350" spc="-25">
                <a:solidFill>
                  <a:srgbClr val="030303"/>
                </a:solidFill>
              </a:rPr>
              <a:t>sh</a:t>
            </a:r>
            <a:r>
              <a:rPr dirty="0" sz="2350">
                <a:solidFill>
                  <a:srgbClr val="030303"/>
                </a:solidFill>
              </a:rPr>
              <a:t>	</a:t>
            </a:r>
            <a:r>
              <a:rPr dirty="0" sz="2350" spc="114">
                <a:solidFill>
                  <a:srgbClr val="030303"/>
                </a:solidFill>
              </a:rPr>
              <a:t>h</a:t>
            </a:r>
            <a:r>
              <a:rPr dirty="0" sz="2350" spc="45">
                <a:solidFill>
                  <a:srgbClr val="030303"/>
                </a:solidFill>
              </a:rPr>
              <a:t>u</a:t>
            </a:r>
            <a:r>
              <a:rPr dirty="0" sz="2350" spc="90">
                <a:solidFill>
                  <a:srgbClr val="030303"/>
                </a:solidFill>
              </a:rPr>
              <a:t>man</a:t>
            </a:r>
            <a:r>
              <a:rPr dirty="0" sz="2350" spc="35">
                <a:solidFill>
                  <a:srgbClr val="030303"/>
                </a:solidFill>
              </a:rPr>
              <a:t> </a:t>
            </a:r>
            <a:r>
              <a:rPr dirty="0" sz="2350" spc="70">
                <a:solidFill>
                  <a:srgbClr val="030303"/>
                </a:solidFill>
              </a:rPr>
              <a:t>genome</a:t>
            </a:r>
            <a:endParaRPr sz="2350"/>
          </a:p>
          <a:p>
            <a:pPr marL="170815" marR="554355">
              <a:lnSpc>
                <a:spcPts val="1630"/>
              </a:lnSpc>
              <a:spcBef>
                <a:spcPts val="885"/>
              </a:spcBef>
            </a:pPr>
            <a:r>
              <a:rPr dirty="0" sz="1000" spc="-70">
                <a:solidFill>
                  <a:srgbClr val="4F4F4F"/>
                </a:solidFill>
              </a:rPr>
              <a:t>P</a:t>
            </a:r>
            <a:r>
              <a:rPr dirty="0" sz="1000" spc="20">
                <a:solidFill>
                  <a:srgbClr val="858585"/>
                </a:solidFill>
              </a:rPr>
              <a:t>i</a:t>
            </a:r>
            <a:r>
              <a:rPr dirty="0" sz="1000" spc="70">
                <a:solidFill>
                  <a:srgbClr val="4F4F4F"/>
                </a:solidFill>
              </a:rPr>
              <a:t>n</a:t>
            </a:r>
            <a:r>
              <a:rPr dirty="0" sz="1000">
                <a:solidFill>
                  <a:srgbClr val="4F4F4F"/>
                </a:solidFill>
              </a:rPr>
              <a:t> </a:t>
            </a:r>
            <a:r>
              <a:rPr dirty="0" sz="1000" spc="-15">
                <a:solidFill>
                  <a:srgbClr val="212121"/>
                </a:solidFill>
              </a:rPr>
              <a:t>T</a:t>
            </a:r>
            <a:r>
              <a:rPr dirty="0" sz="1000" spc="160">
                <a:solidFill>
                  <a:srgbClr val="4F4F4F"/>
                </a:solidFill>
              </a:rPr>
              <a:t>o</a:t>
            </a:r>
            <a:r>
              <a:rPr dirty="0" sz="1000" spc="-15">
                <a:solidFill>
                  <a:srgbClr val="6D6D6D"/>
                </a:solidFill>
              </a:rPr>
              <a:t>n</a:t>
            </a:r>
            <a:r>
              <a:rPr dirty="0" sz="1000" spc="165">
                <a:solidFill>
                  <a:srgbClr val="3D3D3D"/>
                </a:solidFill>
              </a:rPr>
              <a:t>g</a:t>
            </a:r>
            <a:r>
              <a:rPr dirty="0" sz="1050" spc="-235">
                <a:solidFill>
                  <a:srgbClr val="858585"/>
                </a:solidFill>
                <a:latin typeface="細明體"/>
                <a:cs typeface="細明體"/>
              </a:rPr>
              <a:t>汁</a:t>
            </a:r>
            <a:r>
              <a:rPr dirty="0" sz="1050" spc="-15">
                <a:solidFill>
                  <a:srgbClr val="858585"/>
                </a:solidFill>
                <a:latin typeface="細明體"/>
                <a:cs typeface="細明體"/>
              </a:rPr>
              <a:t> </a:t>
            </a:r>
            <a:r>
              <a:rPr dirty="0" sz="1000" spc="-20">
                <a:solidFill>
                  <a:srgbClr val="6D6D6D"/>
                </a:solidFill>
              </a:rPr>
              <a:t>J</a:t>
            </a:r>
            <a:r>
              <a:rPr dirty="0" sz="1000" spc="40">
                <a:solidFill>
                  <a:srgbClr val="4F4F4F"/>
                </a:solidFill>
              </a:rPr>
              <a:t>a</a:t>
            </a:r>
            <a:r>
              <a:rPr dirty="0" sz="1000" spc="10">
                <a:solidFill>
                  <a:srgbClr val="6D6D6D"/>
                </a:solidFill>
              </a:rPr>
              <a:t>m</a:t>
            </a:r>
            <a:r>
              <a:rPr dirty="0" sz="1000" spc="45">
                <a:solidFill>
                  <a:srgbClr val="212121"/>
                </a:solidFill>
              </a:rPr>
              <a:t>e</a:t>
            </a:r>
            <a:r>
              <a:rPr dirty="0" sz="1000" spc="-20">
                <a:solidFill>
                  <a:srgbClr val="4F4F4F"/>
                </a:solidFill>
              </a:rPr>
              <a:t>s</a:t>
            </a:r>
            <a:r>
              <a:rPr dirty="0" sz="1000" spc="85">
                <a:solidFill>
                  <a:srgbClr val="4F4F4F"/>
                </a:solidFill>
              </a:rPr>
              <a:t> </a:t>
            </a:r>
            <a:r>
              <a:rPr dirty="0" sz="1000" spc="5">
                <a:solidFill>
                  <a:srgbClr val="3D3D3D"/>
                </a:solidFill>
              </a:rPr>
              <a:t>GD</a:t>
            </a:r>
            <a:r>
              <a:rPr dirty="0" sz="1000">
                <a:solidFill>
                  <a:srgbClr val="3D3D3D"/>
                </a:solidFill>
              </a:rPr>
              <a:t> </a:t>
            </a:r>
            <a:r>
              <a:rPr dirty="0" sz="1000" spc="-90">
                <a:solidFill>
                  <a:srgbClr val="3D3D3D"/>
                </a:solidFill>
              </a:rPr>
              <a:t> </a:t>
            </a:r>
            <a:r>
              <a:rPr dirty="0" sz="1000" spc="-190">
                <a:solidFill>
                  <a:srgbClr val="4F4F4F"/>
                </a:solidFill>
              </a:rPr>
              <a:t>P</a:t>
            </a:r>
            <a:r>
              <a:rPr dirty="0" sz="1000" spc="30">
                <a:solidFill>
                  <a:srgbClr val="6D6D6D"/>
                </a:solidFill>
              </a:rPr>
              <a:t>r</a:t>
            </a:r>
            <a:r>
              <a:rPr dirty="0" sz="1000" spc="100">
                <a:solidFill>
                  <a:srgbClr val="212121"/>
                </a:solidFill>
              </a:rPr>
              <a:t>e</a:t>
            </a:r>
            <a:r>
              <a:rPr dirty="0" sz="1000" spc="-15">
                <a:solidFill>
                  <a:srgbClr val="4F4F4F"/>
                </a:solidFill>
              </a:rPr>
              <a:t>n</a:t>
            </a:r>
            <a:r>
              <a:rPr dirty="0" sz="1000" spc="80">
                <a:solidFill>
                  <a:srgbClr val="212121"/>
                </a:solidFill>
              </a:rPr>
              <a:t>d</a:t>
            </a:r>
            <a:r>
              <a:rPr dirty="0" sz="1000" spc="70">
                <a:solidFill>
                  <a:srgbClr val="212121"/>
                </a:solidFill>
              </a:rPr>
              <a:t>e</a:t>
            </a:r>
            <a:r>
              <a:rPr dirty="0" sz="1050" spc="-90">
                <a:solidFill>
                  <a:srgbClr val="4F4F4F"/>
                </a:solidFill>
                <a:latin typeface="細明體"/>
                <a:cs typeface="細明體"/>
              </a:rPr>
              <a:t>旬</a:t>
            </a:r>
            <a:r>
              <a:rPr dirty="0" sz="1050" spc="-145">
                <a:solidFill>
                  <a:srgbClr val="4F4F4F"/>
                </a:solidFill>
                <a:latin typeface="細明體"/>
                <a:cs typeface="細明體"/>
              </a:rPr>
              <a:t>的</a:t>
            </a:r>
            <a:r>
              <a:rPr dirty="0" sz="1050" spc="545">
                <a:solidFill>
                  <a:srgbClr val="6D6D6D"/>
                </a:solidFill>
                <a:latin typeface="細明體"/>
                <a:cs typeface="細明體"/>
              </a:rPr>
              <a:t>戶</a:t>
            </a:r>
            <a:r>
              <a:rPr dirty="0" sz="1050" spc="-185">
                <a:solidFill>
                  <a:srgbClr val="6D6D6D"/>
                </a:solidFill>
                <a:latin typeface="細明體"/>
                <a:cs typeface="細明體"/>
              </a:rPr>
              <a:t> </a:t>
            </a:r>
            <a:r>
              <a:rPr dirty="0" sz="1000" spc="50">
                <a:solidFill>
                  <a:srgbClr val="3D3D3D"/>
                </a:solidFill>
              </a:rPr>
              <a:t>A</a:t>
            </a:r>
            <a:r>
              <a:rPr dirty="0" sz="1000" spc="70">
                <a:solidFill>
                  <a:srgbClr val="6D6D6D"/>
                </a:solidFill>
              </a:rPr>
              <a:t>m</a:t>
            </a:r>
            <a:r>
              <a:rPr dirty="0" sz="1000" spc="30">
                <a:solidFill>
                  <a:srgbClr val="4F4F4F"/>
                </a:solidFill>
              </a:rPr>
              <a:t>a</a:t>
            </a:r>
            <a:r>
              <a:rPr dirty="0" sz="1000" spc="60">
                <a:solidFill>
                  <a:srgbClr val="4F4F4F"/>
                </a:solidFill>
              </a:rPr>
              <a:t>n</a:t>
            </a:r>
            <a:r>
              <a:rPr dirty="0" sz="1000" spc="105">
                <a:solidFill>
                  <a:srgbClr val="212121"/>
                </a:solidFill>
              </a:rPr>
              <a:t>d</a:t>
            </a:r>
            <a:r>
              <a:rPr dirty="0" sz="1000" spc="-10">
                <a:solidFill>
                  <a:srgbClr val="4F4F4F"/>
                </a:solidFill>
              </a:rPr>
              <a:t>a</a:t>
            </a:r>
            <a:r>
              <a:rPr dirty="0" sz="1000" spc="15">
                <a:solidFill>
                  <a:srgbClr val="4F4F4F"/>
                </a:solidFill>
              </a:rPr>
              <a:t> </a:t>
            </a:r>
            <a:r>
              <a:rPr dirty="0" sz="1000" spc="25">
                <a:solidFill>
                  <a:srgbClr val="6D6D6D"/>
                </a:solidFill>
              </a:rPr>
              <a:t>J</a:t>
            </a:r>
            <a:r>
              <a:rPr dirty="0" sz="1000">
                <a:solidFill>
                  <a:srgbClr val="6D6D6D"/>
                </a:solidFill>
              </a:rPr>
              <a:t> </a:t>
            </a:r>
            <a:r>
              <a:rPr dirty="0" sz="1000" spc="-114">
                <a:solidFill>
                  <a:srgbClr val="6D6D6D"/>
                </a:solidFill>
              </a:rPr>
              <a:t> </a:t>
            </a:r>
            <a:r>
              <a:rPr dirty="0" sz="1000" spc="-80">
                <a:solidFill>
                  <a:srgbClr val="6D6D6D"/>
                </a:solidFill>
              </a:rPr>
              <a:t>L</a:t>
            </a:r>
            <a:r>
              <a:rPr dirty="0" sz="1000" spc="105">
                <a:solidFill>
                  <a:srgbClr val="3D3D3D"/>
                </a:solidFill>
              </a:rPr>
              <a:t>o</a:t>
            </a:r>
            <a:r>
              <a:rPr dirty="0" sz="1000" spc="45">
                <a:solidFill>
                  <a:srgbClr val="6D6D6D"/>
                </a:solidFill>
              </a:rPr>
              <a:t>h</a:t>
            </a:r>
            <a:r>
              <a:rPr dirty="0" sz="1000" spc="30">
                <a:solidFill>
                  <a:srgbClr val="4F4F4F"/>
                </a:solidFill>
              </a:rPr>
              <a:t>an</a:t>
            </a:r>
            <a:r>
              <a:rPr dirty="0" sz="1000" spc="-190">
                <a:solidFill>
                  <a:srgbClr val="4F4F4F"/>
                </a:solidFill>
              </a:rPr>
              <a:t> </a:t>
            </a:r>
            <a:r>
              <a:rPr dirty="0" sz="1000" spc="-320">
                <a:solidFill>
                  <a:srgbClr val="858585"/>
                </a:solidFill>
              </a:rPr>
              <a:t>1</a:t>
            </a:r>
            <a:r>
              <a:rPr dirty="0" sz="1000" spc="375">
                <a:solidFill>
                  <a:srgbClr val="6D6D6D"/>
                </a:solidFill>
              </a:rPr>
              <a:t>,</a:t>
            </a:r>
            <a:r>
              <a:rPr dirty="0" sz="1000" spc="-20">
                <a:solidFill>
                  <a:srgbClr val="4F4F4F"/>
                </a:solidFill>
              </a:rPr>
              <a:t>Susan</a:t>
            </a:r>
            <a:r>
              <a:rPr dirty="0" sz="1000">
                <a:solidFill>
                  <a:srgbClr val="4F4F4F"/>
                </a:solidFill>
              </a:rPr>
              <a:t> </a:t>
            </a:r>
            <a:r>
              <a:rPr dirty="0" sz="1000" spc="-130">
                <a:solidFill>
                  <a:srgbClr val="4F4F4F"/>
                </a:solidFill>
              </a:rPr>
              <a:t> </a:t>
            </a:r>
            <a:r>
              <a:rPr dirty="0" sz="1000" spc="105">
                <a:solidFill>
                  <a:srgbClr val="3D3D3D"/>
                </a:solidFill>
              </a:rPr>
              <a:t>M</a:t>
            </a:r>
            <a:r>
              <a:rPr dirty="0" sz="1000" spc="110">
                <a:solidFill>
                  <a:srgbClr val="3D3D3D"/>
                </a:solidFill>
              </a:rPr>
              <a:t> </a:t>
            </a:r>
            <a:r>
              <a:rPr dirty="0" sz="1000" spc="-140">
                <a:solidFill>
                  <a:srgbClr val="6D6D6D"/>
                </a:solidFill>
              </a:rPr>
              <a:t>F</a:t>
            </a:r>
            <a:r>
              <a:rPr dirty="0" sz="1000" spc="40">
                <a:solidFill>
                  <a:srgbClr val="4F4F4F"/>
                </a:solidFill>
              </a:rPr>
              <a:t>a</a:t>
            </a:r>
            <a:r>
              <a:rPr dirty="0" sz="1000" spc="30">
                <a:solidFill>
                  <a:srgbClr val="858585"/>
                </a:solidFill>
              </a:rPr>
              <a:t>rr</a:t>
            </a:r>
            <a:r>
              <a:rPr dirty="0" sz="1000" spc="10">
                <a:solidFill>
                  <a:srgbClr val="858585"/>
                </a:solidFill>
              </a:rPr>
              <a:t>i</a:t>
            </a:r>
            <a:r>
              <a:rPr dirty="0" sz="1000" spc="65">
                <a:solidFill>
                  <a:srgbClr val="4F4F4F"/>
                </a:solidFill>
              </a:rPr>
              <a:t>ngt</a:t>
            </a:r>
            <a:r>
              <a:rPr dirty="0" sz="1000" spc="120">
                <a:solidFill>
                  <a:srgbClr val="4F4F4F"/>
                </a:solidFill>
              </a:rPr>
              <a:t>o</a:t>
            </a:r>
            <a:r>
              <a:rPr dirty="0" sz="1000" spc="45">
                <a:solidFill>
                  <a:srgbClr val="6D6D6D"/>
                </a:solidFill>
              </a:rPr>
              <a:t>n</a:t>
            </a:r>
            <a:r>
              <a:rPr dirty="0" sz="1050" spc="210">
                <a:solidFill>
                  <a:srgbClr val="6D6D6D"/>
                </a:solidFill>
                <a:latin typeface="細明體"/>
                <a:cs typeface="細明體"/>
              </a:rPr>
              <a:t>口</a:t>
            </a:r>
            <a:r>
              <a:rPr dirty="0" sz="1050" spc="-215">
                <a:solidFill>
                  <a:srgbClr val="6D6D6D"/>
                </a:solidFill>
                <a:latin typeface="細明體"/>
                <a:cs typeface="細明體"/>
              </a:rPr>
              <a:t> </a:t>
            </a:r>
            <a:r>
              <a:rPr dirty="0" sz="1000" spc="-70">
                <a:solidFill>
                  <a:srgbClr val="4F4F4F"/>
                </a:solidFill>
              </a:rPr>
              <a:t>S</a:t>
            </a:r>
            <a:r>
              <a:rPr dirty="0" sz="1000" spc="80">
                <a:solidFill>
                  <a:srgbClr val="858585"/>
                </a:solidFill>
              </a:rPr>
              <a:t>i</a:t>
            </a:r>
            <a:r>
              <a:rPr dirty="0" sz="1000" spc="70">
                <a:solidFill>
                  <a:srgbClr val="6D6D6D"/>
                </a:solidFill>
              </a:rPr>
              <a:t>m</a:t>
            </a:r>
            <a:r>
              <a:rPr dirty="0" sz="1000" spc="65">
                <a:solidFill>
                  <a:srgbClr val="3D3D3D"/>
                </a:solidFill>
              </a:rPr>
              <a:t>on</a:t>
            </a:r>
            <a:r>
              <a:rPr dirty="0" sz="1000" spc="110">
                <a:solidFill>
                  <a:srgbClr val="3D3D3D"/>
                </a:solidFill>
              </a:rPr>
              <a:t> </a:t>
            </a:r>
            <a:r>
              <a:rPr dirty="0" sz="1000">
                <a:solidFill>
                  <a:srgbClr val="3D3D3D"/>
                </a:solidFill>
              </a:rPr>
              <a:t>C</a:t>
            </a:r>
            <a:r>
              <a:rPr dirty="0" spc="-1110">
                <a:solidFill>
                  <a:srgbClr val="6D6D6D"/>
                </a:solidFill>
                <a:latin typeface="細明體"/>
                <a:cs typeface="細明體"/>
              </a:rPr>
              <a:t>『</a:t>
            </a:r>
            <a:r>
              <a:rPr dirty="0" sz="1000" spc="225">
                <a:solidFill>
                  <a:srgbClr val="4F4F4F"/>
                </a:solidFill>
              </a:rPr>
              <a:t>o</a:t>
            </a:r>
            <a:r>
              <a:rPr dirty="0" sz="1000" spc="45">
                <a:solidFill>
                  <a:srgbClr val="6D6D6D"/>
                </a:solidFill>
              </a:rPr>
              <a:t>n</a:t>
            </a:r>
            <a:r>
              <a:rPr dirty="0" sz="1050" spc="300">
                <a:solidFill>
                  <a:srgbClr val="6D6D6D"/>
                </a:solidFill>
                <a:latin typeface="細明體"/>
                <a:cs typeface="細明體"/>
              </a:rPr>
              <a:t>咐</a:t>
            </a:r>
            <a:r>
              <a:rPr dirty="0" sz="1050" spc="55">
                <a:solidFill>
                  <a:srgbClr val="6D6D6D"/>
                </a:solidFill>
                <a:latin typeface="細明體"/>
                <a:cs typeface="細明體"/>
              </a:rPr>
              <a:t> </a:t>
            </a:r>
            <a:r>
              <a:rPr dirty="0" sz="1000" spc="60">
                <a:solidFill>
                  <a:srgbClr val="4F4F4F"/>
                </a:solidFill>
              </a:rPr>
              <a:t>N</a:t>
            </a:r>
            <a:r>
              <a:rPr dirty="0" sz="1000" spc="-45">
                <a:solidFill>
                  <a:srgbClr val="858585"/>
                </a:solidFill>
              </a:rPr>
              <a:t>i</a:t>
            </a:r>
            <a:r>
              <a:rPr dirty="0" sz="1000" spc="40">
                <a:solidFill>
                  <a:srgbClr val="4F4F4F"/>
                </a:solidFill>
              </a:rPr>
              <a:t>a</a:t>
            </a:r>
            <a:r>
              <a:rPr dirty="0" sz="1000" spc="80">
                <a:solidFill>
                  <a:srgbClr val="858585"/>
                </a:solidFill>
              </a:rPr>
              <a:t>l</a:t>
            </a:r>
            <a:r>
              <a:rPr dirty="0" sz="1000" spc="85">
                <a:solidFill>
                  <a:srgbClr val="858585"/>
                </a:solidFill>
              </a:rPr>
              <a:t> </a:t>
            </a:r>
            <a:r>
              <a:rPr dirty="0" sz="1000" spc="-75">
                <a:solidFill>
                  <a:srgbClr val="6D6D6D"/>
                </a:solidFill>
              </a:rPr>
              <a:t>F</a:t>
            </a:r>
            <a:r>
              <a:rPr dirty="0" sz="1000" spc="40">
                <a:solidFill>
                  <a:srgbClr val="858585"/>
                </a:solidFill>
              </a:rPr>
              <a:t>r</a:t>
            </a:r>
            <a:r>
              <a:rPr dirty="0" sz="1000" spc="-60">
                <a:solidFill>
                  <a:srgbClr val="858585"/>
                </a:solidFill>
              </a:rPr>
              <a:t>i</a:t>
            </a:r>
            <a:r>
              <a:rPr dirty="0" sz="1000" spc="100">
                <a:solidFill>
                  <a:srgbClr val="212121"/>
                </a:solidFill>
              </a:rPr>
              <a:t>e</a:t>
            </a:r>
            <a:r>
              <a:rPr dirty="0" sz="1000" spc="-45">
                <a:solidFill>
                  <a:srgbClr val="858585"/>
                </a:solidFill>
              </a:rPr>
              <a:t>l</a:t>
            </a:r>
            <a:r>
              <a:rPr dirty="0" sz="1000" spc="-75">
                <a:solidFill>
                  <a:srgbClr val="6D6D6D"/>
                </a:solidFill>
              </a:rPr>
              <a:t>5,</a:t>
            </a:r>
            <a:r>
              <a:rPr dirty="0" sz="1000" spc="-50">
                <a:solidFill>
                  <a:srgbClr val="6D6D6D"/>
                </a:solidFill>
              </a:rPr>
              <a:t> </a:t>
            </a:r>
            <a:r>
              <a:rPr dirty="0" sz="1000" spc="35">
                <a:solidFill>
                  <a:srgbClr val="4F4F4F"/>
                </a:solidFill>
              </a:rPr>
              <a:t>Dan</a:t>
            </a:r>
            <a:r>
              <a:rPr dirty="0" sz="1000" spc="75">
                <a:solidFill>
                  <a:srgbClr val="4F4F4F"/>
                </a:solidFill>
              </a:rPr>
              <a:t> </a:t>
            </a:r>
            <a:r>
              <a:rPr dirty="0" sz="1000" spc="-20">
                <a:solidFill>
                  <a:srgbClr val="3D3D3D"/>
                </a:solidFill>
              </a:rPr>
              <a:t>G</a:t>
            </a:r>
            <a:r>
              <a:rPr dirty="0" sz="1000">
                <a:solidFill>
                  <a:srgbClr val="3D3D3D"/>
                </a:solidFill>
              </a:rPr>
              <a:t> </a:t>
            </a:r>
            <a:r>
              <a:rPr dirty="0" sz="1000" spc="-120">
                <a:solidFill>
                  <a:srgbClr val="3D3D3D"/>
                </a:solidFill>
              </a:rPr>
              <a:t> </a:t>
            </a:r>
            <a:r>
              <a:rPr dirty="0" sz="1000" spc="-70">
                <a:solidFill>
                  <a:srgbClr val="4F4F4F"/>
                </a:solidFill>
              </a:rPr>
              <a:t>B</a:t>
            </a:r>
            <a:r>
              <a:rPr dirty="0" sz="1000" spc="-95">
                <a:solidFill>
                  <a:srgbClr val="858585"/>
                </a:solidFill>
              </a:rPr>
              <a:t>r</a:t>
            </a:r>
            <a:r>
              <a:rPr dirty="0" sz="1000" spc="-20">
                <a:solidFill>
                  <a:srgbClr val="4F4F4F"/>
                </a:solidFill>
              </a:rPr>
              <a:t>a</a:t>
            </a:r>
            <a:r>
              <a:rPr dirty="0" sz="1000" spc="165">
                <a:solidFill>
                  <a:srgbClr val="212121"/>
                </a:solidFill>
              </a:rPr>
              <a:t>d</a:t>
            </a:r>
            <a:r>
              <a:rPr dirty="0" sz="1000" spc="-45">
                <a:solidFill>
                  <a:srgbClr val="858585"/>
                </a:solidFill>
              </a:rPr>
              <a:t>l</a:t>
            </a:r>
            <a:r>
              <a:rPr dirty="0" sz="1000" spc="-10">
                <a:solidFill>
                  <a:srgbClr val="212121"/>
                </a:solidFill>
              </a:rPr>
              <a:t>e</a:t>
            </a:r>
            <a:r>
              <a:rPr dirty="0" sz="1600" spc="-3415">
                <a:solidFill>
                  <a:srgbClr val="6D6D6D"/>
                </a:solidFill>
                <a:latin typeface="細明體"/>
                <a:cs typeface="細明體"/>
              </a:rPr>
              <a:t>，</a:t>
            </a:r>
            <a:r>
              <a:rPr dirty="0" sz="1600" spc="-370">
                <a:solidFill>
                  <a:srgbClr val="4F4F4F"/>
                </a:solidFill>
                <a:latin typeface="細明體"/>
                <a:cs typeface="細明體"/>
              </a:rPr>
              <a:t>戶</a:t>
            </a:r>
            <a:r>
              <a:rPr dirty="0" sz="1600" spc="-459">
                <a:solidFill>
                  <a:srgbClr val="4F4F4F"/>
                </a:solidFill>
                <a:latin typeface="細明體"/>
                <a:cs typeface="細明體"/>
              </a:rPr>
              <a:t> </a:t>
            </a:r>
            <a:r>
              <a:rPr dirty="0" sz="1300" spc="130">
                <a:solidFill>
                  <a:srgbClr val="4F4F4F"/>
                </a:solidFill>
                <a:latin typeface="Times New Roman"/>
                <a:cs typeface="Times New Roman"/>
              </a:rPr>
              <a:t>0</a:t>
            </a:r>
            <a:r>
              <a:rPr dirty="0" spc="-935">
                <a:solidFill>
                  <a:srgbClr val="6D6D6D"/>
                </a:solidFill>
                <a:latin typeface="細明體"/>
                <a:cs typeface="細明體"/>
              </a:rPr>
              <a:t>『</a:t>
            </a:r>
            <a:r>
              <a:rPr dirty="0" sz="1000" spc="-45">
                <a:solidFill>
                  <a:srgbClr val="858585"/>
                </a:solidFill>
              </a:rPr>
              <a:t>l</a:t>
            </a:r>
            <a:r>
              <a:rPr dirty="0" sz="1000" spc="-10">
                <a:solidFill>
                  <a:srgbClr val="4F4F4F"/>
                </a:solidFill>
              </a:rPr>
              <a:t>a</a:t>
            </a:r>
            <a:r>
              <a:rPr dirty="0" sz="1000">
                <a:solidFill>
                  <a:srgbClr val="4F4F4F"/>
                </a:solidFill>
              </a:rPr>
              <a:t> </a:t>
            </a:r>
            <a:r>
              <a:rPr dirty="0" sz="1000" spc="-140">
                <a:solidFill>
                  <a:srgbClr val="4F4F4F"/>
                </a:solidFill>
              </a:rPr>
              <a:t> </a:t>
            </a:r>
            <a:r>
              <a:rPr dirty="0" sz="1000" spc="20">
                <a:solidFill>
                  <a:srgbClr val="3D3D3D"/>
                </a:solidFill>
              </a:rPr>
              <a:t>H</a:t>
            </a:r>
            <a:r>
              <a:rPr dirty="0" sz="1000" spc="-35">
                <a:solidFill>
                  <a:srgbClr val="3D3D3D"/>
                </a:solidFill>
              </a:rPr>
              <a:t>a</a:t>
            </a:r>
            <a:r>
              <a:rPr dirty="0" spc="-1110">
                <a:solidFill>
                  <a:srgbClr val="6D6D6D"/>
                </a:solidFill>
                <a:latin typeface="細明體"/>
                <a:cs typeface="細明體"/>
              </a:rPr>
              <a:t>『</a:t>
            </a:r>
            <a:r>
              <a:rPr dirty="0" sz="1000" spc="225">
                <a:solidFill>
                  <a:srgbClr val="3D3D3D"/>
                </a:solidFill>
              </a:rPr>
              <a:t>d</a:t>
            </a:r>
            <a:r>
              <a:rPr dirty="0" sz="1000" spc="20">
                <a:solidFill>
                  <a:srgbClr val="858585"/>
                </a:solidFill>
              </a:rPr>
              <a:t>i</a:t>
            </a:r>
            <a:r>
              <a:rPr dirty="0" sz="1000" spc="135">
                <a:solidFill>
                  <a:srgbClr val="6D6D6D"/>
                </a:solidFill>
              </a:rPr>
              <a:t>m</a:t>
            </a:r>
            <a:r>
              <a:rPr dirty="0" sz="1000" spc="30">
                <a:solidFill>
                  <a:srgbClr val="4F4F4F"/>
                </a:solidFill>
              </a:rPr>
              <a:t>a</a:t>
            </a:r>
            <a:r>
              <a:rPr dirty="0" sz="1000">
                <a:solidFill>
                  <a:srgbClr val="4F4F4F"/>
                </a:solidFill>
              </a:rPr>
              <a:t>n</a:t>
            </a:r>
            <a:r>
              <a:rPr dirty="0" sz="1000" spc="-200">
                <a:solidFill>
                  <a:srgbClr val="6D6D6D"/>
                </a:solidFill>
              </a:rPr>
              <a:t>7</a:t>
            </a:r>
            <a:r>
              <a:rPr dirty="0" sz="1000" spc="375">
                <a:solidFill>
                  <a:srgbClr val="6D6D6D"/>
                </a:solidFill>
              </a:rPr>
              <a:t>,</a:t>
            </a:r>
            <a:r>
              <a:rPr dirty="0" sz="1000" spc="-30">
                <a:solidFill>
                  <a:srgbClr val="3D3D3D"/>
                </a:solidFill>
              </a:rPr>
              <a:t>A</a:t>
            </a:r>
            <a:r>
              <a:rPr dirty="0" sz="1000" spc="-140">
                <a:solidFill>
                  <a:srgbClr val="3D3D3D"/>
                </a:solidFill>
              </a:rPr>
              <a:t> </a:t>
            </a:r>
            <a:r>
              <a:rPr dirty="0" sz="1000" spc="-45">
                <a:solidFill>
                  <a:srgbClr val="858585"/>
                </a:solidFill>
              </a:rPr>
              <a:t>l</a:t>
            </a:r>
            <a:r>
              <a:rPr dirty="0" sz="1000" spc="-15">
                <a:solidFill>
                  <a:srgbClr val="212121"/>
                </a:solidFill>
              </a:rPr>
              <a:t>e</a:t>
            </a:r>
            <a:r>
              <a:rPr dirty="0" sz="1000" spc="-10">
                <a:solidFill>
                  <a:srgbClr val="4F4F4F"/>
                </a:solidFill>
              </a:rPr>
              <a:t>x</a:t>
            </a:r>
            <a:r>
              <a:rPr dirty="0" sz="1000">
                <a:solidFill>
                  <a:srgbClr val="4F4F4F"/>
                </a:solidFill>
              </a:rPr>
              <a:t> </a:t>
            </a:r>
            <a:r>
              <a:rPr dirty="0" sz="1000" spc="-20">
                <a:solidFill>
                  <a:srgbClr val="4F4F4F"/>
                </a:solidFill>
              </a:rPr>
              <a:t> </a:t>
            </a:r>
            <a:r>
              <a:rPr dirty="0" sz="1000" spc="-30">
                <a:solidFill>
                  <a:srgbClr val="3D3D3D"/>
                </a:solidFill>
              </a:rPr>
              <a:t>Evan</a:t>
            </a:r>
            <a:r>
              <a:rPr dirty="0" sz="1000" spc="-95">
                <a:solidFill>
                  <a:srgbClr val="3D3D3D"/>
                </a:solidFill>
              </a:rPr>
              <a:t>s</a:t>
            </a:r>
            <a:r>
              <a:rPr dirty="0" sz="1000" spc="-140">
                <a:solidFill>
                  <a:srgbClr val="6D6D6D"/>
                </a:solidFill>
              </a:rPr>
              <a:t>8</a:t>
            </a:r>
            <a:r>
              <a:rPr dirty="0" sz="1000" spc="320">
                <a:solidFill>
                  <a:srgbClr val="6D6D6D"/>
                </a:solidFill>
              </a:rPr>
              <a:t>,</a:t>
            </a:r>
            <a:r>
              <a:rPr dirty="0" sz="1000" spc="-80">
                <a:solidFill>
                  <a:srgbClr val="6D6D6D"/>
                </a:solidFill>
              </a:rPr>
              <a:t>J</a:t>
            </a:r>
            <a:r>
              <a:rPr dirty="0" sz="1000" spc="40">
                <a:solidFill>
                  <a:srgbClr val="4F4F4F"/>
                </a:solidFill>
              </a:rPr>
              <a:t>a</a:t>
            </a:r>
            <a:r>
              <a:rPr dirty="0" sz="1000" spc="70">
                <a:solidFill>
                  <a:srgbClr val="6D6D6D"/>
                </a:solidFill>
              </a:rPr>
              <a:t>m</a:t>
            </a:r>
            <a:r>
              <a:rPr dirty="0" sz="1000" spc="45">
                <a:solidFill>
                  <a:srgbClr val="212121"/>
                </a:solidFill>
              </a:rPr>
              <a:t>e</a:t>
            </a:r>
            <a:r>
              <a:rPr dirty="0" sz="1000" spc="-20">
                <a:solidFill>
                  <a:srgbClr val="4F4F4F"/>
                </a:solidFill>
              </a:rPr>
              <a:t>s</a:t>
            </a:r>
            <a:r>
              <a:rPr dirty="0" sz="1000">
                <a:solidFill>
                  <a:srgbClr val="4F4F4F"/>
                </a:solidFill>
              </a:rPr>
              <a:t> </a:t>
            </a:r>
            <a:r>
              <a:rPr dirty="0" sz="1000" spc="-130">
                <a:solidFill>
                  <a:srgbClr val="4F4F4F"/>
                </a:solidFill>
              </a:rPr>
              <a:t> </a:t>
            </a:r>
            <a:r>
              <a:rPr dirty="0" sz="1000" spc="-95">
                <a:solidFill>
                  <a:srgbClr val="6D6D6D"/>
                </a:solidFill>
              </a:rPr>
              <a:t>F</a:t>
            </a:r>
            <a:r>
              <a:rPr dirty="0" sz="1000" spc="40">
                <a:solidFill>
                  <a:srgbClr val="6D6D6D"/>
                </a:solidFill>
              </a:rPr>
              <a:t> </a:t>
            </a:r>
            <a:r>
              <a:rPr dirty="0" sz="1000" spc="135">
                <a:solidFill>
                  <a:srgbClr val="3D3D3D"/>
                </a:solidFill>
              </a:rPr>
              <a:t>W</a:t>
            </a:r>
            <a:r>
              <a:rPr dirty="0" sz="1000" spc="35">
                <a:solidFill>
                  <a:srgbClr val="858585"/>
                </a:solidFill>
              </a:rPr>
              <a:t>i</a:t>
            </a:r>
            <a:r>
              <a:rPr dirty="0" sz="1000" spc="-60">
                <a:solidFill>
                  <a:srgbClr val="858585"/>
                </a:solidFill>
              </a:rPr>
              <a:t>l</a:t>
            </a:r>
            <a:r>
              <a:rPr dirty="0" sz="1000" spc="30">
                <a:solidFill>
                  <a:srgbClr val="4F4F4F"/>
                </a:solidFill>
              </a:rPr>
              <a:t>so</a:t>
            </a:r>
            <a:r>
              <a:rPr dirty="0" sz="1000" spc="75">
                <a:solidFill>
                  <a:srgbClr val="4F4F4F"/>
                </a:solidFill>
              </a:rPr>
              <a:t>n</a:t>
            </a:r>
            <a:r>
              <a:rPr dirty="0" sz="1000" spc="-200">
                <a:solidFill>
                  <a:srgbClr val="6D6D6D"/>
                </a:solidFill>
              </a:rPr>
              <a:t>9</a:t>
            </a:r>
            <a:r>
              <a:rPr dirty="0" sz="1000" spc="345">
                <a:solidFill>
                  <a:srgbClr val="6D6D6D"/>
                </a:solidFill>
              </a:rPr>
              <a:t>,</a:t>
            </a:r>
            <a:r>
              <a:rPr dirty="0" sz="1000" spc="-180">
                <a:solidFill>
                  <a:srgbClr val="6D6D6D"/>
                </a:solidFill>
              </a:rPr>
              <a:t> </a:t>
            </a:r>
            <a:r>
              <a:rPr dirty="0" sz="1000" spc="-15">
                <a:solidFill>
                  <a:srgbClr val="6D6D6D"/>
                </a:solidFill>
              </a:rPr>
              <a:t>e</a:t>
            </a:r>
            <a:r>
              <a:rPr dirty="0" sz="1000" spc="-95">
                <a:solidFill>
                  <a:srgbClr val="858585"/>
                </a:solidFill>
              </a:rPr>
              <a:t>r</a:t>
            </a:r>
            <a:r>
              <a:rPr dirty="0" sz="1000" spc="100">
                <a:solidFill>
                  <a:srgbClr val="212121"/>
                </a:solidFill>
              </a:rPr>
              <a:t>e</a:t>
            </a:r>
            <a:r>
              <a:rPr dirty="0" sz="1000" spc="40">
                <a:solidFill>
                  <a:srgbClr val="4F4F4F"/>
                </a:solidFill>
              </a:rPr>
              <a:t>ndan</a:t>
            </a:r>
            <a:r>
              <a:rPr dirty="0" sz="1000">
                <a:solidFill>
                  <a:srgbClr val="4F4F4F"/>
                </a:solidFill>
              </a:rPr>
              <a:t> </a:t>
            </a:r>
            <a:r>
              <a:rPr dirty="0" sz="1000" spc="-114">
                <a:solidFill>
                  <a:srgbClr val="4F4F4F"/>
                </a:solidFill>
              </a:rPr>
              <a:t> </a:t>
            </a:r>
            <a:r>
              <a:rPr dirty="0" sz="1000" spc="-80">
                <a:solidFill>
                  <a:srgbClr val="6D6D6D"/>
                </a:solidFill>
              </a:rPr>
              <a:t>L</a:t>
            </a:r>
            <a:r>
              <a:rPr dirty="0" sz="1000" spc="40">
                <a:solidFill>
                  <a:srgbClr val="3D3D3D"/>
                </a:solidFill>
              </a:rPr>
              <a:t>oftu</a:t>
            </a:r>
            <a:r>
              <a:rPr dirty="0" sz="1000" spc="-5">
                <a:solidFill>
                  <a:srgbClr val="3D3D3D"/>
                </a:solidFill>
              </a:rPr>
              <a:t>s</a:t>
            </a:r>
            <a:r>
              <a:rPr dirty="0" sz="750" spc="-165">
                <a:solidFill>
                  <a:srgbClr val="858585"/>
                </a:solidFill>
              </a:rPr>
              <a:t>I</a:t>
            </a:r>
            <a:r>
              <a:rPr dirty="0" sz="250" spc="200">
                <a:solidFill>
                  <a:srgbClr val="6D6D6D"/>
                </a:solidFill>
                <a:latin typeface="細明體"/>
                <a:cs typeface="細明體"/>
              </a:rPr>
              <a:t>警</a:t>
            </a:r>
            <a:endParaRPr sz="250">
              <a:latin typeface="細明體"/>
              <a:cs typeface="細明體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6009" y="3370988"/>
            <a:ext cx="6904990" cy="3131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13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dirty="0" sz="1000" spc="8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dirty="0" sz="1000" spc="4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dirty="0" sz="1000" spc="85">
                <a:solidFill>
                  <a:srgbClr val="030303"/>
                </a:solidFill>
                <a:latin typeface="Arial"/>
                <a:cs typeface="Arial"/>
              </a:rPr>
              <a:t>tract</a:t>
            </a:r>
            <a:endParaRPr sz="1000">
              <a:latin typeface="Arial"/>
              <a:cs typeface="Arial"/>
            </a:endParaRPr>
          </a:p>
          <a:p>
            <a:pPr marL="12700" marR="70485" indent="7620">
              <a:lnSpc>
                <a:spcPts val="1390"/>
              </a:lnSpc>
              <a:spcBef>
                <a:spcPts val="740"/>
              </a:spcBef>
            </a:pPr>
            <a:r>
              <a:rPr dirty="0" sz="1000" spc="-70">
                <a:solidFill>
                  <a:srgbClr val="212121"/>
                </a:solidFill>
                <a:latin typeface="Arial"/>
                <a:cs typeface="Arial"/>
              </a:rPr>
              <a:t>B</a:t>
            </a:r>
            <a:r>
              <a:rPr dirty="0" sz="1000" spc="4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dirty="0" sz="1000" spc="75">
                <a:solidFill>
                  <a:srgbClr val="212121"/>
                </a:solidFill>
                <a:latin typeface="Arial"/>
                <a:cs typeface="Arial"/>
              </a:rPr>
              <a:t>ck</a:t>
            </a:r>
            <a:r>
              <a:rPr dirty="0" sz="1000" spc="105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z="1000" spc="-35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dirty="0" sz="1000" spc="16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u</a:t>
            </a:r>
            <a:r>
              <a:rPr dirty="0" sz="1000" spc="12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z="1000" spc="3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dirty="0" sz="1000" spc="215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dirty="0" sz="1000" spc="-17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60">
                <a:solidFill>
                  <a:srgbClr val="6D6D6D"/>
                </a:solidFill>
                <a:latin typeface="Arial"/>
                <a:cs typeface="Arial"/>
              </a:rPr>
              <a:t>R</a:t>
            </a:r>
            <a:r>
              <a:rPr dirty="0" sz="1000" spc="-1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3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30">
                <a:solidFill>
                  <a:srgbClr val="6D6D6D"/>
                </a:solidFill>
                <a:latin typeface="Arial"/>
                <a:cs typeface="Arial"/>
              </a:rPr>
              <a:t>r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3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5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4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-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A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85">
                <a:solidFill>
                  <a:srgbClr val="6D6D6D"/>
                </a:solidFill>
                <a:latin typeface="Arial"/>
                <a:cs typeface="Arial"/>
              </a:rPr>
              <a:t>,</a:t>
            </a:r>
            <a:r>
              <a:rPr dirty="0" sz="1000" spc="-1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A</a:t>
            </a:r>
            <a:r>
              <a:rPr dirty="0" sz="1000">
                <a:solidFill>
                  <a:srgbClr val="858585"/>
                </a:solidFill>
                <a:latin typeface="Arial"/>
                <a:cs typeface="Arial"/>
              </a:rPr>
              <a:t>fr</a:t>
            </a:r>
            <a:r>
              <a:rPr dirty="0" sz="1000" spc="-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4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8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6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r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5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50">
                <a:solidFill>
                  <a:srgbClr val="6D6D6D"/>
                </a:solidFill>
                <a:latin typeface="Arial"/>
                <a:cs typeface="Arial"/>
              </a:rPr>
              <a:t>-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5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6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6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-10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li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ty</a:t>
            </a:r>
            <a:r>
              <a:rPr dirty="0" sz="1000" spc="13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2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5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dirty="0" sz="1000" spc="-5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858585"/>
                </a:solidFill>
                <a:latin typeface="Arial"/>
                <a:cs typeface="Arial"/>
              </a:rPr>
              <a:t>H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3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e,</a:t>
            </a:r>
            <a:r>
              <a:rPr dirty="0" sz="1000" spc="-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oo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8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DNA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dirty="0" sz="1000" spc="13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4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6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st</a:t>
            </a:r>
            <a:r>
              <a:rPr dirty="0" sz="1000" spc="12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50">
                <a:solidFill>
                  <a:srgbClr val="3D3D3D"/>
                </a:solidFill>
                <a:latin typeface="Arial"/>
                <a:cs typeface="Arial"/>
              </a:rPr>
              <a:t>to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3D3D3D"/>
                </a:solidFill>
                <a:latin typeface="Arial"/>
                <a:cs typeface="Arial"/>
              </a:rPr>
              <a:t>ts</a:t>
            </a:r>
            <a:r>
              <a:rPr dirty="0" sz="1000" spc="11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90">
                <a:solidFill>
                  <a:srgbClr val="4F4F4F"/>
                </a:solidFill>
                <a:latin typeface="Arial"/>
                <a:cs typeface="Arial"/>
              </a:rPr>
              <a:t>g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ra</a:t>
            </a:r>
            <a:r>
              <a:rPr dirty="0" sz="1000" spc="-50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ca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7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14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4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3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act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9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8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9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-14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60">
                <a:solidFill>
                  <a:srgbClr val="6D6D6D"/>
                </a:solidFill>
                <a:latin typeface="Arial"/>
                <a:cs typeface="Arial"/>
              </a:rPr>
              <a:t>,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x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30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-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3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12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1</a:t>
            </a:r>
            <a:r>
              <a:rPr dirty="0" sz="1000" spc="-90">
                <a:solidFill>
                  <a:srgbClr val="858585"/>
                </a:solidFill>
                <a:latin typeface="Arial"/>
                <a:cs typeface="Arial"/>
              </a:rPr>
              <a:t>1</a:t>
            </a:r>
            <a:r>
              <a:rPr dirty="0" sz="1000" spc="35">
                <a:solidFill>
                  <a:srgbClr val="6D6D6D"/>
                </a:solidFill>
                <a:latin typeface="Arial"/>
                <a:cs typeface="Arial"/>
              </a:rPr>
              <a:t>-f</a:t>
            </a:r>
            <a:r>
              <a:rPr dirty="0" sz="1000" spc="10">
                <a:solidFill>
                  <a:srgbClr val="6D6D6D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0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60">
                <a:solidFill>
                  <a:srgbClr val="6D6D6D"/>
                </a:solidFill>
                <a:latin typeface="Arial"/>
                <a:cs typeface="Arial"/>
              </a:rPr>
              <a:t>er</a:t>
            </a:r>
            <a:r>
              <a:rPr dirty="0" sz="1000" spc="-5">
                <a:solidFill>
                  <a:srgbClr val="6D6D6D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6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800" spc="-260">
                <a:solidFill>
                  <a:srgbClr val="858585"/>
                </a:solidFill>
                <a:latin typeface="細明體"/>
                <a:cs typeface="細明體"/>
              </a:rPr>
              <a:t>面</a:t>
            </a:r>
            <a:r>
              <a:rPr dirty="0" sz="800" spc="-80">
                <a:solidFill>
                  <a:srgbClr val="6D6D6D"/>
                </a:solidFill>
                <a:latin typeface="細明體"/>
                <a:cs typeface="細明體"/>
              </a:rPr>
              <a:t>的</a:t>
            </a:r>
            <a:r>
              <a:rPr dirty="0" sz="1000" spc="1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5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9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4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4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10">
                <a:solidFill>
                  <a:srgbClr val="6D6D6D"/>
                </a:solidFill>
                <a:latin typeface="Arial"/>
                <a:cs typeface="Arial"/>
              </a:rPr>
              <a:t>me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212121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12700" marR="405765" indent="7620">
              <a:lnSpc>
                <a:spcPts val="1330"/>
              </a:lnSpc>
              <a:spcBef>
                <a:spcPts val="409"/>
              </a:spcBef>
            </a:pPr>
            <a:r>
              <a:rPr dirty="0" sz="1000" spc="-125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dirty="0" sz="1000" spc="15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dirty="0" sz="1000" spc="75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dirty="0" sz="1000" spc="60">
                <a:solidFill>
                  <a:srgbClr val="3D3D3D"/>
                </a:solidFill>
                <a:latin typeface="Arial"/>
                <a:cs typeface="Arial"/>
              </a:rPr>
              <a:t>u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dirty="0" sz="1000" spc="14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dirty="0" sz="1000" spc="-2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dirty="0" sz="1000" spc="325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dirty="0" sz="1000">
                <a:solidFill>
                  <a:srgbClr val="858585"/>
                </a:solidFill>
                <a:latin typeface="Arial"/>
                <a:cs typeface="Arial"/>
              </a:rPr>
              <a:t>U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data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-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3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35">
                <a:solidFill>
                  <a:srgbClr val="6D6D6D"/>
                </a:solidFill>
                <a:latin typeface="Arial"/>
                <a:cs typeface="Arial"/>
              </a:rPr>
              <a:t>bra</a:t>
            </a:r>
            <a:r>
              <a:rPr dirty="0" sz="1000" spc="-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6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8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">
                <a:solidFill>
                  <a:srgbClr val="6D6D6D"/>
                </a:solidFill>
                <a:latin typeface="Arial"/>
                <a:cs typeface="Arial"/>
              </a:rPr>
              <a:t>nc</a:t>
            </a:r>
            <a:r>
              <a:rPr dirty="0" sz="1000" spc="-7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550" spc="290">
                <a:solidFill>
                  <a:srgbClr val="6D6D6D"/>
                </a:solidFill>
                <a:latin typeface="細明體"/>
                <a:cs typeface="細明體"/>
              </a:rPr>
              <a:t>的</a:t>
            </a:r>
            <a:r>
              <a:rPr dirty="0" sz="1000" spc="3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14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15">
                <a:solidFill>
                  <a:srgbClr val="6D6D6D"/>
                </a:solidFill>
                <a:latin typeface="Arial"/>
                <a:cs typeface="Arial"/>
              </a:rPr>
              <a:t>ee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55">
                <a:solidFill>
                  <a:srgbClr val="4F4F4F"/>
                </a:solidFill>
                <a:latin typeface="Arial"/>
                <a:cs typeface="Arial"/>
              </a:rPr>
              <a:t>as</a:t>
            </a:r>
            <a:r>
              <a:rPr dirty="0" sz="1000" spc="4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4F4F4F"/>
                </a:solidFill>
                <a:latin typeface="Arial"/>
                <a:cs typeface="Arial"/>
              </a:rPr>
              <a:t>y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212121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85">
                <a:solidFill>
                  <a:srgbClr val="6D6D6D"/>
                </a:solidFill>
                <a:latin typeface="Arial"/>
                <a:cs typeface="Arial"/>
              </a:rPr>
              <a:t>,</a:t>
            </a:r>
            <a:r>
              <a:rPr dirty="0" sz="1000" spc="-1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fy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2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6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15">
                <a:solidFill>
                  <a:srgbClr val="3D3D3D"/>
                </a:solidFill>
                <a:latin typeface="Arial"/>
                <a:cs typeface="Arial"/>
              </a:rPr>
              <a:t>ts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1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at</a:t>
            </a:r>
            <a:r>
              <a:rPr dirty="0" sz="1000" spc="114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35">
                <a:solidFill>
                  <a:srgbClr val="4F4F4F"/>
                </a:solidFill>
                <a:latin typeface="Arial"/>
                <a:cs typeface="Arial"/>
              </a:rPr>
              <a:t>ay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to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14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3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6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4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858585"/>
                </a:solidFill>
                <a:latin typeface="Arial"/>
                <a:cs typeface="Arial"/>
              </a:rPr>
              <a:t>H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0">
                <a:solidFill>
                  <a:srgbClr val="4F4F4F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7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2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  <a:p>
            <a:pPr marL="12700" marR="195580">
              <a:lnSpc>
                <a:spcPts val="1390"/>
              </a:lnSpc>
              <a:spcBef>
                <a:spcPts val="10"/>
              </a:spcBef>
            </a:pP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asso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1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85">
                <a:solidFill>
                  <a:srgbClr val="6D6D6D"/>
                </a:solidFill>
                <a:latin typeface="Arial"/>
                <a:cs typeface="Arial"/>
              </a:rPr>
              <a:t>,</a:t>
            </a:r>
            <a:r>
              <a:rPr dirty="0" sz="1000" spc="-1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3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35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55">
                <a:solidFill>
                  <a:srgbClr val="6D6D6D"/>
                </a:solidFill>
                <a:latin typeface="Arial"/>
                <a:cs typeface="Arial"/>
              </a:rPr>
              <a:t>-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asso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va</a:t>
            </a:r>
            <a:r>
              <a:rPr dirty="0" sz="1000" spc="-19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200" spc="-1185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5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-7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85">
                <a:solidFill>
                  <a:srgbClr val="6D6D6D"/>
                </a:solidFill>
                <a:latin typeface="Arial"/>
                <a:cs typeface="Arial"/>
              </a:rPr>
              <a:t>,</a:t>
            </a:r>
            <a:r>
              <a:rPr dirty="0" sz="1000" spc="-1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6D6D6D"/>
                </a:solidFill>
                <a:latin typeface="Arial"/>
                <a:cs typeface="Arial"/>
              </a:rPr>
              <a:t>ncl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3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6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2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7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va</a:t>
            </a:r>
            <a:r>
              <a:rPr dirty="0" sz="1000" spc="-19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200" spc="-1185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">
                <a:solidFill>
                  <a:srgbClr val="3D3D3D"/>
                </a:solidFill>
                <a:latin typeface="Arial"/>
                <a:cs typeface="Arial"/>
              </a:rPr>
              <a:t>ta</a:t>
            </a:r>
            <a:r>
              <a:rPr dirty="0" sz="1000" spc="6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y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asso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0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or</a:t>
            </a:r>
            <a:r>
              <a:rPr dirty="0" sz="1000" spc="65">
                <a:solidFill>
                  <a:srgbClr val="4F4F4F"/>
                </a:solidFill>
                <a:latin typeface="Arial"/>
                <a:cs typeface="Arial"/>
              </a:rPr>
              <a:t>y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5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55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3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35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dirty="0" sz="1000" spc="-125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3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6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3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80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2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9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3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65">
                <a:solidFill>
                  <a:srgbClr val="4F4F4F"/>
                </a:solidFill>
                <a:latin typeface="Arial"/>
                <a:cs typeface="Arial"/>
              </a:rPr>
              <a:t>od</a:t>
            </a:r>
            <a:r>
              <a:rPr dirty="0" sz="1000" spc="11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f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9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mpr</a:t>
            </a:r>
            <a:r>
              <a:rPr dirty="0" sz="1000" spc="-70">
                <a:solidFill>
                  <a:srgbClr val="6D6D6D"/>
                </a:solidFill>
                <a:latin typeface="Arial"/>
                <a:cs typeface="Arial"/>
              </a:rPr>
              <a:t>o</a:t>
            </a:r>
            <a:r>
              <a:rPr dirty="0" sz="1000" spc="10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3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ca</a:t>
            </a:r>
            <a:r>
              <a:rPr dirty="0" sz="1000" spc="50">
                <a:solidFill>
                  <a:srgbClr val="858585"/>
                </a:solidFill>
                <a:latin typeface="Arial"/>
                <a:cs typeface="Arial"/>
              </a:rPr>
              <a:t>ll</a:t>
            </a:r>
            <a:r>
              <a:rPr dirty="0" sz="1000" spc="-4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ac</a:t>
            </a:r>
            <a:r>
              <a:rPr dirty="0" sz="1000" spc="-2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acy</a:t>
            </a:r>
            <a:r>
              <a:rPr dirty="0" sz="1000" spc="7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at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ct val="99300"/>
              </a:lnSpc>
              <a:spcBef>
                <a:spcPts val="120"/>
              </a:spcBef>
            </a:pP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ow</a:t>
            </a:r>
            <a:r>
              <a:rPr dirty="0" sz="1000" spc="13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10">
                <a:solidFill>
                  <a:srgbClr val="6D6D6D"/>
                </a:solidFill>
                <a:latin typeface="Arial"/>
                <a:cs typeface="Arial"/>
              </a:rPr>
              <a:t>me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05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g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ot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y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nfor</a:t>
            </a:r>
            <a:r>
              <a:rPr dirty="0" sz="1000" spc="75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5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dirty="0" sz="1000" spc="-65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30">
                <a:solidFill>
                  <a:srgbClr val="4F4F4F"/>
                </a:solidFill>
                <a:latin typeface="Arial"/>
                <a:cs typeface="Arial"/>
              </a:rPr>
              <a:t>y</a:t>
            </a:r>
            <a:r>
              <a:rPr dirty="0" sz="1000" spc="-65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85">
                <a:solidFill>
                  <a:srgbClr val="4F4F4F"/>
                </a:solidFill>
                <a:latin typeface="Arial"/>
                <a:cs typeface="Arial"/>
              </a:rPr>
              <a:t>as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14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3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li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ca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f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9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800" spc="190">
                <a:solidFill>
                  <a:srgbClr val="6D6D6D"/>
                </a:solidFill>
                <a:latin typeface="細明體"/>
                <a:cs typeface="細明體"/>
              </a:rPr>
              <a:t>陀</a:t>
            </a:r>
            <a:r>
              <a:rPr dirty="0" sz="800" spc="-125">
                <a:solidFill>
                  <a:srgbClr val="6D6D6D"/>
                </a:solidFill>
                <a:latin typeface="細明體"/>
                <a:cs typeface="細明體"/>
              </a:rPr>
              <a:t> </a:t>
            </a:r>
            <a:r>
              <a:rPr dirty="0" sz="800" spc="-4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-</a:t>
            </a:r>
            <a:r>
              <a:rPr dirty="0" sz="1000" spc="-14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212121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5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va</a:t>
            </a:r>
            <a:r>
              <a:rPr dirty="0" sz="1000" spc="-19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li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da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5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0">
                <a:solidFill>
                  <a:srgbClr val="6D6D6D"/>
                </a:solidFill>
                <a:latin typeface="Arial"/>
                <a:cs typeface="Arial"/>
              </a:rPr>
              <a:t>mp</a:t>
            </a:r>
            <a:r>
              <a:rPr dirty="0" sz="1000" spc="20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">
                <a:solidFill>
                  <a:srgbClr val="3D3D3D"/>
                </a:solidFill>
                <a:latin typeface="Arial"/>
                <a:cs typeface="Arial"/>
              </a:rPr>
              <a:t>ta</a:t>
            </a:r>
            <a:r>
              <a:rPr dirty="0" sz="1000" spc="6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11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5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6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ot</a:t>
            </a:r>
            <a:r>
              <a:rPr dirty="0" sz="1000" spc="30">
                <a:solidFill>
                  <a:srgbClr val="4F4F4F"/>
                </a:solidFill>
                <a:latin typeface="Arial"/>
                <a:cs typeface="Arial"/>
              </a:rPr>
              <a:t>y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14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data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500" spc="165">
                <a:solidFill>
                  <a:srgbClr val="858585"/>
                </a:solidFill>
                <a:latin typeface="細明體"/>
                <a:cs typeface="細明體"/>
              </a:rPr>
              <a:t>何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858585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35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6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25">
                <a:solidFill>
                  <a:srgbClr val="4F4F4F"/>
                </a:solidFill>
                <a:latin typeface="Arial"/>
                <a:cs typeface="Arial"/>
              </a:rPr>
              <a:t>G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75">
                <a:solidFill>
                  <a:srgbClr val="6D6D6D"/>
                </a:solidFill>
                <a:latin typeface="Arial"/>
                <a:cs typeface="Arial"/>
              </a:rPr>
              <a:t>me</a:t>
            </a:r>
            <a:r>
              <a:rPr dirty="0" sz="1000" spc="5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550" spc="170">
                <a:solidFill>
                  <a:srgbClr val="6D6D6D"/>
                </a:solidFill>
                <a:latin typeface="細明體"/>
                <a:cs typeface="細明體"/>
              </a:rPr>
              <a:t>的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ty</a:t>
            </a:r>
            <a:r>
              <a:rPr dirty="0" sz="1000" spc="13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75">
                <a:solidFill>
                  <a:srgbClr val="858585"/>
                </a:solidFill>
                <a:latin typeface="Arial"/>
                <a:cs typeface="Arial"/>
              </a:rPr>
              <a:t>ll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7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ne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0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3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(</a:t>
            </a:r>
            <a:r>
              <a:rPr dirty="0" sz="1000">
                <a:solidFill>
                  <a:srgbClr val="858585"/>
                </a:solidFill>
                <a:latin typeface="Arial"/>
                <a:cs typeface="Arial"/>
              </a:rPr>
              <a:t>H</a:t>
            </a:r>
            <a:r>
              <a:rPr dirty="0" sz="1000" spc="-125">
                <a:solidFill>
                  <a:srgbClr val="4F4F4F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DP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-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9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dirty="0" sz="1000" spc="-70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60">
                <a:solidFill>
                  <a:srgbClr val="858585"/>
                </a:solidFill>
                <a:latin typeface="Arial"/>
                <a:cs typeface="Arial"/>
              </a:rPr>
              <a:t>H</a:t>
            </a:r>
            <a:r>
              <a:rPr dirty="0" sz="1000" spc="85">
                <a:solidFill>
                  <a:srgbClr val="6D6D6D"/>
                </a:solidFill>
                <a:latin typeface="Arial"/>
                <a:cs typeface="Arial"/>
              </a:rPr>
              <a:t>)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D6D6D"/>
                </a:solidFill>
                <a:latin typeface="Arial"/>
                <a:cs typeface="Arial"/>
              </a:rPr>
              <a:t>Fi</a:t>
            </a:r>
            <a:r>
              <a:rPr dirty="0" sz="1000" spc="-5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8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150" spc="-325">
                <a:solidFill>
                  <a:srgbClr val="6D6D6D"/>
                </a:solidFill>
                <a:latin typeface="細明體"/>
                <a:cs typeface="細明體"/>
              </a:rPr>
              <a:t>紗</a:t>
            </a:r>
            <a:r>
              <a:rPr dirty="0" sz="1150" spc="-75">
                <a:solidFill>
                  <a:srgbClr val="6D6D6D"/>
                </a:solidFill>
                <a:latin typeface="細明體"/>
                <a:cs typeface="細明體"/>
              </a:rPr>
              <a:t> 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>
                <a:solidFill>
                  <a:srgbClr val="6D6D6D"/>
                </a:solidFill>
                <a:latin typeface="Arial"/>
                <a:cs typeface="Arial"/>
              </a:rPr>
              <a:t>fy</a:t>
            </a:r>
            <a:r>
              <a:rPr dirty="0" sz="1000" spc="7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ene</a:t>
            </a:r>
            <a:r>
              <a:rPr dirty="0" sz="1000" spc="3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li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ca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45">
                <a:solidFill>
                  <a:srgbClr val="3D3D3D"/>
                </a:solidFill>
                <a:latin typeface="Arial"/>
                <a:cs typeface="Arial"/>
              </a:rPr>
              <a:t>ts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1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4F4F4F"/>
                </a:solidFill>
                <a:latin typeface="Arial"/>
                <a:cs typeface="Arial"/>
              </a:rPr>
              <a:t>as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4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dirty="0" sz="1000" spc="-3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3D3D3D"/>
                </a:solidFill>
                <a:latin typeface="Arial"/>
                <a:cs typeface="Arial"/>
              </a:rPr>
              <a:t>ts</a:t>
            </a:r>
            <a:r>
              <a:rPr dirty="0" sz="1000" spc="11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12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2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-10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6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5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5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li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2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g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12700" marR="147320">
              <a:lnSpc>
                <a:spcPct val="94500"/>
              </a:lnSpc>
              <a:spcBef>
                <a:spcPts val="570"/>
              </a:spcBef>
            </a:pPr>
            <a:r>
              <a:rPr dirty="0" sz="1000" spc="70">
                <a:solidFill>
                  <a:srgbClr val="212121"/>
                </a:solidFill>
                <a:latin typeface="Arial"/>
                <a:cs typeface="Arial"/>
              </a:rPr>
              <a:t>Co</a:t>
            </a:r>
            <a:r>
              <a:rPr dirty="0" sz="1000" spc="2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cl</a:t>
            </a:r>
            <a:r>
              <a:rPr dirty="0" sz="1000" spc="80">
                <a:solidFill>
                  <a:srgbClr val="3D3D3D"/>
                </a:solidFill>
                <a:latin typeface="Arial"/>
                <a:cs typeface="Arial"/>
              </a:rPr>
              <a:t>u</a:t>
            </a:r>
            <a:r>
              <a:rPr dirty="0" sz="1000" spc="4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dirty="0" sz="1000" spc="-45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dirty="0" sz="1000" spc="65">
                <a:solidFill>
                  <a:srgbClr val="212121"/>
                </a:solidFill>
                <a:latin typeface="Arial"/>
                <a:cs typeface="Arial"/>
              </a:rPr>
              <a:t>on</a:t>
            </a:r>
            <a:r>
              <a:rPr dirty="0" sz="1000" spc="125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dirty="0" sz="1000" spc="215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dirty="0" sz="1000" spc="-17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5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9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gs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95">
                <a:solidFill>
                  <a:srgbClr val="4F4F4F"/>
                </a:solidFill>
                <a:latin typeface="Arial"/>
                <a:cs typeface="Arial"/>
              </a:rPr>
              <a:t>ow</a:t>
            </a:r>
            <a:r>
              <a:rPr dirty="0" sz="1000" spc="12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at</a:t>
            </a:r>
            <a:r>
              <a:rPr dirty="0" sz="1000" spc="114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50" spc="-695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ili</a:t>
            </a:r>
            <a:r>
              <a:rPr dirty="0" sz="1000" spc="5">
                <a:solidFill>
                  <a:srgbClr val="4F4F4F"/>
                </a:solidFill>
                <a:latin typeface="Arial"/>
                <a:cs typeface="Arial"/>
              </a:rPr>
              <a:t>ty</a:t>
            </a:r>
            <a:r>
              <a:rPr dirty="0" sz="1000" spc="13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50" spc="-509">
                <a:solidFill>
                  <a:srgbClr val="6D6D6D"/>
                </a:solidFill>
                <a:latin typeface="細明體"/>
                <a:cs typeface="細明體"/>
              </a:rPr>
              <a:t>芒</a:t>
            </a:r>
            <a:r>
              <a:rPr dirty="0" sz="1050" spc="-695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10">
                <a:solidFill>
                  <a:srgbClr val="6D6D6D"/>
                </a:solidFill>
                <a:latin typeface="Arial"/>
                <a:cs typeface="Arial"/>
              </a:rPr>
              <a:t>me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212121"/>
                </a:solidFill>
                <a:latin typeface="Arial"/>
                <a:cs typeface="Arial"/>
              </a:rPr>
              <a:t>q</a:t>
            </a:r>
            <a:r>
              <a:rPr dirty="0" sz="1000" spc="100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2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50">
                <a:solidFill>
                  <a:srgbClr val="3D3D3D"/>
                </a:solidFill>
                <a:latin typeface="Arial"/>
                <a:cs typeface="Arial"/>
              </a:rPr>
              <a:t>to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50">
                <a:solidFill>
                  <a:srgbClr val="858585"/>
                </a:solidFill>
                <a:latin typeface="Arial"/>
                <a:cs typeface="Arial"/>
              </a:rPr>
              <a:t>il</a:t>
            </a:r>
            <a:r>
              <a:rPr dirty="0" sz="1000" spc="-50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2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3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6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-5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30">
                <a:solidFill>
                  <a:srgbClr val="6D6D6D"/>
                </a:solidFill>
                <a:latin typeface="Arial"/>
                <a:cs typeface="Arial"/>
              </a:rPr>
              <a:t>r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a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3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4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6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200" spc="-84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7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30">
                <a:solidFill>
                  <a:srgbClr val="3D3D3D"/>
                </a:solidFill>
                <a:latin typeface="Arial"/>
                <a:cs typeface="Arial"/>
              </a:rPr>
              <a:t>st</a:t>
            </a:r>
            <a:r>
              <a:rPr dirty="0" sz="1000" spc="35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12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5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-14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10">
                <a:solidFill>
                  <a:srgbClr val="4F4F4F"/>
                </a:solidFill>
                <a:latin typeface="Arial"/>
                <a:cs typeface="Arial"/>
              </a:rPr>
              <a:t>ogy.</a:t>
            </a:r>
            <a:r>
              <a:rPr dirty="0" sz="1000" spc="-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850" spc="-130">
                <a:solidFill>
                  <a:srgbClr val="4F4F4F"/>
                </a:solidFill>
                <a:latin typeface="細明體"/>
                <a:cs typeface="細明體"/>
              </a:rPr>
              <a:t>以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/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i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4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60">
                <a:solidFill>
                  <a:srgbClr val="4F4F4F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ac</a:t>
            </a:r>
            <a:r>
              <a:rPr dirty="0" sz="1000" spc="-25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ss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1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50">
                <a:solidFill>
                  <a:srgbClr val="3D3D3D"/>
                </a:solidFill>
                <a:latin typeface="Arial"/>
                <a:cs typeface="Arial"/>
              </a:rPr>
              <a:t>to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ow</a:t>
            </a:r>
            <a:r>
              <a:rPr dirty="0" sz="1000" spc="13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5">
                <a:solidFill>
                  <a:srgbClr val="4F4F4F"/>
                </a:solidFill>
                <a:latin typeface="Arial"/>
                <a:cs typeface="Arial"/>
              </a:rPr>
              <a:t>cost</a:t>
            </a:r>
            <a:r>
              <a:rPr dirty="0" sz="1000" spc="-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-1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8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3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ct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15">
                <a:solidFill>
                  <a:srgbClr val="4F4F4F"/>
                </a:solidFill>
                <a:latin typeface="Arial"/>
                <a:cs typeface="Arial"/>
              </a:rPr>
              <a:t>at</a:t>
            </a:r>
            <a:r>
              <a:rPr dirty="0" sz="1000" spc="114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en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55">
                <a:solidFill>
                  <a:srgbClr val="6D6D6D"/>
                </a:solidFill>
                <a:latin typeface="Arial"/>
                <a:cs typeface="Arial"/>
              </a:rPr>
              <a:t>rm</a:t>
            </a:r>
            <a:r>
              <a:rPr dirty="0" sz="1000" spc="-2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05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2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0">
                <a:solidFill>
                  <a:srgbClr val="6D6D6D"/>
                </a:solidFill>
                <a:latin typeface="Arial"/>
                <a:cs typeface="Arial"/>
              </a:rPr>
              <a:t>h</a:t>
            </a:r>
            <a:r>
              <a:rPr dirty="0" sz="1000" spc="-20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he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600" spc="245">
                <a:solidFill>
                  <a:srgbClr val="6D6D6D"/>
                </a:solidFill>
                <a:latin typeface="細明體"/>
                <a:cs typeface="細明體"/>
              </a:rPr>
              <a:t>陀</a:t>
            </a:r>
            <a:r>
              <a:rPr dirty="0" sz="600" spc="425">
                <a:solidFill>
                  <a:srgbClr val="3D3D3D"/>
                </a:solidFill>
                <a:latin typeface="細明體"/>
                <a:cs typeface="細明體"/>
              </a:rPr>
              <a:t>的</a:t>
            </a:r>
            <a:r>
              <a:rPr dirty="0" sz="600" spc="365">
                <a:solidFill>
                  <a:srgbClr val="858585"/>
                </a:solidFill>
                <a:latin typeface="細明體"/>
                <a:cs typeface="細明體"/>
              </a:rPr>
              <a:t>凹</a:t>
            </a:r>
            <a:r>
              <a:rPr dirty="0" sz="600" spc="960">
                <a:solidFill>
                  <a:srgbClr val="4F4F4F"/>
                </a:solidFill>
                <a:latin typeface="細明體"/>
                <a:cs typeface="細明體"/>
              </a:rPr>
              <a:t>的</a:t>
            </a:r>
            <a:r>
              <a:rPr dirty="0" sz="600" spc="-45">
                <a:solidFill>
                  <a:srgbClr val="4F4F4F"/>
                </a:solidFill>
                <a:latin typeface="細明體"/>
                <a:cs typeface="細明體"/>
              </a:rPr>
              <a:t> 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6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3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75">
                <a:solidFill>
                  <a:srgbClr val="858585"/>
                </a:solidFill>
                <a:latin typeface="Arial"/>
                <a:cs typeface="Arial"/>
              </a:rPr>
              <a:t>ll</a:t>
            </a:r>
            <a:r>
              <a:rPr dirty="0" sz="1000" spc="-3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250" spc="345">
                <a:solidFill>
                  <a:srgbClr val="6D6D6D"/>
                </a:solidFill>
                <a:latin typeface="Times New Roman"/>
                <a:cs typeface="Times New Roman"/>
              </a:rPr>
              <a:t>m</a:t>
            </a:r>
            <a:r>
              <a:rPr dirty="0" sz="600" spc="484">
                <a:solidFill>
                  <a:srgbClr val="4F4F4F"/>
                </a:solidFill>
                <a:latin typeface="細明體"/>
                <a:cs typeface="細明體"/>
              </a:rPr>
              <a:t>凹</a:t>
            </a:r>
            <a:r>
              <a:rPr dirty="0" sz="600" spc="960">
                <a:solidFill>
                  <a:srgbClr val="6D6D6D"/>
                </a:solidFill>
                <a:latin typeface="細明體"/>
                <a:cs typeface="細明體"/>
              </a:rPr>
              <a:t>的</a:t>
            </a:r>
            <a:r>
              <a:rPr dirty="0" sz="600" spc="-45">
                <a:solidFill>
                  <a:srgbClr val="6D6D6D"/>
                </a:solidFill>
                <a:latin typeface="細明體"/>
                <a:cs typeface="細明體"/>
              </a:rPr>
              <a:t> 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r</a:t>
            </a:r>
            <a:r>
              <a:rPr dirty="0" sz="1000" spc="5">
                <a:solidFill>
                  <a:srgbClr val="6D6D6D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7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6D6D6D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-135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13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9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10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6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7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il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1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7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4F4F4F"/>
                </a:solidFill>
                <a:latin typeface="Arial"/>
                <a:cs typeface="Arial"/>
              </a:rPr>
              <a:t>v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-3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5">
                <a:solidFill>
                  <a:srgbClr val="4F4F4F"/>
                </a:solidFill>
                <a:latin typeface="Arial"/>
                <a:cs typeface="Arial"/>
              </a:rPr>
              <a:t>ed</a:t>
            </a:r>
            <a:r>
              <a:rPr dirty="0" sz="1000" spc="11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towa</a:t>
            </a:r>
            <a:r>
              <a:rPr dirty="0" sz="1000" spc="-17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200" spc="-900">
                <a:solidFill>
                  <a:srgbClr val="858585"/>
                </a:solidFill>
                <a:latin typeface="細明體"/>
                <a:cs typeface="細明體"/>
              </a:rPr>
              <a:t>『</a:t>
            </a:r>
            <a:r>
              <a:rPr dirty="0" sz="1000" spc="10">
                <a:solidFill>
                  <a:srgbClr val="3D3D3D"/>
                </a:solidFill>
                <a:latin typeface="Arial"/>
                <a:cs typeface="Arial"/>
              </a:rPr>
              <a:t>ds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3D3D3D"/>
                </a:solidFill>
                <a:latin typeface="Arial"/>
                <a:cs typeface="Arial"/>
              </a:rPr>
              <a:t>w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90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-40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9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p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858585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0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b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100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55">
                <a:solidFill>
                  <a:srgbClr val="4F4F4F"/>
                </a:solidFill>
                <a:latin typeface="Arial"/>
                <a:cs typeface="Arial"/>
              </a:rPr>
              <a:t>g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-45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dirty="0" sz="1000" spc="229">
                <a:solidFill>
                  <a:srgbClr val="858585"/>
                </a:solidFill>
                <a:latin typeface="Arial"/>
                <a:cs typeface="Arial"/>
              </a:rPr>
              <a:t>l</a:t>
            </a:r>
            <a:r>
              <a:rPr dirty="0" sz="1000" spc="-130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45">
                <a:solidFill>
                  <a:srgbClr val="3D3D3D"/>
                </a:solidFill>
                <a:latin typeface="Arial"/>
                <a:cs typeface="Arial"/>
              </a:rPr>
              <a:t>q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u</a:t>
            </a:r>
            <a:r>
              <a:rPr dirty="0" sz="1000" spc="-3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-25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dirty="0" sz="1000" spc="15">
                <a:solidFill>
                  <a:srgbClr val="858585"/>
                </a:solidFill>
                <a:latin typeface="Arial"/>
                <a:cs typeface="Arial"/>
              </a:rPr>
              <a:t>i</a:t>
            </a:r>
            <a:r>
              <a:rPr dirty="0" sz="1000" spc="45">
                <a:solidFill>
                  <a:srgbClr val="4F4F4F"/>
                </a:solidFill>
                <a:latin typeface="Arial"/>
                <a:cs typeface="Arial"/>
              </a:rPr>
              <a:t>o</a:t>
            </a:r>
            <a:r>
              <a:rPr dirty="0" sz="1000" spc="45">
                <a:solidFill>
                  <a:srgbClr val="6D6D6D"/>
                </a:solidFill>
                <a:latin typeface="Arial"/>
                <a:cs typeface="Arial"/>
              </a:rPr>
              <a:t>n</a:t>
            </a:r>
            <a:r>
              <a:rPr dirty="0" sz="1000" spc="-9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dirty="0" sz="1000" spc="95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dirty="0" sz="1000" spc="60">
                <a:solidFill>
                  <a:srgbClr val="4F4F4F"/>
                </a:solidFill>
                <a:latin typeface="Arial"/>
                <a:cs typeface="Arial"/>
              </a:rPr>
              <a:t>w</a:t>
            </a:r>
            <a:r>
              <a:rPr dirty="0" sz="1000" spc="50">
                <a:solidFill>
                  <a:srgbClr val="858585"/>
                </a:solidFill>
                <a:latin typeface="Arial"/>
                <a:cs typeface="Arial"/>
              </a:rPr>
              <a:t>ill</a:t>
            </a:r>
            <a:r>
              <a:rPr dirty="0" sz="1000" spc="45">
                <a:solidFill>
                  <a:srgbClr val="858585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90">
                <a:solidFill>
                  <a:srgbClr val="6D6D6D"/>
                </a:solidFill>
                <a:latin typeface="Arial"/>
                <a:cs typeface="Arial"/>
              </a:rPr>
              <a:t>m</a:t>
            </a:r>
            <a:r>
              <a:rPr dirty="0" sz="1000" spc="-30">
                <a:solidFill>
                  <a:srgbClr val="6D6D6D"/>
                </a:solidFill>
                <a:latin typeface="Arial"/>
                <a:cs typeface="Arial"/>
              </a:rPr>
              <a:t>e</a:t>
            </a:r>
            <a:r>
              <a:rPr dirty="0" sz="1000" spc="25">
                <a:solidFill>
                  <a:srgbClr val="858585"/>
                </a:solidFill>
                <a:latin typeface="Arial"/>
                <a:cs typeface="Arial"/>
              </a:rPr>
              <a:t>r</a:t>
            </a:r>
            <a:r>
              <a:rPr dirty="0" sz="1000" spc="4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dirty="0" sz="1000" spc="65">
                <a:solidFill>
                  <a:srgbClr val="6D6D6D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10002" y="289033"/>
            <a:ext cx="882650" cy="172720"/>
          </a:xfrm>
          <a:custGeom>
            <a:avLst/>
            <a:gdLst/>
            <a:ahLst/>
            <a:cxnLst/>
            <a:rect l="l" t="t" r="r" b="b"/>
            <a:pathLst>
              <a:path w="882650" h="172720">
                <a:moveTo>
                  <a:pt x="0" y="0"/>
                </a:moveTo>
                <a:lnTo>
                  <a:pt x="882066" y="0"/>
                </a:lnTo>
                <a:lnTo>
                  <a:pt x="882066" y="172493"/>
                </a:lnTo>
                <a:lnTo>
                  <a:pt x="0" y="172493"/>
                </a:lnTo>
                <a:lnTo>
                  <a:pt x="0" y="0"/>
                </a:lnTo>
                <a:close/>
              </a:path>
            </a:pathLst>
          </a:custGeom>
          <a:solidFill>
            <a:srgbClr val="4269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72124" y="368080"/>
            <a:ext cx="1781175" cy="7950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370">
              <a:lnSpc>
                <a:spcPct val="100000"/>
              </a:lnSpc>
            </a:pPr>
            <a:r>
              <a:rPr dirty="0" sz="2650" spc="65">
                <a:solidFill>
                  <a:srgbClr val="F2F9F6"/>
                </a:solidFill>
                <a:latin typeface="Times New Roman"/>
                <a:cs typeface="Times New Roman"/>
              </a:rPr>
              <a:t>n</a:t>
            </a:r>
            <a:r>
              <a:rPr dirty="0" sz="2650" spc="-50">
                <a:solidFill>
                  <a:srgbClr val="F2F9F6"/>
                </a:solidFill>
                <a:latin typeface="Times New Roman"/>
                <a:cs typeface="Times New Roman"/>
              </a:rPr>
              <a:t>a</a:t>
            </a:r>
            <a:r>
              <a:rPr dirty="0" sz="2650" spc="60">
                <a:solidFill>
                  <a:srgbClr val="F2F9F6"/>
                </a:solidFill>
                <a:latin typeface="Times New Roman"/>
                <a:cs typeface="Times New Roman"/>
              </a:rPr>
              <a:t>tu</a:t>
            </a:r>
            <a:r>
              <a:rPr dirty="0" sz="2650" spc="-40">
                <a:solidFill>
                  <a:srgbClr val="F2F9F6"/>
                </a:solidFill>
                <a:latin typeface="Times New Roman"/>
                <a:cs typeface="Times New Roman"/>
              </a:rPr>
              <a:t>r</a:t>
            </a:r>
            <a:r>
              <a:rPr dirty="0" sz="2650" spc="210">
                <a:solidFill>
                  <a:srgbClr val="F2F9F6"/>
                </a:solidFill>
                <a:latin typeface="Times New Roman"/>
                <a:cs typeface="Times New Roman"/>
              </a:rPr>
              <a:t>e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72124" y="461526"/>
            <a:ext cx="1781175" cy="701040"/>
          </a:xfrm>
          <a:custGeom>
            <a:avLst/>
            <a:gdLst/>
            <a:ahLst/>
            <a:cxnLst/>
            <a:rect l="l" t="t" r="r" b="b"/>
            <a:pathLst>
              <a:path w="1781175" h="701040">
                <a:moveTo>
                  <a:pt x="0" y="0"/>
                </a:moveTo>
                <a:lnTo>
                  <a:pt x="1780763" y="0"/>
                </a:lnTo>
                <a:lnTo>
                  <a:pt x="1780763" y="700961"/>
                </a:lnTo>
                <a:lnTo>
                  <a:pt x="0" y="700961"/>
                </a:lnTo>
                <a:lnTo>
                  <a:pt x="0" y="0"/>
                </a:lnTo>
                <a:close/>
              </a:path>
            </a:pathLst>
          </a:custGeom>
          <a:solidFill>
            <a:srgbClr val="4B82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075045" y="571126"/>
            <a:ext cx="4023360" cy="10471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035810" algn="l"/>
              </a:tabLst>
            </a:pPr>
            <a:r>
              <a:rPr dirty="0" sz="4100" spc="204">
                <a:solidFill>
                  <a:srgbClr val="F2F9F6"/>
                </a:solidFill>
                <a:latin typeface="Times New Roman"/>
                <a:cs typeface="Times New Roman"/>
              </a:rPr>
              <a:t>g</a:t>
            </a:r>
            <a:r>
              <a:rPr dirty="0" sz="4100" spc="-80">
                <a:solidFill>
                  <a:srgbClr val="F2F9F6"/>
                </a:solidFill>
                <a:latin typeface="Times New Roman"/>
                <a:cs typeface="Times New Roman"/>
              </a:rPr>
              <a:t>e</a:t>
            </a:r>
            <a:r>
              <a:rPr dirty="0" sz="4100" spc="175">
                <a:solidFill>
                  <a:srgbClr val="F2F9F6"/>
                </a:solidFill>
                <a:latin typeface="Times New Roman"/>
                <a:cs typeface="Times New Roman"/>
              </a:rPr>
              <a:t>n</a:t>
            </a:r>
            <a:r>
              <a:rPr dirty="0" sz="4100" spc="-55">
                <a:solidFill>
                  <a:srgbClr val="F2F9F6"/>
                </a:solidFill>
                <a:latin typeface="Times New Roman"/>
                <a:cs typeface="Times New Roman"/>
              </a:rPr>
              <a:t>e</a:t>
            </a:r>
            <a:r>
              <a:rPr dirty="0" sz="4100" spc="125">
                <a:solidFill>
                  <a:srgbClr val="F2F9F6"/>
                </a:solidFill>
                <a:latin typeface="Times New Roman"/>
                <a:cs typeface="Times New Roman"/>
              </a:rPr>
              <a:t>t</a:t>
            </a:r>
            <a:r>
              <a:rPr dirty="0" sz="4100" spc="-130">
                <a:solidFill>
                  <a:srgbClr val="F2F9F6"/>
                </a:solidFill>
                <a:latin typeface="Times New Roman"/>
                <a:cs typeface="Times New Roman"/>
              </a:rPr>
              <a:t>i</a:t>
            </a:r>
            <a:r>
              <a:rPr dirty="0" sz="4100" spc="70">
                <a:solidFill>
                  <a:srgbClr val="F2F9F6"/>
                </a:solidFill>
                <a:latin typeface="Times New Roman"/>
                <a:cs typeface="Times New Roman"/>
              </a:rPr>
              <a:t>c</a:t>
            </a:r>
            <a:r>
              <a:rPr dirty="0" sz="4100" spc="235">
                <a:solidFill>
                  <a:srgbClr val="F2F9F6"/>
                </a:solidFill>
                <a:latin typeface="Times New Roman"/>
                <a:cs typeface="Times New Roman"/>
              </a:rPr>
              <a:t>s</a:t>
            </a:r>
            <a:r>
              <a:rPr dirty="0" sz="4100">
                <a:solidFill>
                  <a:srgbClr val="F2F9F6"/>
                </a:solidFill>
                <a:latin typeface="Times New Roman"/>
                <a:cs typeface="Times New Roman"/>
              </a:rPr>
              <a:t>	</a:t>
            </a:r>
            <a:r>
              <a:rPr dirty="0" baseline="-25462" sz="10800" spc="-34117">
                <a:solidFill>
                  <a:srgbClr val="8EC3AF"/>
                </a:solidFill>
                <a:latin typeface="細明體"/>
                <a:cs typeface="細明體"/>
              </a:rPr>
              <a:t>、</a:t>
            </a:r>
            <a:endParaRPr baseline="-25462" sz="10800">
              <a:latin typeface="細明體"/>
              <a:cs typeface="細明體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52240" y="371107"/>
            <a:ext cx="1845310" cy="939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200" spc="7125">
                <a:solidFill>
                  <a:srgbClr val="8EC3AF"/>
                </a:solidFill>
                <a:latin typeface="細明體"/>
                <a:cs typeface="細明體"/>
              </a:rPr>
              <a:t>、</a:t>
            </a:r>
            <a:endParaRPr sz="7200">
              <a:latin typeface="細明體"/>
              <a:cs typeface="細明體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61756" y="1375399"/>
            <a:ext cx="5152390" cy="4867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20" marR="5080">
              <a:lnSpc>
                <a:spcPct val="102800"/>
              </a:lnSpc>
            </a:pPr>
            <a:r>
              <a:rPr dirty="0" sz="1600" spc="20">
                <a:solidFill>
                  <a:srgbClr val="342A34"/>
                </a:solidFill>
                <a:latin typeface="Arial"/>
                <a:cs typeface="Arial"/>
              </a:rPr>
              <a:t>Wh</a:t>
            </a:r>
            <a:r>
              <a:rPr dirty="0" sz="1600" spc="125">
                <a:solidFill>
                  <a:srgbClr val="342A34"/>
                </a:solidFill>
                <a:latin typeface="Arial"/>
                <a:cs typeface="Arial"/>
              </a:rPr>
              <a:t>o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25">
                <a:solidFill>
                  <a:srgbClr val="342A34"/>
                </a:solidFill>
                <a:latin typeface="Arial"/>
                <a:cs typeface="Arial"/>
              </a:rPr>
              <a:t>e-geno</a:t>
            </a:r>
            <a:r>
              <a:rPr dirty="0" sz="1600" spc="35">
                <a:solidFill>
                  <a:srgbClr val="342A34"/>
                </a:solidFill>
                <a:latin typeface="Arial"/>
                <a:cs typeface="Arial"/>
              </a:rPr>
              <a:t>m</a:t>
            </a:r>
            <a:r>
              <a:rPr dirty="0" sz="1600" spc="60">
                <a:solidFill>
                  <a:srgbClr val="342A34"/>
                </a:solidFill>
                <a:latin typeface="Arial"/>
                <a:cs typeface="Arial"/>
              </a:rPr>
              <a:t>e</a:t>
            </a:r>
            <a:r>
              <a:rPr dirty="0" sz="1600" spc="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42A34"/>
                </a:solidFill>
                <a:latin typeface="Arial"/>
                <a:cs typeface="Arial"/>
              </a:rPr>
              <a:t>sequen</a:t>
            </a:r>
            <a:r>
              <a:rPr dirty="0" sz="1600" spc="175">
                <a:solidFill>
                  <a:srgbClr val="342A34"/>
                </a:solidFill>
                <a:latin typeface="Arial"/>
                <a:cs typeface="Arial"/>
              </a:rPr>
              <a:t>c</a:t>
            </a:r>
            <a:r>
              <a:rPr dirty="0" sz="1600" spc="25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35">
                <a:solidFill>
                  <a:srgbClr val="342A34"/>
                </a:solidFill>
                <a:latin typeface="Arial"/>
                <a:cs typeface="Arial"/>
              </a:rPr>
              <a:t>ng</a:t>
            </a:r>
            <a:r>
              <a:rPr dirty="0" sz="1600" spc="-6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25">
                <a:solidFill>
                  <a:srgbClr val="342A34"/>
                </a:solidFill>
                <a:latin typeface="Arial"/>
                <a:cs typeface="Arial"/>
              </a:rPr>
              <a:t>and</a:t>
            </a:r>
            <a:r>
              <a:rPr dirty="0" sz="1600" spc="5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15">
                <a:solidFill>
                  <a:srgbClr val="342A34"/>
                </a:solidFill>
                <a:latin typeface="Arial"/>
                <a:cs typeface="Arial"/>
              </a:rPr>
              <a:t>comprehen</a:t>
            </a:r>
            <a:r>
              <a:rPr dirty="0" sz="1600" spc="145">
                <a:solidFill>
                  <a:srgbClr val="342A34"/>
                </a:solidFill>
                <a:latin typeface="Arial"/>
                <a:cs typeface="Arial"/>
              </a:rPr>
              <a:t>s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5">
                <a:solidFill>
                  <a:srgbClr val="342A34"/>
                </a:solidFill>
                <a:latin typeface="Arial"/>
                <a:cs typeface="Arial"/>
              </a:rPr>
              <a:t>ve</a:t>
            </a:r>
            <a:r>
              <a:rPr dirty="0" sz="1600" spc="1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5">
                <a:solidFill>
                  <a:srgbClr val="342A34"/>
                </a:solidFill>
                <a:latin typeface="Arial"/>
                <a:cs typeface="Arial"/>
              </a:rPr>
              <a:t>va</a:t>
            </a:r>
            <a:r>
              <a:rPr dirty="0" sz="1600" spc="114">
                <a:solidFill>
                  <a:srgbClr val="342A34"/>
                </a:solidFill>
                <a:latin typeface="Arial"/>
                <a:cs typeface="Arial"/>
              </a:rPr>
              <a:t>r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5">
                <a:solidFill>
                  <a:srgbClr val="342A34"/>
                </a:solidFill>
                <a:latin typeface="Arial"/>
                <a:cs typeface="Arial"/>
              </a:rPr>
              <a:t>ant</a:t>
            </a:r>
            <a:r>
              <a:rPr dirty="0" sz="1600" spc="5">
                <a:solidFill>
                  <a:srgbClr val="342A34"/>
                </a:solidFill>
                <a:latin typeface="Arial"/>
                <a:cs typeface="Arial"/>
              </a:rPr>
              <a:t> an</a:t>
            </a:r>
            <a:r>
              <a:rPr dirty="0" sz="1600" spc="45">
                <a:solidFill>
                  <a:srgbClr val="342A34"/>
                </a:solidFill>
                <a:latin typeface="Arial"/>
                <a:cs typeface="Arial"/>
              </a:rPr>
              <a:t>a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-10">
                <a:solidFill>
                  <a:srgbClr val="342A34"/>
                </a:solidFill>
                <a:latin typeface="Arial"/>
                <a:cs typeface="Arial"/>
              </a:rPr>
              <a:t>y</a:t>
            </a:r>
            <a:r>
              <a:rPr dirty="0" sz="1600" spc="55">
                <a:solidFill>
                  <a:srgbClr val="342A34"/>
                </a:solidFill>
                <a:latin typeface="Arial"/>
                <a:cs typeface="Arial"/>
              </a:rPr>
              <a:t>s</a:t>
            </a:r>
            <a:r>
              <a:rPr dirty="0" sz="1600" spc="25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42A34"/>
                </a:solidFill>
                <a:latin typeface="Arial"/>
                <a:cs typeface="Arial"/>
              </a:rPr>
              <a:t>s</a:t>
            </a:r>
            <a:r>
              <a:rPr dirty="0" sz="1600" spc="2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-20">
                <a:solidFill>
                  <a:srgbClr val="342A34"/>
                </a:solidFill>
                <a:latin typeface="Arial"/>
                <a:cs typeface="Arial"/>
              </a:rPr>
              <a:t>of</a:t>
            </a:r>
            <a:r>
              <a:rPr dirty="0" sz="1600" spc="-3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50">
                <a:solidFill>
                  <a:srgbClr val="342A34"/>
                </a:solidFill>
                <a:latin typeface="Arial"/>
                <a:cs typeface="Arial"/>
              </a:rPr>
              <a:t>a</a:t>
            </a:r>
            <a:r>
              <a:rPr dirty="0" sz="1600" spc="-50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5">
                <a:solidFill>
                  <a:srgbClr val="2F364B"/>
                </a:solidFill>
                <a:latin typeface="Arial"/>
                <a:cs typeface="Arial"/>
              </a:rPr>
              <a:t>Japanese</a:t>
            </a:r>
            <a:r>
              <a:rPr dirty="0" sz="1600" spc="130">
                <a:solidFill>
                  <a:srgbClr val="2F364B"/>
                </a:solidFill>
                <a:latin typeface="Arial"/>
                <a:cs typeface="Arial"/>
              </a:rPr>
              <a:t> </a:t>
            </a:r>
            <a:r>
              <a:rPr dirty="0" sz="1600" spc="25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35">
                <a:solidFill>
                  <a:srgbClr val="342A34"/>
                </a:solidFill>
                <a:latin typeface="Arial"/>
                <a:cs typeface="Arial"/>
              </a:rPr>
              <a:t>n</a:t>
            </a:r>
            <a:r>
              <a:rPr dirty="0" sz="1600" spc="30">
                <a:solidFill>
                  <a:srgbClr val="342A34"/>
                </a:solidFill>
                <a:latin typeface="Arial"/>
                <a:cs typeface="Arial"/>
              </a:rPr>
              <a:t>d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85">
                <a:solidFill>
                  <a:srgbClr val="342A34"/>
                </a:solidFill>
                <a:latin typeface="Arial"/>
                <a:cs typeface="Arial"/>
              </a:rPr>
              <a:t>v</a:t>
            </a:r>
            <a:r>
              <a:rPr dirty="0" sz="1600" spc="25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42A34"/>
                </a:solidFill>
                <a:latin typeface="Arial"/>
                <a:cs typeface="Arial"/>
              </a:rPr>
              <a:t>du</a:t>
            </a:r>
            <a:r>
              <a:rPr dirty="0" sz="1600" spc="70">
                <a:solidFill>
                  <a:srgbClr val="342A34"/>
                </a:solidFill>
                <a:latin typeface="Arial"/>
                <a:cs typeface="Arial"/>
              </a:rPr>
              <a:t>a</a:t>
            </a:r>
            <a:r>
              <a:rPr dirty="0" sz="1600" spc="120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-95">
                <a:solidFill>
                  <a:srgbClr val="4F213B"/>
                </a:solidFill>
                <a:latin typeface="Arial"/>
                <a:cs typeface="Arial"/>
              </a:rPr>
              <a:t> </a:t>
            </a:r>
            <a:r>
              <a:rPr dirty="0" sz="1600" spc="15">
                <a:solidFill>
                  <a:srgbClr val="342A34"/>
                </a:solidFill>
                <a:latin typeface="Arial"/>
                <a:cs typeface="Arial"/>
              </a:rPr>
              <a:t>u</a:t>
            </a:r>
            <a:r>
              <a:rPr dirty="0" sz="1600" spc="10">
                <a:solidFill>
                  <a:srgbClr val="342A34"/>
                </a:solidFill>
                <a:latin typeface="Arial"/>
                <a:cs typeface="Arial"/>
              </a:rPr>
              <a:t>s</a:t>
            </a:r>
            <a:r>
              <a:rPr dirty="0" sz="1600" spc="25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35">
                <a:solidFill>
                  <a:srgbClr val="342A34"/>
                </a:solidFill>
                <a:latin typeface="Arial"/>
                <a:cs typeface="Arial"/>
              </a:rPr>
              <a:t>ng</a:t>
            </a:r>
            <a:r>
              <a:rPr dirty="0" sz="1600" spc="-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40">
                <a:solidFill>
                  <a:srgbClr val="342A34"/>
                </a:solidFill>
                <a:latin typeface="Arial"/>
                <a:cs typeface="Arial"/>
              </a:rPr>
              <a:t>mas</a:t>
            </a:r>
            <a:r>
              <a:rPr dirty="0" sz="1600" spc="65">
                <a:solidFill>
                  <a:srgbClr val="342A34"/>
                </a:solidFill>
                <a:latin typeface="Arial"/>
                <a:cs typeface="Arial"/>
              </a:rPr>
              <a:t>s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5">
                <a:solidFill>
                  <a:srgbClr val="342A34"/>
                </a:solidFill>
                <a:latin typeface="Arial"/>
                <a:cs typeface="Arial"/>
              </a:rPr>
              <a:t>v</a:t>
            </a:r>
            <a:r>
              <a:rPr dirty="0" sz="1600" spc="80">
                <a:solidFill>
                  <a:srgbClr val="342A34"/>
                </a:solidFill>
                <a:latin typeface="Arial"/>
                <a:cs typeface="Arial"/>
              </a:rPr>
              <a:t>e</a:t>
            </a:r>
            <a:r>
              <a:rPr dirty="0" sz="1600" spc="-40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-10">
                <a:solidFill>
                  <a:srgbClr val="342A34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342A34"/>
                </a:solidFill>
                <a:latin typeface="Arial"/>
                <a:cs typeface="Arial"/>
              </a:rPr>
              <a:t> </a:t>
            </a:r>
            <a:r>
              <a:rPr dirty="0" sz="1600" spc="20">
                <a:solidFill>
                  <a:srgbClr val="342A34"/>
                </a:solidFill>
                <a:latin typeface="Arial"/>
                <a:cs typeface="Arial"/>
              </a:rPr>
              <a:t>par</a:t>
            </a:r>
            <a:r>
              <a:rPr dirty="0" sz="1600" spc="40">
                <a:solidFill>
                  <a:srgbClr val="342A34"/>
                </a:solidFill>
                <a:latin typeface="Arial"/>
                <a:cs typeface="Arial"/>
              </a:rPr>
              <a:t>a</a:t>
            </a:r>
            <a:r>
              <a:rPr dirty="0" sz="1600" spc="45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-65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60">
                <a:solidFill>
                  <a:srgbClr val="342A34"/>
                </a:solidFill>
                <a:latin typeface="Arial"/>
                <a:cs typeface="Arial"/>
              </a:rPr>
              <a:t>e</a:t>
            </a:r>
            <a:r>
              <a:rPr dirty="0" sz="1600" spc="120">
                <a:solidFill>
                  <a:srgbClr val="4F213B"/>
                </a:solidFill>
                <a:latin typeface="Arial"/>
                <a:cs typeface="Arial"/>
              </a:rPr>
              <a:t>l</a:t>
            </a:r>
            <a:r>
              <a:rPr dirty="0" sz="1600" spc="-95">
                <a:solidFill>
                  <a:srgbClr val="4F213B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42A34"/>
                </a:solidFill>
                <a:latin typeface="Arial"/>
                <a:cs typeface="Arial"/>
              </a:rPr>
              <a:t>sequen</a:t>
            </a:r>
            <a:r>
              <a:rPr dirty="0" sz="1600" spc="175">
                <a:solidFill>
                  <a:srgbClr val="342A34"/>
                </a:solidFill>
                <a:latin typeface="Arial"/>
                <a:cs typeface="Arial"/>
              </a:rPr>
              <a:t>c</a:t>
            </a:r>
            <a:r>
              <a:rPr dirty="0" sz="1600" spc="25">
                <a:solidFill>
                  <a:srgbClr val="4F213B"/>
                </a:solidFill>
                <a:latin typeface="Arial"/>
                <a:cs typeface="Arial"/>
              </a:rPr>
              <a:t>i</a:t>
            </a:r>
            <a:r>
              <a:rPr dirty="0" sz="1600" spc="35">
                <a:solidFill>
                  <a:srgbClr val="342A34"/>
                </a:solidFill>
                <a:latin typeface="Arial"/>
                <a:cs typeface="Arial"/>
              </a:rPr>
              <a:t>ng</a:t>
            </a:r>
            <a:endParaRPr sz="1600">
              <a:latin typeface="Arial"/>
              <a:cs typeface="Arial"/>
            </a:endParaRPr>
          </a:p>
          <a:p>
            <a:pPr marL="20320" marR="26034">
              <a:lnSpc>
                <a:spcPct val="95400"/>
              </a:lnSpc>
              <a:spcBef>
                <a:spcPts val="1045"/>
              </a:spcBef>
            </a:pPr>
            <a:r>
              <a:rPr dirty="0" sz="800" spc="30">
                <a:solidFill>
                  <a:srgbClr val="5D7B79"/>
                </a:solidFill>
                <a:latin typeface="Arial"/>
                <a:cs typeface="Arial"/>
              </a:rPr>
              <a:t>Ak</a:t>
            </a:r>
            <a:r>
              <a:rPr dirty="0" sz="800" spc="-15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125">
                <a:solidFill>
                  <a:srgbClr val="5D7B79"/>
                </a:solidFill>
                <a:latin typeface="Arial"/>
                <a:cs typeface="Arial"/>
              </a:rPr>
              <a:t>h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5">
                <a:solidFill>
                  <a:srgbClr val="5D7B79"/>
                </a:solidFill>
                <a:latin typeface="Arial"/>
                <a:cs typeface="Arial"/>
              </a:rPr>
              <a:t>ro</a:t>
            </a:r>
            <a:r>
              <a:rPr dirty="0" sz="800" spc="1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85">
                <a:solidFill>
                  <a:srgbClr val="5D7B79"/>
                </a:solidFill>
                <a:latin typeface="Arial"/>
                <a:cs typeface="Arial"/>
              </a:rPr>
              <a:t>Fu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j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mot</a:t>
            </a:r>
            <a:r>
              <a:rPr dirty="0" sz="800" spc="50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220">
                <a:solidFill>
                  <a:srgbClr val="795D75"/>
                </a:solidFill>
                <a:latin typeface="Arial"/>
                <a:cs typeface="Arial"/>
              </a:rPr>
              <a:t>,</a:t>
            </a:r>
            <a:r>
              <a:rPr dirty="0" sz="800" spc="55">
                <a:solidFill>
                  <a:srgbClr val="5D7B79"/>
                </a:solidFill>
                <a:latin typeface="Arial"/>
                <a:cs typeface="Arial"/>
              </a:rPr>
              <a:t>H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5">
                <a:solidFill>
                  <a:srgbClr val="5D7B79"/>
                </a:solidFill>
                <a:latin typeface="Arial"/>
                <a:cs typeface="Arial"/>
              </a:rPr>
              <a:t>dewak</a:t>
            </a:r>
            <a:r>
              <a:rPr dirty="0" sz="800" spc="-14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9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5D7B79"/>
                </a:solidFill>
                <a:latin typeface="Arial"/>
                <a:cs typeface="Arial"/>
              </a:rPr>
              <a:t>Nakagaw</a:t>
            </a:r>
            <a:r>
              <a:rPr dirty="0" sz="800" spc="-310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1450" spc="-1400">
                <a:solidFill>
                  <a:srgbClr val="795D75"/>
                </a:solidFill>
                <a:latin typeface="細明體"/>
                <a:cs typeface="細明體"/>
              </a:rPr>
              <a:t>’</a:t>
            </a:r>
            <a:r>
              <a:rPr dirty="0" sz="1450" spc="-880">
                <a:solidFill>
                  <a:srgbClr val="5D7B79"/>
                </a:solidFill>
                <a:latin typeface="細明體"/>
                <a:cs typeface="細明體"/>
              </a:rPr>
              <a:t>”</a:t>
            </a:r>
            <a:r>
              <a:rPr dirty="0" sz="800" spc="50">
                <a:solidFill>
                  <a:srgbClr val="5D7B79"/>
                </a:solidFill>
                <a:latin typeface="Arial"/>
                <a:cs typeface="Arial"/>
              </a:rPr>
              <a:t>aoya</a:t>
            </a:r>
            <a:r>
              <a:rPr dirty="0" sz="800" spc="6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Hos</a:t>
            </a:r>
            <a:r>
              <a:rPr dirty="0" sz="80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-9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1200" spc="-770">
                <a:solidFill>
                  <a:srgbClr val="5D7B79"/>
                </a:solidFill>
                <a:latin typeface="細明體"/>
                <a:cs typeface="細明體"/>
              </a:rPr>
              <a:t>”</a:t>
            </a:r>
            <a:r>
              <a:rPr dirty="0" sz="1200" spc="-1265">
                <a:solidFill>
                  <a:srgbClr val="795D75"/>
                </a:solidFill>
                <a:latin typeface="細明體"/>
                <a:cs typeface="細明體"/>
              </a:rPr>
              <a:t>，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K</a:t>
            </a:r>
            <a:r>
              <a:rPr dirty="0" sz="800" spc="25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140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-15">
                <a:solidFill>
                  <a:srgbClr val="5D7B79"/>
                </a:solidFill>
                <a:latin typeface="Arial"/>
                <a:cs typeface="Arial"/>
              </a:rPr>
              <a:t>n</a:t>
            </a:r>
            <a:r>
              <a:rPr dirty="0" sz="1000" spc="-430">
                <a:solidFill>
                  <a:srgbClr val="5D7B79"/>
                </a:solidFill>
                <a:latin typeface="細明體"/>
                <a:cs typeface="細明體"/>
              </a:rPr>
              <a:t>』</a:t>
            </a:r>
            <a:r>
              <a:rPr dirty="0" sz="800" spc="45">
                <a:solidFill>
                  <a:srgbClr val="5D7B79"/>
                </a:solidFill>
                <a:latin typeface="Arial"/>
                <a:cs typeface="Arial"/>
              </a:rPr>
              <a:t>Nakan</a:t>
            </a:r>
            <a:r>
              <a:rPr dirty="0" sz="800" spc="65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220">
                <a:solidFill>
                  <a:srgbClr val="795D75"/>
                </a:solidFill>
                <a:latin typeface="Arial"/>
                <a:cs typeface="Arial"/>
              </a:rPr>
              <a:t>,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Tetsuo</a:t>
            </a:r>
            <a:r>
              <a:rPr dirty="0" sz="800" spc="8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D7B79"/>
                </a:solidFill>
                <a:latin typeface="Arial"/>
                <a:cs typeface="Arial"/>
              </a:rPr>
              <a:t>Ab</a:t>
            </a:r>
            <a:r>
              <a:rPr dirty="0" sz="800" spc="85">
                <a:solidFill>
                  <a:srgbClr val="5D7B79"/>
                </a:solidFill>
                <a:latin typeface="Arial"/>
                <a:cs typeface="Arial"/>
              </a:rPr>
              <a:t>e</a:t>
            </a:r>
            <a:r>
              <a:rPr dirty="0" sz="800" spc="220">
                <a:solidFill>
                  <a:srgbClr val="795D75"/>
                </a:solidFill>
                <a:latin typeface="Arial"/>
                <a:cs typeface="Arial"/>
              </a:rPr>
              <a:t>,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K</a:t>
            </a:r>
            <a:r>
              <a:rPr dirty="0" sz="800" spc="90">
                <a:solidFill>
                  <a:srgbClr val="5D7B79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45">
                <a:solidFill>
                  <a:srgbClr val="5D7B79"/>
                </a:solidFill>
                <a:latin typeface="Arial"/>
                <a:cs typeface="Arial"/>
              </a:rPr>
              <a:t>th</a:t>
            </a:r>
            <a:r>
              <a:rPr dirty="0" sz="800" spc="3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7B79"/>
                </a:solidFill>
                <a:latin typeface="Arial"/>
                <a:cs typeface="Arial"/>
              </a:rPr>
              <a:t>        </a:t>
            </a:r>
            <a:r>
              <a:rPr dirty="0" sz="800" spc="55">
                <a:solidFill>
                  <a:srgbClr val="5D7B79"/>
                </a:solidFill>
                <a:latin typeface="Arial"/>
                <a:cs typeface="Arial"/>
              </a:rPr>
              <a:t>Boroe</a:t>
            </a:r>
            <a:r>
              <a:rPr dirty="0" sz="800" spc="90">
                <a:solidFill>
                  <a:srgbClr val="5D7B79"/>
                </a:solidFill>
                <a:latin typeface="Arial"/>
                <a:cs typeface="Arial"/>
              </a:rPr>
              <a:t>v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160">
                <a:solidFill>
                  <a:srgbClr val="5D7B79"/>
                </a:solidFill>
                <a:latin typeface="Arial"/>
                <a:cs typeface="Arial"/>
              </a:rPr>
              <a:t>c</a:t>
            </a:r>
            <a:r>
              <a:rPr dirty="0" sz="800" spc="-110">
                <a:solidFill>
                  <a:srgbClr val="5D7B79"/>
                </a:solidFill>
                <a:latin typeface="Arial"/>
                <a:cs typeface="Arial"/>
              </a:rPr>
              <a:t>l</a:t>
            </a:r>
            <a:r>
              <a:rPr dirty="0" sz="400" spc="-35">
                <a:solidFill>
                  <a:srgbClr val="5D7B79"/>
                </a:solidFill>
                <a:latin typeface="細明體"/>
                <a:cs typeface="細明體"/>
              </a:rPr>
              <a:t>司</a:t>
            </a:r>
            <a:r>
              <a:rPr dirty="0" sz="400">
                <a:solidFill>
                  <a:srgbClr val="5D7B79"/>
                </a:solidFill>
                <a:latin typeface="細明體"/>
                <a:cs typeface="細明體"/>
              </a:rPr>
              <a:t> </a:t>
            </a:r>
            <a:r>
              <a:rPr dirty="0" sz="400" spc="-5">
                <a:solidFill>
                  <a:srgbClr val="5D7B79"/>
                </a:solidFill>
                <a:latin typeface="細明體"/>
                <a:cs typeface="細明體"/>
              </a:rPr>
              <a:t> 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Masao</a:t>
            </a:r>
            <a:r>
              <a:rPr dirty="0" sz="800" spc="5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5D7B79"/>
                </a:solidFill>
                <a:latin typeface="Arial"/>
                <a:cs typeface="Arial"/>
              </a:rPr>
              <a:t>Nagasa</a:t>
            </a:r>
            <a:r>
              <a:rPr dirty="0" sz="800" spc="95">
                <a:solidFill>
                  <a:srgbClr val="5D7B79"/>
                </a:solidFill>
                <a:latin typeface="Arial"/>
                <a:cs typeface="Arial"/>
              </a:rPr>
              <a:t>k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220">
                <a:solidFill>
                  <a:srgbClr val="77747E"/>
                </a:solidFill>
                <a:latin typeface="Arial"/>
                <a:cs typeface="Arial"/>
              </a:rPr>
              <a:t>,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R</a:t>
            </a:r>
            <a:r>
              <a:rPr dirty="0" sz="800" spc="50">
                <a:solidFill>
                  <a:srgbClr val="5D7B79"/>
                </a:solidFill>
                <a:latin typeface="Arial"/>
                <a:cs typeface="Arial"/>
              </a:rPr>
              <a:t>u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9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5D7B79"/>
                </a:solidFill>
                <a:latin typeface="Arial"/>
                <a:cs typeface="Arial"/>
              </a:rPr>
              <a:t>Yamaguch</a:t>
            </a:r>
            <a:r>
              <a:rPr dirty="0" sz="800" spc="-10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220">
                <a:solidFill>
                  <a:srgbClr val="77747E"/>
                </a:solidFill>
                <a:latin typeface="Arial"/>
                <a:cs typeface="Arial"/>
              </a:rPr>
              <a:t>,</a:t>
            </a:r>
            <a:r>
              <a:rPr dirty="0" sz="800" spc="20">
                <a:solidFill>
                  <a:srgbClr val="5D7B79"/>
                </a:solidFill>
                <a:latin typeface="Arial"/>
                <a:cs typeface="Arial"/>
              </a:rPr>
              <a:t>Tetsuo</a:t>
            </a:r>
            <a:r>
              <a:rPr dirty="0" sz="80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-7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5D7B79"/>
                </a:solidFill>
                <a:latin typeface="Arial"/>
                <a:cs typeface="Arial"/>
              </a:rPr>
              <a:t>S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h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buy</a:t>
            </a:r>
            <a:r>
              <a:rPr dirty="0" sz="800" spc="55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220">
                <a:solidFill>
                  <a:srgbClr val="795D75"/>
                </a:solidFill>
                <a:latin typeface="Arial"/>
                <a:cs typeface="Arial"/>
              </a:rPr>
              <a:t>,</a:t>
            </a:r>
            <a:r>
              <a:rPr dirty="0" sz="800" spc="95">
                <a:solidFill>
                  <a:srgbClr val="5D7B79"/>
                </a:solidFill>
                <a:latin typeface="Arial"/>
                <a:cs typeface="Arial"/>
              </a:rPr>
              <a:t>M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c</a:t>
            </a:r>
            <a:r>
              <a:rPr dirty="0" sz="800" spc="100">
                <a:solidFill>
                  <a:srgbClr val="5D7B79"/>
                </a:solidFill>
                <a:latin typeface="Arial"/>
                <a:cs typeface="Arial"/>
              </a:rPr>
              <a:t>h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70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95">
                <a:solidFill>
                  <a:srgbClr val="5D7B79"/>
                </a:solidFill>
                <a:latin typeface="Arial"/>
                <a:cs typeface="Arial"/>
              </a:rPr>
              <a:t>k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9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70">
                <a:solidFill>
                  <a:srgbClr val="5D7B79"/>
                </a:solidFill>
                <a:latin typeface="Arial"/>
                <a:cs typeface="Arial"/>
              </a:rPr>
              <a:t>Kubo</a:t>
            </a:r>
            <a:r>
              <a:rPr dirty="0" sz="800" spc="280">
                <a:solidFill>
                  <a:srgbClr val="795D75"/>
                </a:solidFill>
                <a:latin typeface="Arial"/>
                <a:cs typeface="Arial"/>
              </a:rPr>
              <a:t>,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Sato</a:t>
            </a:r>
            <a:r>
              <a:rPr dirty="0" sz="800" spc="-60">
                <a:solidFill>
                  <a:srgbClr val="5D7B79"/>
                </a:solidFill>
                <a:latin typeface="Arial"/>
                <a:cs typeface="Arial"/>
              </a:rPr>
              <a:t>n</a:t>
            </a:r>
            <a:r>
              <a:rPr dirty="0" sz="1000" spc="-430">
                <a:solidFill>
                  <a:srgbClr val="5D7B79"/>
                </a:solidFill>
                <a:latin typeface="細明體"/>
                <a:cs typeface="細明體"/>
              </a:rPr>
              <a:t>』</a:t>
            </a:r>
            <a:r>
              <a:rPr dirty="0" sz="800" spc="95">
                <a:solidFill>
                  <a:srgbClr val="5D7B79"/>
                </a:solidFill>
                <a:latin typeface="Arial"/>
                <a:cs typeface="Arial"/>
              </a:rPr>
              <a:t>M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5D7B79"/>
                </a:solidFill>
                <a:latin typeface="Arial"/>
                <a:cs typeface="Arial"/>
              </a:rPr>
              <a:t>y</a:t>
            </a:r>
            <a:r>
              <a:rPr dirty="0" sz="800" spc="65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220">
                <a:solidFill>
                  <a:srgbClr val="795D75"/>
                </a:solidFill>
                <a:latin typeface="Arial"/>
                <a:cs typeface="Arial"/>
              </a:rPr>
              <a:t>,</a:t>
            </a:r>
            <a:r>
              <a:rPr dirty="0" sz="800" spc="15">
                <a:solidFill>
                  <a:srgbClr val="5D7B79"/>
                </a:solidFill>
                <a:latin typeface="Arial"/>
                <a:cs typeface="Arial"/>
              </a:rPr>
              <a:t>Yusuke</a:t>
            </a:r>
            <a:endParaRPr sz="800">
              <a:latin typeface="Arial"/>
              <a:cs typeface="Arial"/>
            </a:endParaRPr>
          </a:p>
          <a:p>
            <a:pPr marL="20320">
              <a:lnSpc>
                <a:spcPct val="100000"/>
              </a:lnSpc>
              <a:spcBef>
                <a:spcPts val="220"/>
              </a:spcBef>
            </a:pPr>
            <a:r>
              <a:rPr dirty="0" sz="800" spc="50">
                <a:solidFill>
                  <a:srgbClr val="5D7B79"/>
                </a:solidFill>
                <a:latin typeface="Arial"/>
                <a:cs typeface="Arial"/>
              </a:rPr>
              <a:t>Nakamura</a:t>
            </a:r>
            <a:r>
              <a:rPr dirty="0" sz="800" spc="1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50" spc="-20">
                <a:solidFill>
                  <a:srgbClr val="5D4D6B"/>
                </a:solidFill>
                <a:latin typeface="Arial"/>
                <a:cs typeface="Arial"/>
              </a:rPr>
              <a:t>&amp;</a:t>
            </a:r>
            <a:r>
              <a:rPr dirty="0" sz="850" spc="3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5D7B79"/>
                </a:solidFill>
                <a:latin typeface="Arial"/>
                <a:cs typeface="Arial"/>
              </a:rPr>
              <a:t>Tatsuh</a:t>
            </a:r>
            <a:r>
              <a:rPr dirty="0" sz="800" spc="-12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ko</a:t>
            </a:r>
            <a:r>
              <a:rPr dirty="0" sz="800" spc="1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D7B79"/>
                </a:solidFill>
                <a:latin typeface="Arial"/>
                <a:cs typeface="Arial"/>
              </a:rPr>
              <a:t>Tsunoda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750">
              <a:latin typeface="Times New Roman"/>
              <a:cs typeface="Times New Roman"/>
            </a:endParaRPr>
          </a:p>
          <a:p>
            <a:pPr marL="20320">
              <a:lnSpc>
                <a:spcPct val="100000"/>
              </a:lnSpc>
            </a:pPr>
            <a:r>
              <a:rPr dirty="0" sz="800" spc="40">
                <a:solidFill>
                  <a:srgbClr val="5D7B79"/>
                </a:solidFill>
                <a:latin typeface="Arial"/>
                <a:cs typeface="Arial"/>
              </a:rPr>
              <a:t>Aff</a:t>
            </a:r>
            <a:r>
              <a:rPr dirty="0" sz="800" spc="100">
                <a:solidFill>
                  <a:srgbClr val="5D7B79"/>
                </a:solidFill>
                <a:latin typeface="Arial"/>
                <a:cs typeface="Arial"/>
              </a:rPr>
              <a:t>i</a:t>
            </a:r>
            <a:r>
              <a:rPr dirty="0" sz="800" spc="90">
                <a:solidFill>
                  <a:srgbClr val="77747E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80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-120">
                <a:solidFill>
                  <a:srgbClr val="5D7B79"/>
                </a:solidFill>
                <a:latin typeface="Arial"/>
                <a:cs typeface="Arial"/>
              </a:rPr>
              <a:t>t</a:t>
            </a:r>
            <a:r>
              <a:rPr dirty="0" sz="800" spc="-55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s</a:t>
            </a:r>
            <a:r>
              <a:rPr dirty="0" sz="800" spc="10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8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5D7B79"/>
                </a:solidFill>
                <a:latin typeface="Arial"/>
                <a:cs typeface="Arial"/>
              </a:rPr>
              <a:t>C</a:t>
            </a:r>
            <a:r>
              <a:rPr dirty="0" sz="800" spc="25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tr</a:t>
            </a:r>
            <a:r>
              <a:rPr dirty="0" sz="800" spc="-15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80">
                <a:solidFill>
                  <a:srgbClr val="5D7B79"/>
                </a:solidFill>
                <a:latin typeface="Arial"/>
                <a:cs typeface="Arial"/>
              </a:rPr>
              <a:t>bu</a:t>
            </a:r>
            <a:r>
              <a:rPr dirty="0" sz="800" spc="-135">
                <a:solidFill>
                  <a:srgbClr val="5D7B79"/>
                </a:solidFill>
                <a:latin typeface="Arial"/>
                <a:cs typeface="Arial"/>
              </a:rPr>
              <a:t>t</a:t>
            </a:r>
            <a:r>
              <a:rPr dirty="0" sz="800" spc="-55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s</a:t>
            </a:r>
            <a:r>
              <a:rPr dirty="0" sz="800" spc="10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8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5D7B79"/>
                </a:solidFill>
                <a:latin typeface="Arial"/>
                <a:cs typeface="Arial"/>
              </a:rPr>
              <a:t>Corresp</a:t>
            </a:r>
            <a:r>
              <a:rPr dirty="0" sz="800" spc="80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125">
                <a:solidFill>
                  <a:srgbClr val="5D7B79"/>
                </a:solidFill>
                <a:latin typeface="Arial"/>
                <a:cs typeface="Arial"/>
              </a:rPr>
              <a:t>d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85">
                <a:solidFill>
                  <a:srgbClr val="5D7B79"/>
                </a:solidFill>
                <a:latin typeface="Arial"/>
                <a:cs typeface="Arial"/>
              </a:rPr>
              <a:t>g</a:t>
            </a:r>
            <a:r>
              <a:rPr dirty="0" sz="800" spc="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D7B79"/>
                </a:solidFill>
                <a:latin typeface="Arial"/>
                <a:cs typeface="Arial"/>
              </a:rPr>
              <a:t>authors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 marL="20320">
              <a:lnSpc>
                <a:spcPct val="100000"/>
              </a:lnSpc>
              <a:spcBef>
                <a:spcPts val="665"/>
              </a:spcBef>
            </a:pPr>
            <a:r>
              <a:rPr dirty="0" sz="800" spc="-10" i="1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-5" i="1">
                <a:solidFill>
                  <a:srgbClr val="5D4D6B"/>
                </a:solidFill>
                <a:latin typeface="Arial"/>
                <a:cs typeface="Arial"/>
              </a:rPr>
              <a:t>a</a:t>
            </a:r>
            <a:r>
              <a:rPr dirty="0" sz="800" spc="20" i="1">
                <a:solidFill>
                  <a:srgbClr val="77747E"/>
                </a:solidFill>
                <a:latin typeface="Arial"/>
                <a:cs typeface="Arial"/>
              </a:rPr>
              <a:t>t</a:t>
            </a:r>
            <a:r>
              <a:rPr dirty="0" sz="800" spc="5" i="1">
                <a:solidFill>
                  <a:srgbClr val="77747E"/>
                </a:solidFill>
                <a:latin typeface="Arial"/>
                <a:cs typeface="Arial"/>
              </a:rPr>
              <a:t>u</a:t>
            </a:r>
            <a:r>
              <a:rPr dirty="0" sz="800" spc="10" i="1">
                <a:solidFill>
                  <a:srgbClr val="5D4D6B"/>
                </a:solidFill>
                <a:latin typeface="Arial"/>
                <a:cs typeface="Arial"/>
              </a:rPr>
              <a:t>re</a:t>
            </a:r>
            <a:r>
              <a:rPr dirty="0" sz="800" i="1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5" i="1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 spc="-114" i="1">
                <a:solidFill>
                  <a:srgbClr val="5D4D6B"/>
                </a:solidFill>
                <a:latin typeface="Arial"/>
                <a:cs typeface="Arial"/>
              </a:rPr>
              <a:t>e</a:t>
            </a:r>
            <a:r>
              <a:rPr dirty="0" sz="800" spc="60" i="1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00" spc="-5" i="1">
                <a:solidFill>
                  <a:srgbClr val="5D4D6B"/>
                </a:solidFill>
                <a:latin typeface="Arial"/>
                <a:cs typeface="Arial"/>
              </a:rPr>
              <a:t>e</a:t>
            </a:r>
            <a:r>
              <a:rPr dirty="0" sz="800" spc="-40" i="1">
                <a:solidFill>
                  <a:srgbClr val="795D75"/>
                </a:solidFill>
                <a:latin typeface="Arial"/>
                <a:cs typeface="Arial"/>
              </a:rPr>
              <a:t>t</a:t>
            </a:r>
            <a:r>
              <a:rPr dirty="0" sz="800" spc="75" i="1">
                <a:solidFill>
                  <a:srgbClr val="898797"/>
                </a:solidFill>
                <a:latin typeface="Arial"/>
                <a:cs typeface="Arial"/>
              </a:rPr>
              <a:t>i</a:t>
            </a:r>
            <a:r>
              <a:rPr dirty="0" sz="800" spc="40" i="1">
                <a:solidFill>
                  <a:srgbClr val="503F50"/>
                </a:solidFill>
                <a:latin typeface="Arial"/>
                <a:cs typeface="Arial"/>
              </a:rPr>
              <a:t>c</a:t>
            </a:r>
            <a:r>
              <a:rPr dirty="0" sz="800" spc="75" i="1">
                <a:solidFill>
                  <a:srgbClr val="5D4D6B"/>
                </a:solidFill>
                <a:latin typeface="Arial"/>
                <a:cs typeface="Arial"/>
              </a:rPr>
              <a:t>s</a:t>
            </a:r>
            <a:r>
              <a:rPr dirty="0" sz="800" i="1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30" i="1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4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2</a:t>
            </a:r>
            <a:r>
              <a:rPr dirty="0" sz="800" spc="27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-20">
                <a:solidFill>
                  <a:srgbClr val="B3B5BA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93</a:t>
            </a:r>
            <a:r>
              <a:rPr dirty="0" sz="800" spc="-30">
                <a:solidFill>
                  <a:srgbClr val="5D4D6B"/>
                </a:solidFill>
                <a:latin typeface="Arial"/>
                <a:cs typeface="Arial"/>
              </a:rPr>
              <a:t>1</a:t>
            </a:r>
            <a:r>
              <a:rPr dirty="0" sz="800" spc="175">
                <a:solidFill>
                  <a:srgbClr val="342A34"/>
                </a:solidFill>
                <a:latin typeface="Arial"/>
                <a:cs typeface="Arial"/>
              </a:rPr>
              <a:t>-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936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15">
                <a:solidFill>
                  <a:srgbClr val="77747E"/>
                </a:solidFill>
                <a:latin typeface="Arial"/>
                <a:cs typeface="Arial"/>
              </a:rPr>
              <a:t>(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201</a:t>
            </a:r>
            <a:r>
              <a:rPr dirty="0" sz="800" spc="25">
                <a:solidFill>
                  <a:srgbClr val="5D4D6B"/>
                </a:solidFill>
                <a:latin typeface="Arial"/>
                <a:cs typeface="Arial"/>
              </a:rPr>
              <a:t>0</a:t>
            </a:r>
            <a:r>
              <a:rPr dirty="0" sz="800" spc="85">
                <a:solidFill>
                  <a:srgbClr val="898797"/>
                </a:solidFill>
                <a:latin typeface="Arial"/>
                <a:cs typeface="Arial"/>
              </a:rPr>
              <a:t>)</a:t>
            </a:r>
            <a:r>
              <a:rPr dirty="0" sz="800">
                <a:solidFill>
                  <a:srgbClr val="898797"/>
                </a:solidFill>
                <a:latin typeface="Arial"/>
                <a:cs typeface="Arial"/>
              </a:rPr>
              <a:t> </a:t>
            </a:r>
            <a:r>
              <a:rPr dirty="0" sz="800" spc="90">
                <a:solidFill>
                  <a:srgbClr val="898797"/>
                </a:solidFill>
                <a:latin typeface="Arial"/>
                <a:cs typeface="Arial"/>
              </a:rPr>
              <a:t> 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110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do</a:t>
            </a:r>
            <a:r>
              <a:rPr dirty="0" sz="800" spc="65">
                <a:solidFill>
                  <a:srgbClr val="5D4D6B"/>
                </a:solidFill>
                <a:latin typeface="Arial"/>
                <a:cs typeface="Arial"/>
              </a:rPr>
              <a:t>i</a:t>
            </a:r>
            <a:r>
              <a:rPr dirty="0" sz="800" spc="25">
                <a:solidFill>
                  <a:srgbClr val="93958A"/>
                </a:solidFill>
                <a:latin typeface="Arial"/>
                <a:cs typeface="Arial"/>
              </a:rPr>
              <a:t>: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1</a:t>
            </a:r>
            <a:r>
              <a:rPr dirty="0" sz="800" spc="-55">
                <a:solidFill>
                  <a:srgbClr val="5B3877"/>
                </a:solidFill>
                <a:latin typeface="Arial"/>
                <a:cs typeface="Arial"/>
              </a:rPr>
              <a:t>0</a:t>
            </a:r>
            <a:r>
              <a:rPr dirty="0" sz="800" spc="9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10</a:t>
            </a:r>
            <a:r>
              <a:rPr dirty="0" sz="800" spc="-45">
                <a:solidFill>
                  <a:srgbClr val="5B3877"/>
                </a:solidFill>
                <a:latin typeface="Arial"/>
                <a:cs typeface="Arial"/>
              </a:rPr>
              <a:t>3</a:t>
            </a:r>
            <a:r>
              <a:rPr dirty="0" sz="800" spc="-65">
                <a:solidFill>
                  <a:srgbClr val="795D75"/>
                </a:solidFill>
                <a:latin typeface="Arial"/>
                <a:cs typeface="Arial"/>
              </a:rPr>
              <a:t>8</a:t>
            </a:r>
            <a:r>
              <a:rPr dirty="0" sz="800" spc="90">
                <a:solidFill>
                  <a:srgbClr val="898797"/>
                </a:solidFill>
                <a:latin typeface="Arial"/>
                <a:cs typeface="Arial"/>
              </a:rPr>
              <a:t>/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g</a:t>
            </a:r>
            <a:r>
              <a:rPr dirty="0" sz="800" spc="-4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691</a:t>
            </a:r>
            <a:endParaRPr sz="800">
              <a:latin typeface="Arial"/>
              <a:cs typeface="Arial"/>
            </a:endParaRPr>
          </a:p>
          <a:p>
            <a:pPr marL="20320">
              <a:lnSpc>
                <a:spcPct val="100000"/>
              </a:lnSpc>
              <a:spcBef>
                <a:spcPts val="310"/>
              </a:spcBef>
            </a:pP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 spc="-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7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70">
                <a:solidFill>
                  <a:srgbClr val="5B3877"/>
                </a:solidFill>
                <a:latin typeface="Arial"/>
                <a:cs typeface="Arial"/>
              </a:rPr>
              <a:t>1</a:t>
            </a:r>
            <a:r>
              <a:rPr dirty="0" sz="800" spc="-5">
                <a:solidFill>
                  <a:srgbClr val="795D75"/>
                </a:solidFill>
                <a:latin typeface="Arial"/>
                <a:cs typeface="Arial"/>
              </a:rPr>
              <a:t>8</a:t>
            </a:r>
            <a:r>
              <a:rPr dirty="0" sz="800" spc="35">
                <a:solidFill>
                  <a:srgbClr val="795D75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F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br</a:t>
            </a:r>
            <a:r>
              <a:rPr dirty="0" sz="800" spc="-3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77747E"/>
                </a:solidFill>
                <a:latin typeface="Arial"/>
                <a:cs typeface="Arial"/>
              </a:rPr>
              <a:t>ry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2010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2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8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D4D6B"/>
                </a:solidFill>
                <a:latin typeface="Arial"/>
                <a:cs typeface="Arial"/>
              </a:rPr>
              <a:t>Ac</a:t>
            </a:r>
            <a:r>
              <a:rPr dirty="0" sz="800" spc="110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10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D4D6B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65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-40">
                <a:solidFill>
                  <a:srgbClr val="5B3877"/>
                </a:solidFill>
                <a:latin typeface="Arial"/>
                <a:cs typeface="Arial"/>
              </a:rPr>
              <a:t>b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2010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2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40">
                <a:solidFill>
                  <a:srgbClr val="77747E"/>
                </a:solidFill>
                <a:latin typeface="Arial"/>
                <a:cs typeface="Arial"/>
              </a:rPr>
              <a:t>I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Pub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on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l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5D4D6B"/>
                </a:solidFill>
                <a:latin typeface="Arial"/>
                <a:cs typeface="Arial"/>
              </a:rPr>
              <a:t>24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5D4D6B"/>
                </a:solidFill>
                <a:latin typeface="Arial"/>
                <a:cs typeface="Arial"/>
              </a:rPr>
              <a:t>Octo</a:t>
            </a:r>
            <a:r>
              <a:rPr dirty="0" sz="800" spc="-15">
                <a:solidFill>
                  <a:srgbClr val="5D4D6B"/>
                </a:solidFill>
                <a:latin typeface="Arial"/>
                <a:cs typeface="Arial"/>
              </a:rPr>
              <a:t>b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2010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600">
              <a:latin typeface="Times New Roman"/>
              <a:cs typeface="Times New Roman"/>
            </a:endParaRPr>
          </a:p>
          <a:p>
            <a:pPr marL="20320">
              <a:lnSpc>
                <a:spcPct val="100000"/>
              </a:lnSpc>
            </a:pPr>
            <a:r>
              <a:rPr dirty="0" sz="800" spc="25">
                <a:solidFill>
                  <a:srgbClr val="5D4D6B"/>
                </a:solidFill>
                <a:latin typeface="Arial"/>
                <a:cs typeface="Arial"/>
              </a:rPr>
              <a:t>A</a:t>
            </a:r>
            <a:r>
              <a:rPr dirty="0" sz="800" spc="140">
                <a:solidFill>
                  <a:srgbClr val="503F50"/>
                </a:solidFill>
                <a:latin typeface="Arial"/>
                <a:cs typeface="Arial"/>
              </a:rPr>
              <a:t>b</a:t>
            </a:r>
            <a:r>
              <a:rPr dirty="0" sz="800" spc="9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95">
                <a:solidFill>
                  <a:srgbClr val="5D4D6B"/>
                </a:solidFill>
                <a:latin typeface="Arial"/>
                <a:cs typeface="Arial"/>
              </a:rPr>
              <a:t>t</a:t>
            </a:r>
            <a:r>
              <a:rPr dirty="0" sz="800" spc="110">
                <a:solidFill>
                  <a:srgbClr val="503F50"/>
                </a:solidFill>
                <a:latin typeface="Arial"/>
                <a:cs typeface="Arial"/>
              </a:rPr>
              <a:t>r</a:t>
            </a:r>
            <a:r>
              <a:rPr dirty="0" sz="800" spc="95">
                <a:solidFill>
                  <a:srgbClr val="5D4D6B"/>
                </a:solidFill>
                <a:latin typeface="Arial"/>
                <a:cs typeface="Arial"/>
              </a:rPr>
              <a:t>act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dirty="0" sz="800" spc="-35">
                <a:solidFill>
                  <a:srgbClr val="B3B5BA"/>
                </a:solidFill>
                <a:latin typeface="Arial"/>
                <a:cs typeface="Arial"/>
              </a:rPr>
              <a:t>Abstract</a:t>
            </a:r>
            <a:r>
              <a:rPr dirty="0" sz="800" spc="-35">
                <a:solidFill>
                  <a:srgbClr val="B3B5BA"/>
                </a:solidFill>
                <a:latin typeface="Arial"/>
                <a:cs typeface="Arial"/>
              </a:rPr>
              <a:t> </a:t>
            </a:r>
            <a:r>
              <a:rPr dirty="0" sz="1350" spc="-885">
                <a:solidFill>
                  <a:srgbClr val="5D7B79"/>
                </a:solidFill>
                <a:latin typeface="細明體"/>
                <a:cs typeface="細明體"/>
              </a:rPr>
              <a:t>﹒</a:t>
            </a:r>
            <a:r>
              <a:rPr dirty="0" sz="800" spc="-15">
                <a:solidFill>
                  <a:srgbClr val="5D7B79"/>
                </a:solidFill>
                <a:latin typeface="Arial"/>
                <a:cs typeface="Arial"/>
              </a:rPr>
              <a:t>Aut</a:t>
            </a:r>
            <a:r>
              <a:rPr dirty="0" sz="800" spc="-10">
                <a:solidFill>
                  <a:srgbClr val="5D7B79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00">
                <a:solidFill>
                  <a:srgbClr val="5D7B79"/>
                </a:solidFill>
                <a:latin typeface="Arial"/>
                <a:cs typeface="Arial"/>
              </a:rPr>
              <a:t>r</a:t>
            </a:r>
            <a:r>
              <a:rPr dirty="0" sz="800" spc="-85">
                <a:solidFill>
                  <a:srgbClr val="5D7B7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3D6979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5D7B79"/>
                </a:solidFill>
                <a:latin typeface="Arial"/>
                <a:cs typeface="Arial"/>
              </a:rPr>
              <a:t>nfo</a:t>
            </a:r>
            <a:r>
              <a:rPr dirty="0" sz="800" spc="-65">
                <a:solidFill>
                  <a:srgbClr val="5D7B79"/>
                </a:solidFill>
                <a:latin typeface="Arial"/>
                <a:cs typeface="Arial"/>
              </a:rPr>
              <a:t>m</a:t>
            </a:r>
            <a:r>
              <a:rPr dirty="0" sz="400" spc="-85">
                <a:solidFill>
                  <a:srgbClr val="5D7B79"/>
                </a:solidFill>
                <a:latin typeface="細明體"/>
                <a:cs typeface="細明體"/>
              </a:rPr>
              <a:t>可</a:t>
            </a:r>
            <a:r>
              <a:rPr dirty="0" sz="800" spc="-10">
                <a:solidFill>
                  <a:srgbClr val="5D7B79"/>
                </a:solidFill>
                <a:latin typeface="Arial"/>
                <a:cs typeface="Arial"/>
              </a:rPr>
              <a:t>a</a:t>
            </a:r>
            <a:r>
              <a:rPr dirty="0" sz="800" spc="-30">
                <a:solidFill>
                  <a:srgbClr val="5D7B79"/>
                </a:solidFill>
                <a:latin typeface="Arial"/>
                <a:cs typeface="Arial"/>
              </a:rPr>
              <a:t>t</a:t>
            </a:r>
            <a:r>
              <a:rPr dirty="0" sz="800" spc="140">
                <a:solidFill>
                  <a:srgbClr val="3D6979"/>
                </a:solidFill>
                <a:latin typeface="Arial"/>
                <a:cs typeface="Arial"/>
              </a:rPr>
              <a:t>i</a:t>
            </a:r>
            <a:r>
              <a:rPr dirty="0" sz="800" spc="95">
                <a:solidFill>
                  <a:srgbClr val="3D6979"/>
                </a:solidFill>
                <a:latin typeface="Arial"/>
                <a:cs typeface="Arial"/>
              </a:rPr>
              <a:t> </a:t>
            </a:r>
            <a:r>
              <a:rPr dirty="0" sz="800" spc="185">
                <a:solidFill>
                  <a:srgbClr val="5D7B79"/>
                </a:solidFill>
                <a:latin typeface="Arial"/>
                <a:cs typeface="Arial"/>
              </a:rPr>
              <a:t>n</a:t>
            </a:r>
            <a:r>
              <a:rPr dirty="0" sz="1350" spc="-780">
                <a:solidFill>
                  <a:srgbClr val="5D7B79"/>
                </a:solidFill>
                <a:latin typeface="細明體"/>
                <a:cs typeface="細明體"/>
              </a:rPr>
              <a:t>﹒</a:t>
            </a:r>
            <a:r>
              <a:rPr dirty="0" sz="800" spc="-35">
                <a:solidFill>
                  <a:srgbClr val="5D7B79"/>
                </a:solidFill>
                <a:latin typeface="Arial"/>
                <a:cs typeface="Arial"/>
              </a:rPr>
              <a:t>Sup</a:t>
            </a:r>
            <a:r>
              <a:rPr dirty="0" sz="800" spc="-70">
                <a:solidFill>
                  <a:srgbClr val="5D7B79"/>
                </a:solidFill>
                <a:latin typeface="Arial"/>
                <a:cs typeface="Arial"/>
              </a:rPr>
              <a:t>p</a:t>
            </a:r>
            <a:r>
              <a:rPr dirty="0" sz="800" spc="10">
                <a:solidFill>
                  <a:srgbClr val="3D6979"/>
                </a:solidFill>
                <a:latin typeface="Arial"/>
                <a:cs typeface="Arial"/>
              </a:rPr>
              <a:t>l</a:t>
            </a:r>
            <a:r>
              <a:rPr dirty="0" sz="800" spc="15">
                <a:solidFill>
                  <a:srgbClr val="5D7B79"/>
                </a:solidFill>
                <a:latin typeface="Arial"/>
                <a:cs typeface="Arial"/>
              </a:rPr>
              <a:t>em</a:t>
            </a:r>
            <a:r>
              <a:rPr dirty="0" sz="800">
                <a:solidFill>
                  <a:srgbClr val="5D7B79"/>
                </a:solidFill>
                <a:latin typeface="Arial"/>
                <a:cs typeface="Arial"/>
              </a:rPr>
              <a:t>e</a:t>
            </a:r>
            <a:r>
              <a:rPr dirty="0" sz="800" spc="-75">
                <a:solidFill>
                  <a:srgbClr val="5D7B79"/>
                </a:solidFill>
                <a:latin typeface="Arial"/>
                <a:cs typeface="Arial"/>
              </a:rPr>
              <a:t>n</a:t>
            </a:r>
            <a:r>
              <a:rPr dirty="0" sz="1200" spc="-505">
                <a:solidFill>
                  <a:srgbClr val="5D7B79"/>
                </a:solidFill>
                <a:latin typeface="細明體"/>
                <a:cs typeface="細明體"/>
              </a:rPr>
              <a:t>祖吋</a:t>
            </a:r>
            <a:r>
              <a:rPr dirty="0" sz="1200" spc="-400">
                <a:solidFill>
                  <a:srgbClr val="5D7B79"/>
                </a:solidFill>
                <a:latin typeface="細明體"/>
                <a:cs typeface="細明體"/>
              </a:rPr>
              <a:t> </a:t>
            </a:r>
            <a:r>
              <a:rPr dirty="0" sz="800" spc="10">
                <a:solidFill>
                  <a:srgbClr val="3D6979"/>
                </a:solidFill>
                <a:latin typeface="Arial"/>
                <a:cs typeface="Arial"/>
              </a:rPr>
              <a:t>i</a:t>
            </a:r>
            <a:r>
              <a:rPr dirty="0" sz="800" spc="25">
                <a:solidFill>
                  <a:srgbClr val="5D7B79"/>
                </a:solidFill>
                <a:latin typeface="Arial"/>
                <a:cs typeface="Arial"/>
              </a:rPr>
              <a:t>n</a:t>
            </a:r>
            <a:r>
              <a:rPr dirty="0" sz="800" spc="-5">
                <a:solidFill>
                  <a:srgbClr val="5D7B79"/>
                </a:solidFill>
                <a:latin typeface="Arial"/>
                <a:cs typeface="Arial"/>
              </a:rPr>
              <a:t>f</a:t>
            </a:r>
            <a:r>
              <a:rPr dirty="0" sz="800" spc="65">
                <a:solidFill>
                  <a:srgbClr val="5D7B79"/>
                </a:solidFill>
                <a:latin typeface="Arial"/>
                <a:cs typeface="Arial"/>
              </a:rPr>
              <a:t>o</a:t>
            </a:r>
            <a:r>
              <a:rPr dirty="0" sz="800" spc="-35">
                <a:solidFill>
                  <a:srgbClr val="5D7B79"/>
                </a:solidFill>
                <a:latin typeface="Arial"/>
                <a:cs typeface="Arial"/>
              </a:rPr>
              <a:t>m</a:t>
            </a:r>
            <a:r>
              <a:rPr dirty="0" sz="1200" spc="-640">
                <a:solidFill>
                  <a:srgbClr val="5D7B79"/>
                </a:solidFill>
                <a:latin typeface="細明體"/>
                <a:cs typeface="細明體"/>
              </a:rPr>
              <a:t>祖甜</a:t>
            </a:r>
            <a:r>
              <a:rPr dirty="0" sz="1200" spc="-135">
                <a:solidFill>
                  <a:srgbClr val="5D7B79"/>
                </a:solidFill>
                <a:latin typeface="細明體"/>
                <a:cs typeface="細明體"/>
              </a:rPr>
              <a:t> </a:t>
            </a:r>
            <a:r>
              <a:rPr dirty="0" sz="800" spc="50">
                <a:solidFill>
                  <a:srgbClr val="5D7B79"/>
                </a:solidFill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  <a:p>
            <a:pPr marL="20320" marR="1520825">
              <a:lnSpc>
                <a:spcPct val="132700"/>
              </a:lnSpc>
              <a:spcBef>
                <a:spcPts val="905"/>
              </a:spcBef>
            </a:pP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650" spc="-125">
                <a:solidFill>
                  <a:srgbClr val="5D4D6B"/>
                </a:solidFill>
                <a:latin typeface="細明體"/>
                <a:cs typeface="細明體"/>
              </a:rPr>
              <a:t>仕</a:t>
            </a:r>
            <a:r>
              <a:rPr dirty="0" sz="650" spc="-90">
                <a:solidFill>
                  <a:srgbClr val="5D4D6B"/>
                </a:solidFill>
                <a:latin typeface="細明體"/>
                <a:cs typeface="細明體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h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4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of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2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J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5">
                <a:solidFill>
                  <a:srgbClr val="503F50"/>
                </a:solidFill>
                <a:latin typeface="Arial"/>
                <a:cs typeface="Arial"/>
              </a:rPr>
              <a:t>ese</a:t>
            </a:r>
            <a:r>
              <a:rPr dirty="0" sz="800" spc="5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u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hig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15">
                <a:solidFill>
                  <a:srgbClr val="334D64"/>
                </a:solidFill>
                <a:latin typeface="Arial"/>
                <a:cs typeface="Arial"/>
              </a:rPr>
              <a:t>-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throughput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q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ncing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to</a:t>
            </a:r>
            <a:r>
              <a:rPr dirty="0" sz="800" spc="6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05">
                <a:solidFill>
                  <a:srgbClr val="77747E"/>
                </a:solidFill>
                <a:latin typeface="Arial"/>
                <a:cs typeface="Arial"/>
              </a:rPr>
              <a:t>x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40</a:t>
            </a:r>
            <a:r>
              <a:rPr dirty="0" sz="800" spc="7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 spc="-40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 spc="6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2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00" spc="-125">
                <a:solidFill>
                  <a:srgbClr val="93958A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Mo</a:t>
            </a:r>
            <a:r>
              <a:rPr dirty="0" sz="800" spc="-15">
                <a:solidFill>
                  <a:srgbClr val="5D4D6B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99%</a:t>
            </a:r>
            <a:r>
              <a:rPr dirty="0" sz="800" spc="4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of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q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c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-2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-4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to</a:t>
            </a:r>
            <a:r>
              <a:rPr dirty="0" sz="800" spc="6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6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f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c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hu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6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2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00" spc="-125">
                <a:solidFill>
                  <a:srgbClr val="93958A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5B3877"/>
                </a:solidFill>
                <a:latin typeface="Arial"/>
                <a:cs typeface="Arial"/>
              </a:rPr>
              <a:t>B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1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60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i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ion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tho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d</a:t>
            </a:r>
            <a:r>
              <a:rPr dirty="0" sz="800" spc="22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nt</a:t>
            </a:r>
            <a:r>
              <a:rPr dirty="0" sz="800" spc="-8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fi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endParaRPr sz="800">
              <a:latin typeface="Arial"/>
              <a:cs typeface="Arial"/>
            </a:endParaRPr>
          </a:p>
          <a:p>
            <a:pPr marL="12700" marR="1470025" indent="7620">
              <a:lnSpc>
                <a:spcPct val="131700"/>
              </a:lnSpc>
              <a:spcBef>
                <a:spcPts val="10"/>
              </a:spcBef>
            </a:pP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3</a:t>
            </a:r>
            <a:r>
              <a:rPr dirty="0" sz="800" spc="9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13</a:t>
            </a:r>
            <a:r>
              <a:rPr dirty="0" sz="800" spc="-140">
                <a:solidFill>
                  <a:srgbClr val="5B3877"/>
                </a:solidFill>
                <a:latin typeface="Arial"/>
                <a:cs typeface="Arial"/>
              </a:rPr>
              <a:t>2</a:t>
            </a:r>
            <a:r>
              <a:rPr dirty="0" sz="800" spc="-1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6</a:t>
            </a:r>
            <a:r>
              <a:rPr dirty="0" sz="800" spc="0">
                <a:solidFill>
                  <a:srgbClr val="5D4D6B"/>
                </a:solidFill>
                <a:latin typeface="Arial"/>
                <a:cs typeface="Arial"/>
              </a:rPr>
              <a:t>0</a:t>
            </a:r>
            <a:r>
              <a:rPr dirty="0" sz="800" spc="-5">
                <a:solidFill>
                  <a:srgbClr val="795D75"/>
                </a:solidFill>
                <a:latin typeface="Arial"/>
                <a:cs typeface="Arial"/>
              </a:rPr>
              <a:t>8</a:t>
            </a:r>
            <a:r>
              <a:rPr dirty="0" sz="800" spc="35">
                <a:solidFill>
                  <a:srgbClr val="795D75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nuc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oti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3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tio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15">
                <a:solidFill>
                  <a:srgbClr val="77747E"/>
                </a:solidFill>
                <a:latin typeface="Arial"/>
                <a:cs typeface="Arial"/>
              </a:rPr>
              <a:t>(</a:t>
            </a:r>
            <a:r>
              <a:rPr dirty="0" sz="800" spc="20">
                <a:solidFill>
                  <a:srgbClr val="5D4D6B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3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5">
                <a:solidFill>
                  <a:srgbClr val="898797"/>
                </a:solidFill>
                <a:latin typeface="Arial"/>
                <a:cs typeface="Arial"/>
              </a:rPr>
              <a:t>)</a:t>
            </a:r>
            <a:r>
              <a:rPr dirty="0" sz="800" spc="35">
                <a:solidFill>
                  <a:srgbClr val="898797"/>
                </a:solidFill>
                <a:latin typeface="Arial"/>
                <a:cs typeface="Arial"/>
              </a:rPr>
              <a:t>.</a:t>
            </a:r>
            <a:r>
              <a:rPr dirty="0" sz="800" spc="-35">
                <a:solidFill>
                  <a:srgbClr val="898797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Com</a:t>
            </a:r>
            <a:r>
              <a:rPr dirty="0" sz="800" spc="-25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3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on</a:t>
            </a:r>
            <a:r>
              <a:rPr dirty="0" sz="800" spc="-4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ith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7747E"/>
                </a:solidFill>
                <a:latin typeface="Arial"/>
                <a:cs typeface="Arial"/>
              </a:rPr>
              <a:t>x</a:t>
            </a:r>
            <a:r>
              <a:rPr dirty="0" sz="800" spc="2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-30">
                <a:solidFill>
                  <a:srgbClr val="5D4D6B"/>
                </a:solidFill>
                <a:latin typeface="Arial"/>
                <a:cs typeface="Arial"/>
              </a:rPr>
              <a:t>r</a:t>
            </a:r>
            <a:r>
              <a:rPr dirty="0" sz="800" spc="-6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15">
                <a:solidFill>
                  <a:srgbClr val="795D75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795D75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30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450" spc="55">
                <a:solidFill>
                  <a:srgbClr val="5D4D6B"/>
                </a:solidFill>
                <a:latin typeface="細明體"/>
                <a:cs typeface="細明體"/>
              </a:rPr>
              <a:t>前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15">
                <a:solidFill>
                  <a:srgbClr val="503F50"/>
                </a:solidFill>
                <a:latin typeface="Arial"/>
                <a:cs typeface="Arial"/>
              </a:rPr>
              <a:t>es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6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77747E"/>
                </a:solidFill>
                <a:latin typeface="Arial"/>
                <a:cs typeface="Arial"/>
              </a:rPr>
              <a:t>x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 spc="20">
                <a:solidFill>
                  <a:srgbClr val="503F50"/>
                </a:solidFill>
                <a:latin typeface="Arial"/>
                <a:cs typeface="Arial"/>
              </a:rPr>
              <a:t>ess</a:t>
            </a:r>
            <a:r>
              <a:rPr dirty="0" sz="800" spc="5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of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ton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se</a:t>
            </a:r>
            <a:r>
              <a:rPr dirty="0" sz="800" spc="5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nd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4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mo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u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5D4D6B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3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8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as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ll</a:t>
            </a:r>
            <a:r>
              <a:rPr dirty="0" sz="800" spc="-3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as</a:t>
            </a:r>
            <a:r>
              <a:rPr dirty="0" sz="800" spc="5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ton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5D4D6B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3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co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795D75"/>
                </a:solidFill>
                <a:latin typeface="Arial"/>
                <a:cs typeface="Arial"/>
              </a:rPr>
              <a:t>i</a:t>
            </a:r>
            <a:r>
              <a:rPr dirty="0" sz="800" spc="-25">
                <a:solidFill>
                  <a:srgbClr val="795D75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15">
                <a:solidFill>
                  <a:srgbClr val="334D64"/>
                </a:solidFill>
                <a:latin typeface="Arial"/>
                <a:cs typeface="Arial"/>
              </a:rPr>
              <a:t>-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coding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gio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8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800" spc="5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nt</a:t>
            </a:r>
            <a:r>
              <a:rPr dirty="0" sz="800" spc="-8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fi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40">
                <a:solidFill>
                  <a:srgbClr val="5D4D6B"/>
                </a:solidFill>
                <a:latin typeface="Arial"/>
                <a:cs typeface="Arial"/>
              </a:rPr>
              <a:t>5</a:t>
            </a:r>
            <a:r>
              <a:rPr dirty="0" sz="800" spc="-1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319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tio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5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4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10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65">
                <a:solidFill>
                  <a:srgbClr val="5D4D6B"/>
                </a:solidFill>
                <a:latin typeface="Arial"/>
                <a:cs typeface="Arial"/>
              </a:rPr>
              <a:t>kb</a:t>
            </a:r>
            <a:r>
              <a:rPr dirty="0" sz="800" spc="-1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ith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high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20">
                <a:solidFill>
                  <a:srgbClr val="5D4D6B"/>
                </a:solidFill>
                <a:latin typeface="Arial"/>
                <a:cs typeface="Arial"/>
              </a:rPr>
              <a:t>ccu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 spc="4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28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ddition</a:t>
            </a:r>
            <a:r>
              <a:rPr dirty="0" sz="800" spc="5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to</a:t>
            </a:r>
            <a:r>
              <a:rPr dirty="0" sz="800" spc="6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5D4D6B"/>
                </a:solidFill>
                <a:latin typeface="Arial"/>
                <a:cs typeface="Arial"/>
              </a:rPr>
              <a:t>co</a:t>
            </a:r>
            <a:r>
              <a:rPr dirty="0" sz="800" spc="-15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1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num</a:t>
            </a:r>
            <a:r>
              <a:rPr dirty="0" sz="800" spc="-30">
                <a:solidFill>
                  <a:srgbClr val="5B3877"/>
                </a:solidFill>
                <a:latin typeface="Arial"/>
                <a:cs typeface="Arial"/>
              </a:rPr>
              <a:t>b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7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3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tio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nd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3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8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50" spc="-20" i="1">
                <a:solidFill>
                  <a:srgbClr val="5D4D6B"/>
                </a:solidFill>
                <a:latin typeface="Arial"/>
                <a:cs typeface="Arial"/>
              </a:rPr>
              <a:t>De</a:t>
            </a:r>
            <a:r>
              <a:rPr dirty="0" sz="850" spc="-20" i="1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50" spc="-35" i="1">
                <a:solidFill>
                  <a:srgbClr val="77747E"/>
                </a:solidFill>
                <a:latin typeface="Arial"/>
                <a:cs typeface="Arial"/>
              </a:rPr>
              <a:t>n</a:t>
            </a:r>
            <a:r>
              <a:rPr dirty="0" sz="850" spc="-35" i="1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850" spc="-50" i="1">
                <a:solidFill>
                  <a:srgbClr val="898797"/>
                </a:solidFill>
                <a:latin typeface="Arial"/>
                <a:cs typeface="Arial"/>
              </a:rPr>
              <a:t>v</a:t>
            </a:r>
            <a:r>
              <a:rPr dirty="0" sz="850" spc="20" i="1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850" spc="10" i="1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03F50"/>
                </a:solidFill>
                <a:latin typeface="Arial"/>
                <a:cs typeface="Arial"/>
              </a:rPr>
              <a:t>ass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mb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15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of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un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 spc="-40">
                <a:solidFill>
                  <a:srgbClr val="5D4D6B"/>
                </a:solidFill>
                <a:latin typeface="Arial"/>
                <a:cs typeface="Arial"/>
              </a:rPr>
              <a:t>p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q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c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round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3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60">
                <a:solidFill>
                  <a:srgbClr val="5D4D6B"/>
                </a:solidFill>
                <a:latin typeface="Arial"/>
                <a:cs typeface="Arial"/>
              </a:rPr>
              <a:t>Mb</a:t>
            </a:r>
            <a:r>
              <a:rPr dirty="0" sz="800" spc="-5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of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75">
                <a:solidFill>
                  <a:srgbClr val="5B3877"/>
                </a:solidFill>
                <a:latin typeface="Arial"/>
                <a:cs typeface="Arial"/>
              </a:rPr>
              <a:t>o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4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17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q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c</a:t>
            </a:r>
            <a:r>
              <a:rPr dirty="0" sz="800" spc="-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20">
                <a:solidFill>
                  <a:srgbClr val="B3B5BA"/>
                </a:solidFill>
                <a:latin typeface="Arial"/>
                <a:cs typeface="Arial"/>
              </a:rPr>
              <a:t>,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20">
                <a:solidFill>
                  <a:srgbClr val="5B3877"/>
                </a:solidFill>
                <a:latin typeface="Arial"/>
                <a:cs typeface="Arial"/>
              </a:rPr>
              <a:t>hich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75">
                <a:solidFill>
                  <a:srgbClr val="5B3877"/>
                </a:solidFill>
                <a:latin typeface="Arial"/>
                <a:cs typeface="Arial"/>
              </a:rPr>
              <a:t>o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high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65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ri</a:t>
            </a:r>
            <a:r>
              <a:rPr dirty="0" sz="800" spc="-5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2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10">
                <a:solidFill>
                  <a:srgbClr val="77747E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to</a:t>
            </a:r>
            <a:r>
              <a:rPr dirty="0" sz="800" spc="6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15">
                <a:solidFill>
                  <a:srgbClr val="334D64"/>
                </a:solidFill>
                <a:latin typeface="Arial"/>
                <a:cs typeface="Arial"/>
              </a:rPr>
              <a:t>-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6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f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c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hu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15">
                <a:solidFill>
                  <a:srgbClr val="503F50"/>
                </a:solidFill>
                <a:latin typeface="Arial"/>
                <a:cs typeface="Arial"/>
              </a:rPr>
              <a:t>es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nd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hu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45">
                <a:solidFill>
                  <a:srgbClr val="5B3877"/>
                </a:solidFill>
                <a:latin typeface="Arial"/>
                <a:cs typeface="Arial"/>
              </a:rPr>
              <a:t>p</a:t>
            </a:r>
            <a:r>
              <a:rPr dirty="0" sz="800" spc="1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4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-15">
                <a:solidFill>
                  <a:srgbClr val="795D75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795D75"/>
                </a:solidFill>
                <a:latin typeface="Arial"/>
                <a:cs typeface="Arial"/>
              </a:rPr>
              <a:t>i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u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-2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5D4D6B"/>
                </a:solidFill>
                <a:latin typeface="Arial"/>
                <a:cs typeface="Arial"/>
              </a:rPr>
              <a:t>4</a:t>
            </a:r>
            <a:r>
              <a:rPr dirty="0" sz="800" spc="5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5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20">
                <a:solidFill>
                  <a:srgbClr val="93958A"/>
                </a:solidFill>
                <a:latin typeface="Arial"/>
                <a:cs typeface="Arial"/>
              </a:rPr>
              <a:t>.</a:t>
            </a:r>
            <a:r>
              <a:rPr dirty="0" sz="800" spc="-125">
                <a:solidFill>
                  <a:srgbClr val="93958A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Our</a:t>
            </a:r>
            <a:r>
              <a:rPr dirty="0" sz="800" spc="3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45">
                <a:solidFill>
                  <a:srgbClr val="77747E"/>
                </a:solidFill>
                <a:latin typeface="Arial"/>
                <a:cs typeface="Arial"/>
              </a:rPr>
              <a:t>y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ug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g</a:t>
            </a:r>
            <a:r>
              <a:rPr dirty="0" sz="800" spc="1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8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co</a:t>
            </a:r>
            <a:r>
              <a:rPr dirty="0" sz="800" spc="10">
                <a:solidFill>
                  <a:srgbClr val="5D4D6B"/>
                </a:solidFill>
                <a:latin typeface="Arial"/>
                <a:cs typeface="Arial"/>
              </a:rPr>
              <a:t>n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5D4D6B"/>
                </a:solidFill>
                <a:latin typeface="Arial"/>
                <a:cs typeface="Arial"/>
              </a:rPr>
              <a:t>b</a:t>
            </a:r>
            <a:r>
              <a:rPr dirty="0" sz="800" spc="-30">
                <a:solidFill>
                  <a:srgbClr val="5D4D6B"/>
                </a:solidFill>
                <a:latin typeface="Arial"/>
                <a:cs typeface="Arial"/>
              </a:rPr>
              <a:t>l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5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3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tion</a:t>
            </a:r>
            <a:r>
              <a:rPr dirty="0" sz="800" spc="5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und</a:t>
            </a:r>
            <a:r>
              <a:rPr dirty="0" sz="800" spc="-1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c</a:t>
            </a:r>
            <a:r>
              <a:rPr dirty="0" sz="800" spc="-40">
                <a:solidFill>
                  <a:srgbClr val="5D4D6B"/>
                </a:solidFill>
                <a:latin typeface="Arial"/>
                <a:cs typeface="Arial"/>
              </a:rPr>
              <a:t>o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d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hu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nd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7747E"/>
                </a:solidFill>
                <a:latin typeface="Arial"/>
                <a:cs typeface="Arial"/>
              </a:rPr>
              <a:t>w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ho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200" spc="50">
                <a:solidFill>
                  <a:srgbClr val="5D4D6B"/>
                </a:solidFill>
                <a:latin typeface="細明體"/>
                <a:cs typeface="細明體"/>
              </a:rPr>
              <a:t>到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no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20320">
              <a:lnSpc>
                <a:spcPct val="100000"/>
              </a:lnSpc>
              <a:spcBef>
                <a:spcPts val="310"/>
              </a:spcBef>
            </a:pPr>
            <a:r>
              <a:rPr dirty="0" sz="800" spc="10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25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>
                <a:solidFill>
                  <a:srgbClr val="5D4D6B"/>
                </a:solidFill>
                <a:latin typeface="Arial"/>
                <a:cs typeface="Arial"/>
              </a:rPr>
              <a:t>q</a:t>
            </a:r>
            <a:r>
              <a:rPr dirty="0" sz="800" spc="-10">
                <a:solidFill>
                  <a:srgbClr val="5D4D6B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5">
                <a:solidFill>
                  <a:srgbClr val="5B3877"/>
                </a:solidFill>
                <a:latin typeface="Arial"/>
                <a:cs typeface="Arial"/>
              </a:rPr>
              <a:t>nc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-7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u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5D4D6B"/>
                </a:solidFill>
                <a:latin typeface="Arial"/>
                <a:cs typeface="Arial"/>
              </a:rPr>
              <a:t>b</a:t>
            </a:r>
            <a:r>
              <a:rPr dirty="0" sz="800" spc="-30">
                <a:solidFill>
                  <a:srgbClr val="5D4D6B"/>
                </a:solidFill>
                <a:latin typeface="Arial"/>
                <a:cs typeface="Arial"/>
              </a:rPr>
              <a:t>l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tool</a:t>
            </a:r>
            <a:r>
              <a:rPr dirty="0" sz="800" spc="-1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for</a:t>
            </a:r>
            <a:r>
              <a:rPr dirty="0" sz="800" spc="5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15">
                <a:solidFill>
                  <a:srgbClr val="5D4D6B"/>
                </a:solidFill>
                <a:latin typeface="Arial"/>
                <a:cs typeface="Arial"/>
              </a:rPr>
              <a:t>ob</a:t>
            </a:r>
            <a:r>
              <a:rPr dirty="0" sz="800" spc="45">
                <a:solidFill>
                  <a:srgbClr val="5D4D6B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-30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comp</a:t>
            </a:r>
            <a:r>
              <a:rPr dirty="0" sz="800" spc="15">
                <a:solidFill>
                  <a:srgbClr val="5D4D6B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 spc="-1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3F50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un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d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45">
                <a:solidFill>
                  <a:srgbClr val="503F50"/>
                </a:solidFill>
                <a:latin typeface="Arial"/>
                <a:cs typeface="Arial"/>
              </a:rPr>
              <a:t>s</a:t>
            </a:r>
            <a:r>
              <a:rPr dirty="0" sz="800" spc="30">
                <a:solidFill>
                  <a:srgbClr val="5B3877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nd</a:t>
            </a:r>
            <a:r>
              <a:rPr dirty="0" sz="800" spc="-2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5B3877"/>
                </a:solidFill>
                <a:latin typeface="Arial"/>
                <a:cs typeface="Arial"/>
              </a:rPr>
              <a:t>ng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5D4D6B"/>
                </a:solidFill>
                <a:latin typeface="Arial"/>
                <a:cs typeface="Arial"/>
              </a:rPr>
              <a:t>of</a:t>
            </a:r>
            <a:r>
              <a:rPr dirty="0" sz="800" spc="-20">
                <a:solidFill>
                  <a:srgbClr val="5D4D6B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hu</a:t>
            </a:r>
            <a:r>
              <a:rPr dirty="0" sz="800" spc="10">
                <a:solidFill>
                  <a:srgbClr val="5B3877"/>
                </a:solidFill>
                <a:latin typeface="Arial"/>
                <a:cs typeface="Arial"/>
              </a:rPr>
              <a:t>m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50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 spc="40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D4D6B"/>
                </a:solidFill>
                <a:latin typeface="Arial"/>
                <a:cs typeface="Arial"/>
              </a:rPr>
              <a:t>g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-5">
                <a:solidFill>
                  <a:srgbClr val="5B3877"/>
                </a:solidFill>
                <a:latin typeface="Arial"/>
                <a:cs typeface="Arial"/>
              </a:rPr>
              <a:t>n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e</a:t>
            </a:r>
            <a:r>
              <a:rPr dirty="0" sz="800" spc="5">
                <a:solidFill>
                  <a:srgbClr val="5B3877"/>
                </a:solidFill>
                <a:latin typeface="Arial"/>
                <a:cs typeface="Arial"/>
              </a:rPr>
              <a:t>tic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77747E"/>
                </a:solidFill>
                <a:latin typeface="Arial"/>
                <a:cs typeface="Arial"/>
              </a:rPr>
              <a:t>v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 spc="25">
                <a:solidFill>
                  <a:srgbClr val="5B3877"/>
                </a:solidFill>
                <a:latin typeface="Arial"/>
                <a:cs typeface="Arial"/>
              </a:rPr>
              <a:t>r</a:t>
            </a:r>
            <a:r>
              <a:rPr dirty="0" sz="800" spc="-35">
                <a:solidFill>
                  <a:srgbClr val="5B387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03F50"/>
                </a:solidFill>
                <a:latin typeface="Arial"/>
                <a:cs typeface="Arial"/>
              </a:rPr>
              <a:t>a</a:t>
            </a:r>
            <a:r>
              <a:rPr dirty="0" sz="800">
                <a:solidFill>
                  <a:srgbClr val="5B3877"/>
                </a:solidFill>
                <a:latin typeface="Arial"/>
                <a:cs typeface="Arial"/>
              </a:rPr>
              <a:t>tion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7868" y="1062228"/>
            <a:ext cx="8424671" cy="56067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876288" y="3861057"/>
            <a:ext cx="1656080" cy="1511935"/>
          </a:xfrm>
          <a:custGeom>
            <a:avLst/>
            <a:gdLst/>
            <a:ahLst/>
            <a:cxnLst/>
            <a:rect l="l" t="t" r="r" b="b"/>
            <a:pathLst>
              <a:path w="1656079" h="1511935">
                <a:moveTo>
                  <a:pt x="0" y="251967"/>
                </a:moveTo>
                <a:lnTo>
                  <a:pt x="3297" y="211095"/>
                </a:lnTo>
                <a:lnTo>
                  <a:pt x="12845" y="172323"/>
                </a:lnTo>
                <a:lnTo>
                  <a:pt x="28125" y="136170"/>
                </a:lnTo>
                <a:lnTo>
                  <a:pt x="48616" y="103155"/>
                </a:lnTo>
                <a:lnTo>
                  <a:pt x="73801" y="73796"/>
                </a:lnTo>
                <a:lnTo>
                  <a:pt x="103160" y="48612"/>
                </a:lnTo>
                <a:lnTo>
                  <a:pt x="136176" y="28122"/>
                </a:lnTo>
                <a:lnTo>
                  <a:pt x="172328" y="12844"/>
                </a:lnTo>
                <a:lnTo>
                  <a:pt x="211098" y="3297"/>
                </a:lnTo>
                <a:lnTo>
                  <a:pt x="251968" y="0"/>
                </a:lnTo>
                <a:lnTo>
                  <a:pt x="1403858" y="0"/>
                </a:lnTo>
                <a:lnTo>
                  <a:pt x="1444727" y="3297"/>
                </a:lnTo>
                <a:lnTo>
                  <a:pt x="1483497" y="12844"/>
                </a:lnTo>
                <a:lnTo>
                  <a:pt x="1519649" y="28122"/>
                </a:lnTo>
                <a:lnTo>
                  <a:pt x="1552665" y="48612"/>
                </a:lnTo>
                <a:lnTo>
                  <a:pt x="1582024" y="73796"/>
                </a:lnTo>
                <a:lnTo>
                  <a:pt x="1607209" y="103155"/>
                </a:lnTo>
                <a:lnTo>
                  <a:pt x="1627700" y="136170"/>
                </a:lnTo>
                <a:lnTo>
                  <a:pt x="1642980" y="172323"/>
                </a:lnTo>
                <a:lnTo>
                  <a:pt x="1652528" y="211095"/>
                </a:lnTo>
                <a:lnTo>
                  <a:pt x="1655826" y="251967"/>
                </a:lnTo>
                <a:lnTo>
                  <a:pt x="1655826" y="1259827"/>
                </a:lnTo>
                <a:lnTo>
                  <a:pt x="1652528" y="1300700"/>
                </a:lnTo>
                <a:lnTo>
                  <a:pt x="1642980" y="1339473"/>
                </a:lnTo>
                <a:lnTo>
                  <a:pt x="1627700" y="1375627"/>
                </a:lnTo>
                <a:lnTo>
                  <a:pt x="1607209" y="1408644"/>
                </a:lnTo>
                <a:lnTo>
                  <a:pt x="1582024" y="1438005"/>
                </a:lnTo>
                <a:lnTo>
                  <a:pt x="1552665" y="1463190"/>
                </a:lnTo>
                <a:lnTo>
                  <a:pt x="1519649" y="1483682"/>
                </a:lnTo>
                <a:lnTo>
                  <a:pt x="1483497" y="1498962"/>
                </a:lnTo>
                <a:lnTo>
                  <a:pt x="1444727" y="1508510"/>
                </a:lnTo>
                <a:lnTo>
                  <a:pt x="1403858" y="1511807"/>
                </a:lnTo>
                <a:lnTo>
                  <a:pt x="251968" y="1511807"/>
                </a:lnTo>
                <a:lnTo>
                  <a:pt x="211098" y="1508510"/>
                </a:lnTo>
                <a:lnTo>
                  <a:pt x="172328" y="1498962"/>
                </a:lnTo>
                <a:lnTo>
                  <a:pt x="136176" y="1483682"/>
                </a:lnTo>
                <a:lnTo>
                  <a:pt x="103160" y="1463190"/>
                </a:lnTo>
                <a:lnTo>
                  <a:pt x="73801" y="1438005"/>
                </a:lnTo>
                <a:lnTo>
                  <a:pt x="48616" y="1408644"/>
                </a:lnTo>
                <a:lnTo>
                  <a:pt x="28125" y="1375627"/>
                </a:lnTo>
                <a:lnTo>
                  <a:pt x="12845" y="1339473"/>
                </a:lnTo>
                <a:lnTo>
                  <a:pt x="3297" y="1300700"/>
                </a:lnTo>
                <a:lnTo>
                  <a:pt x="0" y="1259827"/>
                </a:lnTo>
                <a:lnTo>
                  <a:pt x="0" y="251967"/>
                </a:lnTo>
                <a:close/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620011" y="3861057"/>
            <a:ext cx="1656080" cy="1511935"/>
          </a:xfrm>
          <a:custGeom>
            <a:avLst/>
            <a:gdLst/>
            <a:ahLst/>
            <a:cxnLst/>
            <a:rect l="l" t="t" r="r" b="b"/>
            <a:pathLst>
              <a:path w="1656079" h="1511935">
                <a:moveTo>
                  <a:pt x="0" y="251967"/>
                </a:moveTo>
                <a:lnTo>
                  <a:pt x="3297" y="211095"/>
                </a:lnTo>
                <a:lnTo>
                  <a:pt x="12845" y="172323"/>
                </a:lnTo>
                <a:lnTo>
                  <a:pt x="28125" y="136170"/>
                </a:lnTo>
                <a:lnTo>
                  <a:pt x="48616" y="103155"/>
                </a:lnTo>
                <a:lnTo>
                  <a:pt x="73801" y="73796"/>
                </a:lnTo>
                <a:lnTo>
                  <a:pt x="103160" y="48612"/>
                </a:lnTo>
                <a:lnTo>
                  <a:pt x="136176" y="28122"/>
                </a:lnTo>
                <a:lnTo>
                  <a:pt x="172328" y="12844"/>
                </a:lnTo>
                <a:lnTo>
                  <a:pt x="211098" y="3297"/>
                </a:lnTo>
                <a:lnTo>
                  <a:pt x="251968" y="0"/>
                </a:lnTo>
                <a:lnTo>
                  <a:pt x="1403858" y="0"/>
                </a:lnTo>
                <a:lnTo>
                  <a:pt x="1444727" y="3297"/>
                </a:lnTo>
                <a:lnTo>
                  <a:pt x="1483497" y="12844"/>
                </a:lnTo>
                <a:lnTo>
                  <a:pt x="1519649" y="28122"/>
                </a:lnTo>
                <a:lnTo>
                  <a:pt x="1552665" y="48612"/>
                </a:lnTo>
                <a:lnTo>
                  <a:pt x="1582024" y="73796"/>
                </a:lnTo>
                <a:lnTo>
                  <a:pt x="1607209" y="103155"/>
                </a:lnTo>
                <a:lnTo>
                  <a:pt x="1627700" y="136170"/>
                </a:lnTo>
                <a:lnTo>
                  <a:pt x="1642980" y="172323"/>
                </a:lnTo>
                <a:lnTo>
                  <a:pt x="1652528" y="211095"/>
                </a:lnTo>
                <a:lnTo>
                  <a:pt x="1655826" y="251967"/>
                </a:lnTo>
                <a:lnTo>
                  <a:pt x="1655826" y="1259827"/>
                </a:lnTo>
                <a:lnTo>
                  <a:pt x="1652528" y="1300700"/>
                </a:lnTo>
                <a:lnTo>
                  <a:pt x="1642980" y="1339473"/>
                </a:lnTo>
                <a:lnTo>
                  <a:pt x="1627700" y="1375627"/>
                </a:lnTo>
                <a:lnTo>
                  <a:pt x="1607209" y="1408644"/>
                </a:lnTo>
                <a:lnTo>
                  <a:pt x="1582024" y="1438005"/>
                </a:lnTo>
                <a:lnTo>
                  <a:pt x="1552665" y="1463190"/>
                </a:lnTo>
                <a:lnTo>
                  <a:pt x="1519649" y="1483682"/>
                </a:lnTo>
                <a:lnTo>
                  <a:pt x="1483497" y="1498962"/>
                </a:lnTo>
                <a:lnTo>
                  <a:pt x="1444727" y="1508510"/>
                </a:lnTo>
                <a:lnTo>
                  <a:pt x="1403858" y="1511807"/>
                </a:lnTo>
                <a:lnTo>
                  <a:pt x="251968" y="1511807"/>
                </a:lnTo>
                <a:lnTo>
                  <a:pt x="211098" y="1508510"/>
                </a:lnTo>
                <a:lnTo>
                  <a:pt x="172328" y="1498962"/>
                </a:lnTo>
                <a:lnTo>
                  <a:pt x="136176" y="1483682"/>
                </a:lnTo>
                <a:lnTo>
                  <a:pt x="103160" y="1463190"/>
                </a:lnTo>
                <a:lnTo>
                  <a:pt x="73801" y="1438005"/>
                </a:lnTo>
                <a:lnTo>
                  <a:pt x="48616" y="1408644"/>
                </a:lnTo>
                <a:lnTo>
                  <a:pt x="28125" y="1375627"/>
                </a:lnTo>
                <a:lnTo>
                  <a:pt x="12845" y="1339473"/>
                </a:lnTo>
                <a:lnTo>
                  <a:pt x="3297" y="1300700"/>
                </a:lnTo>
                <a:lnTo>
                  <a:pt x="0" y="1259827"/>
                </a:lnTo>
                <a:lnTo>
                  <a:pt x="0" y="251967"/>
                </a:lnTo>
                <a:close/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436489" y="1773560"/>
            <a:ext cx="2087880" cy="1511935"/>
          </a:xfrm>
          <a:custGeom>
            <a:avLst/>
            <a:gdLst/>
            <a:ahLst/>
            <a:cxnLst/>
            <a:rect l="l" t="t" r="r" b="b"/>
            <a:pathLst>
              <a:path w="2087879" h="1511935">
                <a:moveTo>
                  <a:pt x="0" y="251967"/>
                </a:moveTo>
                <a:lnTo>
                  <a:pt x="3297" y="211095"/>
                </a:lnTo>
                <a:lnTo>
                  <a:pt x="12845" y="172323"/>
                </a:lnTo>
                <a:lnTo>
                  <a:pt x="28125" y="136170"/>
                </a:lnTo>
                <a:lnTo>
                  <a:pt x="48616" y="103155"/>
                </a:lnTo>
                <a:lnTo>
                  <a:pt x="73801" y="73796"/>
                </a:lnTo>
                <a:lnTo>
                  <a:pt x="103160" y="48612"/>
                </a:lnTo>
                <a:lnTo>
                  <a:pt x="136176" y="28122"/>
                </a:lnTo>
                <a:lnTo>
                  <a:pt x="172328" y="12844"/>
                </a:lnTo>
                <a:lnTo>
                  <a:pt x="211098" y="3297"/>
                </a:lnTo>
                <a:lnTo>
                  <a:pt x="251968" y="0"/>
                </a:lnTo>
                <a:lnTo>
                  <a:pt x="1835912" y="0"/>
                </a:lnTo>
                <a:lnTo>
                  <a:pt x="1876781" y="3297"/>
                </a:lnTo>
                <a:lnTo>
                  <a:pt x="1915551" y="12844"/>
                </a:lnTo>
                <a:lnTo>
                  <a:pt x="1951703" y="28122"/>
                </a:lnTo>
                <a:lnTo>
                  <a:pt x="1984719" y="48612"/>
                </a:lnTo>
                <a:lnTo>
                  <a:pt x="2014078" y="73796"/>
                </a:lnTo>
                <a:lnTo>
                  <a:pt x="2039263" y="103155"/>
                </a:lnTo>
                <a:lnTo>
                  <a:pt x="2059754" y="136170"/>
                </a:lnTo>
                <a:lnTo>
                  <a:pt x="2075034" y="172323"/>
                </a:lnTo>
                <a:lnTo>
                  <a:pt x="2084582" y="211095"/>
                </a:lnTo>
                <a:lnTo>
                  <a:pt x="2087880" y="251967"/>
                </a:lnTo>
                <a:lnTo>
                  <a:pt x="2087880" y="1259827"/>
                </a:lnTo>
                <a:lnTo>
                  <a:pt x="2084582" y="1300700"/>
                </a:lnTo>
                <a:lnTo>
                  <a:pt x="2075034" y="1339473"/>
                </a:lnTo>
                <a:lnTo>
                  <a:pt x="2059754" y="1375627"/>
                </a:lnTo>
                <a:lnTo>
                  <a:pt x="2039263" y="1408644"/>
                </a:lnTo>
                <a:lnTo>
                  <a:pt x="2014078" y="1438005"/>
                </a:lnTo>
                <a:lnTo>
                  <a:pt x="1984719" y="1463190"/>
                </a:lnTo>
                <a:lnTo>
                  <a:pt x="1951703" y="1483682"/>
                </a:lnTo>
                <a:lnTo>
                  <a:pt x="1915551" y="1498962"/>
                </a:lnTo>
                <a:lnTo>
                  <a:pt x="1876781" y="1508510"/>
                </a:lnTo>
                <a:lnTo>
                  <a:pt x="1835912" y="1511807"/>
                </a:lnTo>
                <a:lnTo>
                  <a:pt x="251968" y="1511807"/>
                </a:lnTo>
                <a:lnTo>
                  <a:pt x="211098" y="1508510"/>
                </a:lnTo>
                <a:lnTo>
                  <a:pt x="172328" y="1498962"/>
                </a:lnTo>
                <a:lnTo>
                  <a:pt x="136176" y="1483682"/>
                </a:lnTo>
                <a:lnTo>
                  <a:pt x="103160" y="1463190"/>
                </a:lnTo>
                <a:lnTo>
                  <a:pt x="73801" y="1438005"/>
                </a:lnTo>
                <a:lnTo>
                  <a:pt x="48616" y="1408644"/>
                </a:lnTo>
                <a:lnTo>
                  <a:pt x="28125" y="1375627"/>
                </a:lnTo>
                <a:lnTo>
                  <a:pt x="12845" y="1339473"/>
                </a:lnTo>
                <a:lnTo>
                  <a:pt x="3297" y="1300700"/>
                </a:lnTo>
                <a:lnTo>
                  <a:pt x="0" y="1259827"/>
                </a:lnTo>
                <a:lnTo>
                  <a:pt x="0" y="251967"/>
                </a:lnTo>
                <a:close/>
              </a:path>
            </a:pathLst>
          </a:custGeom>
          <a:ln w="57150">
            <a:solidFill>
              <a:srgbClr val="E46C0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62127" y="69342"/>
            <a:ext cx="8436863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32816" y="601218"/>
            <a:ext cx="448805" cy="4541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10362" y="601217"/>
            <a:ext cx="948689" cy="4541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287779" y="601217"/>
            <a:ext cx="379475" cy="4541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395983" y="601217"/>
            <a:ext cx="818387" cy="4541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943099" y="601217"/>
            <a:ext cx="367283" cy="4541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039111" y="601217"/>
            <a:ext cx="1005077" cy="4541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772917" y="601217"/>
            <a:ext cx="367283" cy="4541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868929" y="601217"/>
            <a:ext cx="1764029" cy="4541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422909">
              <a:lnSpc>
                <a:spcPts val="3754"/>
              </a:lnSpc>
            </a:pP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ex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erati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cin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60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ec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hn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ology</a:t>
            </a:r>
            <a:endParaRPr sz="3200">
              <a:latin typeface="Arial"/>
              <a:cs typeface="Arial"/>
            </a:endParaRPr>
          </a:p>
          <a:p>
            <a:pPr marL="468630">
              <a:lnSpc>
                <a:spcPts val="1835"/>
              </a:lnSpc>
            </a:pP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ssi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v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y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P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40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el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tu</a:t>
            </a:r>
            <a:r>
              <a:rPr dirty="0" sz="1600" spc="-25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qu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(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PSS)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1252" y="1408938"/>
            <a:ext cx="1255013" cy="13395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77011" y="2304288"/>
            <a:ext cx="523493" cy="78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75310" y="1408938"/>
            <a:ext cx="2098547" cy="13395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974341" y="1604771"/>
            <a:ext cx="970787" cy="10195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248661" y="2276093"/>
            <a:ext cx="422148" cy="7391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337054" y="1604772"/>
            <a:ext cx="3434321" cy="10195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163311" y="1604771"/>
            <a:ext cx="913638" cy="10195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437631" y="2276093"/>
            <a:ext cx="364997" cy="7391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468873" y="1604771"/>
            <a:ext cx="3579112" cy="10195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474276" y="1688355"/>
            <a:ext cx="8152130" cy="635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800" spc="-3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4800" spc="-30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4800" b="1">
                <a:solidFill>
                  <a:srgbClr val="002060"/>
                </a:solidFill>
                <a:latin typeface="Arial Rounded MT Bold"/>
                <a:cs typeface="Arial Rounded MT Bold"/>
              </a:rPr>
              <a:t>XT</a:t>
            </a:r>
            <a:r>
              <a:rPr dirty="0" sz="48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600" spc="-30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G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ER</a:t>
            </a:r>
            <a:r>
              <a:rPr dirty="0" sz="3600" spc="-355" b="1">
                <a:solidFill>
                  <a:srgbClr val="002060"/>
                </a:solidFill>
                <a:latin typeface="Arial Rounded MT Bold"/>
                <a:cs typeface="Arial Rounded MT Bold"/>
              </a:rPr>
              <a:t>A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TION</a:t>
            </a:r>
            <a:r>
              <a:rPr dirty="0" sz="36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600" spc="-2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S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Q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UENCING</a:t>
            </a:r>
            <a:endParaRPr sz="3600">
              <a:latin typeface="Arial Rounded MT Bold"/>
              <a:cs typeface="Arial Rounded MT Bold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358896" y="2276855"/>
            <a:ext cx="5101589" cy="232210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9070" y="1091183"/>
            <a:ext cx="8857487" cy="57218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62127" y="69342"/>
            <a:ext cx="8436863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32816" y="601218"/>
            <a:ext cx="448805" cy="4541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10362" y="601217"/>
            <a:ext cx="948689" cy="4541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287779" y="601217"/>
            <a:ext cx="379475" cy="4541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395983" y="601217"/>
            <a:ext cx="818387" cy="4541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943099" y="601217"/>
            <a:ext cx="367283" cy="4541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039111" y="601217"/>
            <a:ext cx="1005077" cy="4541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772917" y="601217"/>
            <a:ext cx="367283" cy="4541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868929" y="601217"/>
            <a:ext cx="1764029" cy="4541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422909">
              <a:lnSpc>
                <a:spcPts val="3754"/>
              </a:lnSpc>
            </a:pP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ex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erati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cin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60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ec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hn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ology</a:t>
            </a:r>
            <a:endParaRPr sz="3200">
              <a:latin typeface="Arial"/>
              <a:cs typeface="Arial"/>
            </a:endParaRPr>
          </a:p>
          <a:p>
            <a:pPr marL="468630">
              <a:lnSpc>
                <a:spcPts val="1835"/>
              </a:lnSpc>
            </a:pP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ssi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v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y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P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40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el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tu</a:t>
            </a:r>
            <a:r>
              <a:rPr dirty="0" sz="1600" spc="-25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qu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(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PSS)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377389" y="3964158"/>
            <a:ext cx="113030" cy="0"/>
          </a:xfrm>
          <a:custGeom>
            <a:avLst/>
            <a:gdLst/>
            <a:ahLst/>
            <a:cxnLst/>
            <a:rect l="l" t="t" r="r" b="b"/>
            <a:pathLst>
              <a:path w="113030" h="0">
                <a:moveTo>
                  <a:pt x="0" y="0"/>
                </a:moveTo>
                <a:lnTo>
                  <a:pt x="112775" y="0"/>
                </a:lnTo>
              </a:path>
            </a:pathLst>
          </a:custGeom>
          <a:ln w="6591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042615" y="3964158"/>
            <a:ext cx="83820" cy="0"/>
          </a:xfrm>
          <a:custGeom>
            <a:avLst/>
            <a:gdLst/>
            <a:ahLst/>
            <a:cxnLst/>
            <a:rect l="l" t="t" r="r" b="b"/>
            <a:pathLst>
              <a:path w="83819" h="0">
                <a:moveTo>
                  <a:pt x="0" y="0"/>
                </a:moveTo>
                <a:lnTo>
                  <a:pt x="83819" y="0"/>
                </a:lnTo>
              </a:path>
            </a:pathLst>
          </a:custGeom>
          <a:ln w="6591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309067" y="3773716"/>
            <a:ext cx="184531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Geno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me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Sequen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10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GS)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498612" y="4421788"/>
            <a:ext cx="1732914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dirty="0" sz="1400" spc="-15" b="1" u="sng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eno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me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 u="sng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dirty="0" sz="1400" spc="-2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1400" spc="-35" b="1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10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GA)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30859" y="3709116"/>
            <a:ext cx="2977515" cy="393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500"/>
              </a:lnSpc>
            </a:pP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dirty="0" sz="1400" spc="-15" b="1" u="sng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equen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0" b="1">
                <a:solidFill>
                  <a:srgbClr val="FF0000"/>
                </a:solidFill>
                <a:latin typeface="Calibri"/>
                <a:cs typeface="Calibri"/>
              </a:rPr>
              <a:t>b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 u="sng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li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onu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leo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id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 u="sng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dirty="0" sz="1400" spc="-10" b="1" u="sng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40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a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 u="sng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ion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14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OL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D)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0872" y="2193798"/>
            <a:ext cx="1541525" cy="20162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890452" y="1113179"/>
            <a:ext cx="361950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N</a:t>
            </a:r>
            <a:r>
              <a:rPr dirty="0" sz="1200" spc="-95" b="1">
                <a:latin typeface="Arial"/>
                <a:cs typeface="Arial"/>
              </a:rPr>
              <a:t>A</a:t>
            </a:r>
            <a:r>
              <a:rPr dirty="0" sz="1200" spc="-5" b="1">
                <a:latin typeface="Arial"/>
                <a:cs typeface="Arial"/>
              </a:rPr>
              <a:t>TUR</a:t>
            </a:r>
            <a:r>
              <a:rPr dirty="0" sz="1200" b="1">
                <a:latin typeface="Arial"/>
                <a:cs typeface="Arial"/>
              </a:rPr>
              <a:t>E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</a:t>
            </a:r>
            <a:r>
              <a:rPr dirty="0" sz="1200" spc="-5" b="1">
                <a:latin typeface="Arial"/>
                <a:cs typeface="Arial"/>
              </a:rPr>
              <a:t>ETH</a:t>
            </a:r>
            <a:r>
              <a:rPr dirty="0" sz="1200" b="1">
                <a:latin typeface="Arial"/>
                <a:cs typeface="Arial"/>
              </a:rPr>
              <a:t>O</a:t>
            </a:r>
            <a:r>
              <a:rPr dirty="0" sz="1200" spc="-5" b="1">
                <a:latin typeface="Arial"/>
                <a:cs typeface="Arial"/>
              </a:rPr>
              <a:t>D</a:t>
            </a:r>
            <a:r>
              <a:rPr dirty="0" sz="1200" b="1">
                <a:latin typeface="Arial"/>
                <a:cs typeface="Arial"/>
              </a:rPr>
              <a:t>S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| </a:t>
            </a:r>
            <a:r>
              <a:rPr dirty="0" sz="1200" spc="-5">
                <a:latin typeface="Arial"/>
                <a:cs typeface="Arial"/>
              </a:rPr>
              <a:t>V</a:t>
            </a:r>
            <a:r>
              <a:rPr dirty="0" sz="1200">
                <a:latin typeface="Arial"/>
                <a:cs typeface="Arial"/>
              </a:rPr>
              <a:t>O</a:t>
            </a:r>
            <a:r>
              <a:rPr dirty="0" sz="1200" spc="-5">
                <a:latin typeface="Arial"/>
                <a:cs typeface="Arial"/>
              </a:rPr>
              <a:t>L</a:t>
            </a:r>
            <a:r>
              <a:rPr dirty="0" sz="1200">
                <a:latin typeface="Arial"/>
                <a:cs typeface="Arial"/>
              </a:rPr>
              <a:t>.5 </a:t>
            </a:r>
            <a:r>
              <a:rPr dirty="0" sz="1200" spc="-5">
                <a:latin typeface="Arial"/>
                <a:cs typeface="Arial"/>
              </a:rPr>
              <a:t>N</a:t>
            </a:r>
            <a:r>
              <a:rPr dirty="0" sz="1200">
                <a:latin typeface="Arial"/>
                <a:cs typeface="Arial"/>
              </a:rPr>
              <a:t>O.1 | J</a:t>
            </a:r>
            <a:r>
              <a:rPr dirty="0" sz="1200" spc="-5">
                <a:latin typeface="Arial"/>
                <a:cs typeface="Arial"/>
              </a:rPr>
              <a:t>ANUA</a:t>
            </a:r>
            <a:r>
              <a:rPr dirty="0" sz="1200" spc="-30">
                <a:latin typeface="Arial"/>
                <a:cs typeface="Arial"/>
              </a:rPr>
              <a:t>R</a:t>
            </a:r>
            <a:r>
              <a:rPr dirty="0" sz="1200">
                <a:latin typeface="Arial"/>
                <a:cs typeface="Arial"/>
              </a:rPr>
              <a:t>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200</a:t>
            </a:r>
            <a:r>
              <a:rPr dirty="0" sz="1200"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4276" y="1330452"/>
            <a:ext cx="7927744" cy="7651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634208" y="2335142"/>
            <a:ext cx="5819775" cy="169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</a:pP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N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a</a:t>
            </a: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u</a:t>
            </a: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re </a:t>
            </a:r>
            <a:r>
              <a:rPr dirty="0" sz="1600" spc="-10" b="1" i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Me</a:t>
            </a: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hods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'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Me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h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o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d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o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f 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 t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h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e </a:t>
            </a:r>
            <a:r>
              <a:rPr dirty="0" sz="1600" spc="-1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95" b="1">
                <a:solidFill>
                  <a:srgbClr val="990000"/>
                </a:solidFill>
                <a:latin typeface="Arial"/>
                <a:cs typeface="Arial"/>
              </a:rPr>
              <a:t>Y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ea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r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200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7 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goe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s </a:t>
            </a:r>
            <a:r>
              <a:rPr dirty="0" sz="1600" spc="-1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to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nex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-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gene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r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a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io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n </a:t>
            </a:r>
            <a:r>
              <a:rPr dirty="0" sz="1600" spc="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sequencing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. </a:t>
            </a:r>
            <a:r>
              <a:rPr dirty="0" sz="1600" spc="1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Thi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se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ie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f 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</a:t>
            </a:r>
            <a:r>
              <a:rPr dirty="0" sz="1600" spc="5" b="1">
                <a:latin typeface="Arial"/>
                <a:cs typeface="Arial"/>
              </a:rPr>
              <a:t>rt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c</a:t>
            </a:r>
            <a:r>
              <a:rPr dirty="0" sz="1600" spc="-5" b="1">
                <a:latin typeface="Arial"/>
                <a:cs typeface="Arial"/>
              </a:rPr>
              <a:t>le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sho</a:t>
            </a:r>
            <a:r>
              <a:rPr dirty="0" sz="1600" b="1">
                <a:latin typeface="Arial"/>
                <a:cs typeface="Arial"/>
              </a:rPr>
              <a:t>w</a:t>
            </a:r>
            <a:r>
              <a:rPr dirty="0" sz="1600" spc="-5" b="1">
                <a:latin typeface="Arial"/>
                <a:cs typeface="Arial"/>
              </a:rPr>
              <a:t>case</a:t>
            </a:r>
            <a:r>
              <a:rPr dirty="0" sz="1600" spc="-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ho</a:t>
            </a:r>
            <a:r>
              <a:rPr dirty="0" sz="1600" b="1">
                <a:latin typeface="Arial"/>
                <a:cs typeface="Arial"/>
              </a:rPr>
              <a:t>w</a:t>
            </a:r>
            <a:r>
              <a:rPr dirty="0" sz="1600" spc="1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hes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5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no</a:t>
            </a:r>
            <a:r>
              <a:rPr dirty="0" sz="1600" spc="-10" b="1">
                <a:latin typeface="Arial"/>
                <a:cs typeface="Arial"/>
              </a:rPr>
              <a:t>v</a:t>
            </a:r>
            <a:r>
              <a:rPr dirty="0" sz="1600" spc="-5" b="1">
                <a:latin typeface="Arial"/>
                <a:cs typeface="Arial"/>
              </a:rPr>
              <a:t>e</a:t>
            </a:r>
            <a:r>
              <a:rPr dirty="0" sz="1600" b="1">
                <a:latin typeface="Arial"/>
                <a:cs typeface="Arial"/>
              </a:rPr>
              <a:t>l</a:t>
            </a:r>
            <a:r>
              <a:rPr dirty="0" sz="1600" spc="15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sequencin</a:t>
            </a:r>
            <a:r>
              <a:rPr dirty="0" sz="1600" b="1">
                <a:latin typeface="Arial"/>
                <a:cs typeface="Arial"/>
              </a:rPr>
              <a:t>g</a:t>
            </a:r>
            <a:r>
              <a:rPr dirty="0" sz="1600" spc="15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me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hod</a:t>
            </a:r>
            <a:r>
              <a:rPr dirty="0" sz="1600" b="1">
                <a:latin typeface="Arial"/>
                <a:cs typeface="Arial"/>
              </a:rPr>
              <a:t>s</a:t>
            </a:r>
            <a:r>
              <a:rPr dirty="0" sz="1600" spc="15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cam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in</a:t>
            </a:r>
            <a:r>
              <a:rPr dirty="0" sz="1600" b="1">
                <a:latin typeface="Arial"/>
                <a:cs typeface="Arial"/>
              </a:rPr>
              <a:t>to</a:t>
            </a:r>
            <a:r>
              <a:rPr dirty="0" sz="1600" spc="1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5" b="1">
                <a:latin typeface="Arial"/>
                <a:cs typeface="Arial"/>
              </a:rPr>
              <a:t>h</a:t>
            </a:r>
            <a:r>
              <a:rPr dirty="0" sz="1600" spc="-5" b="1">
                <a:latin typeface="Arial"/>
                <a:cs typeface="Arial"/>
              </a:rPr>
              <a:t>ei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16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wn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n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200</a:t>
            </a:r>
            <a:r>
              <a:rPr dirty="0" sz="1600" b="1">
                <a:latin typeface="Arial"/>
                <a:cs typeface="Arial"/>
              </a:rPr>
              <a:t>7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an</a:t>
            </a:r>
            <a:r>
              <a:rPr dirty="0" sz="1600" b="1">
                <a:latin typeface="Arial"/>
                <a:cs typeface="Arial"/>
              </a:rPr>
              <a:t>d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inc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ed</a:t>
            </a:r>
            <a:r>
              <a:rPr dirty="0" sz="1600" b="1">
                <a:latin typeface="Arial"/>
                <a:cs typeface="Arial"/>
              </a:rPr>
              <a:t>i</a:t>
            </a:r>
            <a:r>
              <a:rPr dirty="0" sz="1600" spc="-5" b="1">
                <a:latin typeface="Arial"/>
                <a:cs typeface="Arial"/>
              </a:rPr>
              <a:t>bl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im</a:t>
            </a:r>
            <a:r>
              <a:rPr dirty="0" sz="1600" spc="5" b="1">
                <a:latin typeface="Arial"/>
                <a:cs typeface="Arial"/>
              </a:rPr>
              <a:t>p</a:t>
            </a:r>
            <a:r>
              <a:rPr dirty="0" sz="1600" spc="-5" b="1">
                <a:latin typeface="Arial"/>
                <a:cs typeface="Arial"/>
              </a:rPr>
              <a:t>ac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he</a:t>
            </a:r>
            <a:r>
              <a:rPr dirty="0" sz="1600" b="1">
                <a:latin typeface="Arial"/>
                <a:cs typeface="Arial"/>
              </a:rPr>
              <a:t>y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p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m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se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to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hav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n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va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ety </a:t>
            </a:r>
            <a:r>
              <a:rPr dirty="0" sz="1600" spc="8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f </a:t>
            </a:r>
            <a:r>
              <a:rPr dirty="0" sz="1600" spc="8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esea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c</a:t>
            </a:r>
            <a:r>
              <a:rPr dirty="0" sz="1600" b="1">
                <a:latin typeface="Arial"/>
                <a:cs typeface="Arial"/>
              </a:rPr>
              <a:t>h 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-5" b="1">
                <a:latin typeface="Arial"/>
                <a:cs typeface="Arial"/>
              </a:rPr>
              <a:t>pplica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b="1">
                <a:latin typeface="Arial"/>
                <a:cs typeface="Arial"/>
              </a:rPr>
              <a:t>i</a:t>
            </a:r>
            <a:r>
              <a:rPr dirty="0" sz="1600" spc="-5" b="1">
                <a:latin typeface="Arial"/>
                <a:cs typeface="Arial"/>
              </a:rPr>
              <a:t>ons</a:t>
            </a:r>
            <a:r>
              <a:rPr dirty="0" sz="1600" b="1">
                <a:latin typeface="Arial"/>
                <a:cs typeface="Arial"/>
              </a:rPr>
              <a:t>. 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</a:t>
            </a:r>
            <a:r>
              <a:rPr dirty="0" sz="1600" b="1">
                <a:latin typeface="Arial"/>
                <a:cs typeface="Arial"/>
              </a:rPr>
              <a:t>e </a:t>
            </a:r>
            <a:r>
              <a:rPr dirty="0" sz="1600" spc="8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Me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ho</a:t>
            </a:r>
            <a:r>
              <a:rPr dirty="0" sz="1600" spc="-10" b="1">
                <a:latin typeface="Arial"/>
                <a:cs typeface="Arial"/>
              </a:rPr>
              <a:t>d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b="1">
                <a:latin typeface="Arial"/>
                <a:cs typeface="Arial"/>
              </a:rPr>
              <a:t>o 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spc="-65" b="1">
                <a:latin typeface="Arial"/>
                <a:cs typeface="Arial"/>
              </a:rPr>
              <a:t>W</a:t>
            </a:r>
            <a:r>
              <a:rPr dirty="0" sz="1600" b="1">
                <a:latin typeface="Arial"/>
                <a:cs typeface="Arial"/>
              </a:rPr>
              <a:t>atch</a:t>
            </a:r>
            <a:r>
              <a:rPr dirty="0" sz="1600" b="1">
                <a:latin typeface="Arial"/>
                <a:cs typeface="Arial"/>
              </a:rPr>
              <a:t> f</a:t>
            </a:r>
            <a:r>
              <a:rPr dirty="0" sz="1600" spc="-5" b="1">
                <a:latin typeface="Arial"/>
                <a:cs typeface="Arial"/>
              </a:rPr>
              <a:t>ea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u</a:t>
            </a:r>
            <a:r>
              <a:rPr dirty="0" sz="1600" b="1">
                <a:latin typeface="Arial"/>
                <a:cs typeface="Arial"/>
              </a:rPr>
              <a:t>re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p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ovid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gli</a:t>
            </a:r>
            <a:r>
              <a:rPr dirty="0" sz="1600" spc="-5" b="1">
                <a:latin typeface="Arial"/>
                <a:cs typeface="Arial"/>
              </a:rPr>
              <a:t>mps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an</a:t>
            </a:r>
            <a:r>
              <a:rPr dirty="0" sz="1600" b="1">
                <a:latin typeface="Arial"/>
                <a:cs typeface="Arial"/>
              </a:rPr>
              <a:t>d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w</a:t>
            </a:r>
            <a:r>
              <a:rPr dirty="0" sz="1600" spc="-5" b="1">
                <a:latin typeface="Arial"/>
                <a:cs typeface="Arial"/>
              </a:rPr>
              <a:t>is</a:t>
            </a:r>
            <a:r>
              <a:rPr dirty="0" sz="1600" b="1">
                <a:latin typeface="Arial"/>
                <a:cs typeface="Arial"/>
              </a:rPr>
              <a:t>h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st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f</a:t>
            </a:r>
            <a:r>
              <a:rPr dirty="0" sz="1600" spc="-5" b="1">
                <a:latin typeface="Arial"/>
                <a:cs typeface="Arial"/>
              </a:rPr>
              <a:t>u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u</a:t>
            </a:r>
            <a:r>
              <a:rPr dirty="0" sz="1600" b="1">
                <a:latin typeface="Arial"/>
                <a:cs typeface="Arial"/>
              </a:rPr>
              <a:t>re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M</a:t>
            </a:r>
            <a:r>
              <a:rPr dirty="0" sz="1600" spc="-5" b="1">
                <a:latin typeface="Arial"/>
                <a:cs typeface="Arial"/>
              </a:rPr>
              <a:t>e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hod</a:t>
            </a:r>
            <a:r>
              <a:rPr dirty="0" sz="1600" b="1">
                <a:latin typeface="Arial"/>
                <a:cs typeface="Arial"/>
              </a:rPr>
              <a:t>s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f</a:t>
            </a:r>
            <a:r>
              <a:rPr dirty="0" sz="1600" spc="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spc="-95" b="1">
                <a:latin typeface="Arial"/>
                <a:cs typeface="Arial"/>
              </a:rPr>
              <a:t>Y</a:t>
            </a:r>
            <a:r>
              <a:rPr dirty="0" sz="1600" spc="-5" b="1">
                <a:latin typeface="Arial"/>
                <a:cs typeface="Arial"/>
              </a:rPr>
              <a:t>ea</a:t>
            </a:r>
            <a:r>
              <a:rPr dirty="0" sz="1600" spc="-90" b="1">
                <a:latin typeface="Arial"/>
                <a:cs typeface="Arial"/>
              </a:rPr>
              <a:t>r</a:t>
            </a:r>
            <a:r>
              <a:rPr dirty="0" sz="1600" b="1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2127" y="69342"/>
            <a:ext cx="8436863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673346" y="5553455"/>
            <a:ext cx="1619237" cy="39090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4661490" y="5562931"/>
            <a:ext cx="3137535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631950">
              <a:lnSpc>
                <a:spcPct val="100000"/>
              </a:lnSpc>
            </a:pPr>
            <a:r>
              <a:rPr dirty="0" sz="2800" spc="-15" b="1">
                <a:solidFill>
                  <a:srgbClr val="000066"/>
                </a:solidFill>
                <a:latin typeface="Calibri"/>
                <a:cs typeface="Calibri"/>
              </a:rPr>
              <a:t>S</a:t>
            </a:r>
            <a:r>
              <a:rPr dirty="0" sz="2800" spc="-15" b="1">
                <a:solidFill>
                  <a:srgbClr val="000066"/>
                </a:solidFill>
                <a:latin typeface="Calibri"/>
                <a:cs typeface="Calibri"/>
              </a:rPr>
              <a:t>O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L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ID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h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tp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://mar</a:t>
            </a:r>
            <a:r>
              <a:rPr dirty="0" sz="1400" spc="-5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k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e</a:t>
            </a:r>
            <a:r>
              <a:rPr dirty="0" sz="140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ng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.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ap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p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li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e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d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b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o</a:t>
            </a:r>
            <a:r>
              <a:rPr dirty="0" sz="1400" spc="-3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s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y</a:t>
            </a:r>
            <a:r>
              <a:rPr dirty="0" sz="1400" spc="-3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s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tem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s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.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c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om/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82846" y="4293108"/>
            <a:ext cx="1438602" cy="7139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4633546" y="4464227"/>
            <a:ext cx="3422015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26820">
              <a:lnSpc>
                <a:spcPct val="100000"/>
              </a:lnSpc>
            </a:pP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SO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L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E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X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A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h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tp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://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ww</a:t>
            </a:r>
            <a:r>
              <a:rPr dirty="0" sz="1400" spc="-7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w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.ill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um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na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.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c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om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/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pa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g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e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s.il</a:t>
            </a:r>
            <a:r>
              <a:rPr dirty="0" sz="1400" spc="-2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m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n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?I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D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=25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0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475994" y="4402074"/>
            <a:ext cx="853439" cy="4450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482357" y="4482811"/>
            <a:ext cx="2606675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984250">
              <a:lnSpc>
                <a:spcPct val="100000"/>
              </a:lnSpc>
            </a:pP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454</a:t>
            </a:r>
            <a:r>
              <a:rPr dirty="0" sz="2800" spc="15" b="1">
                <a:solidFill>
                  <a:srgbClr val="00006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G</a:t>
            </a:r>
            <a:r>
              <a:rPr dirty="0" sz="2800" spc="-15" b="1">
                <a:solidFill>
                  <a:srgbClr val="000066"/>
                </a:solidFill>
                <a:latin typeface="Calibri"/>
                <a:cs typeface="Calibri"/>
              </a:rPr>
              <a:t>S</a:t>
            </a:r>
            <a:r>
              <a:rPr dirty="0" sz="2800" spc="5" b="1">
                <a:solidFill>
                  <a:srgbClr val="000066"/>
                </a:solidFill>
                <a:latin typeface="Calibri"/>
                <a:cs typeface="Calibri"/>
              </a:rPr>
              <a:t> 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FLX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h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tp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://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ww</a:t>
            </a:r>
            <a:r>
              <a:rPr dirty="0" sz="1400" spc="-7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w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.454.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c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om/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32816" y="601218"/>
            <a:ext cx="448805" cy="4541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10362" y="601217"/>
            <a:ext cx="948689" cy="4541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87779" y="601217"/>
            <a:ext cx="379475" cy="45415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395983" y="601217"/>
            <a:ext cx="818387" cy="4541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943099" y="601217"/>
            <a:ext cx="367283" cy="45415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039111" y="601217"/>
            <a:ext cx="1005077" cy="454151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772917" y="601217"/>
            <a:ext cx="367283" cy="45415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868929" y="601217"/>
            <a:ext cx="1764029" cy="45415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422909">
              <a:lnSpc>
                <a:spcPts val="3754"/>
              </a:lnSpc>
            </a:pP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ex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erati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cin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60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ec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hn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ology</a:t>
            </a:r>
            <a:endParaRPr sz="3200">
              <a:latin typeface="Arial"/>
              <a:cs typeface="Arial"/>
            </a:endParaRPr>
          </a:p>
          <a:p>
            <a:pPr marL="468630">
              <a:lnSpc>
                <a:spcPts val="1835"/>
              </a:lnSpc>
            </a:pP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ssi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v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y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P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40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el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tu</a:t>
            </a:r>
            <a:r>
              <a:rPr dirty="0" sz="1600" spc="-25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qu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(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PSS)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812" y="0"/>
            <a:ext cx="7430261" cy="8587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918197" y="0"/>
            <a:ext cx="666749" cy="8587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053071" y="0"/>
            <a:ext cx="1568945" cy="85877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58251" y="144015"/>
            <a:ext cx="8095615" cy="654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700"/>
              </a:lnSpc>
            </a:pP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ghpu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(200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7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-2009)</a:t>
            </a:r>
            <a:endParaRPr sz="3200">
              <a:latin typeface="Arial"/>
              <a:cs typeface="Arial"/>
            </a:endParaRPr>
          </a:p>
          <a:p>
            <a:pPr marL="100965">
              <a:lnSpc>
                <a:spcPts val="1780"/>
              </a:lnSpc>
            </a:pPr>
            <a:r>
              <a:rPr dirty="0" sz="1600" spc="-5" b="1" i="1">
                <a:latin typeface="Calibri"/>
                <a:cs typeface="Calibri"/>
              </a:rPr>
              <a:t>T</a:t>
            </a:r>
            <a:r>
              <a:rPr dirty="0" sz="1600" b="1" i="1">
                <a:latin typeface="Calibri"/>
                <a:cs typeface="Calibri"/>
              </a:rPr>
              <a:t>hroughput</a:t>
            </a:r>
            <a:r>
              <a:rPr dirty="0" sz="1600" spc="15" b="1" i="1">
                <a:latin typeface="Calibri"/>
                <a:cs typeface="Calibri"/>
              </a:rPr>
              <a:t> </a:t>
            </a:r>
            <a:r>
              <a:rPr dirty="0" sz="1600" b="1" i="1">
                <a:latin typeface="Calibri"/>
                <a:cs typeface="Calibri"/>
              </a:rPr>
              <a:t>= </a:t>
            </a:r>
            <a:r>
              <a:rPr dirty="0" sz="1600" spc="-20" b="1" i="1">
                <a:latin typeface="Calibri"/>
                <a:cs typeface="Calibri"/>
              </a:rPr>
              <a:t>t</a:t>
            </a:r>
            <a:r>
              <a:rPr dirty="0" sz="1600" b="1" i="1">
                <a:latin typeface="Calibri"/>
                <a:cs typeface="Calibri"/>
              </a:rPr>
              <a:t>o</a:t>
            </a:r>
            <a:r>
              <a:rPr dirty="0" sz="1600" spc="-20" b="1" i="1">
                <a:latin typeface="Calibri"/>
                <a:cs typeface="Calibri"/>
              </a:rPr>
              <a:t>t</a:t>
            </a:r>
            <a:r>
              <a:rPr dirty="0" sz="1600" b="1" i="1">
                <a:latin typeface="Calibri"/>
                <a:cs typeface="Calibri"/>
              </a:rPr>
              <a:t>al</a:t>
            </a:r>
            <a:r>
              <a:rPr dirty="0" sz="1600" spc="-20" b="1" i="1">
                <a:latin typeface="Calibri"/>
                <a:cs typeface="Calibri"/>
              </a:rPr>
              <a:t> </a:t>
            </a:r>
            <a:r>
              <a:rPr dirty="0" sz="1600" b="1" i="1">
                <a:latin typeface="Calibri"/>
                <a:cs typeface="Calibri"/>
              </a:rPr>
              <a:t>number</a:t>
            </a:r>
            <a:r>
              <a:rPr dirty="0" sz="1600" spc="5" b="1" i="1">
                <a:latin typeface="Calibri"/>
                <a:cs typeface="Calibri"/>
              </a:rPr>
              <a:t> </a:t>
            </a:r>
            <a:r>
              <a:rPr dirty="0" sz="1600" b="1" i="1">
                <a:latin typeface="Calibri"/>
                <a:cs typeface="Calibri"/>
              </a:rPr>
              <a:t>of</a:t>
            </a:r>
            <a:r>
              <a:rPr dirty="0" sz="1600" spc="10" b="1" i="1">
                <a:latin typeface="Calibri"/>
                <a:cs typeface="Calibri"/>
              </a:rPr>
              <a:t> </a:t>
            </a:r>
            <a:r>
              <a:rPr dirty="0" sz="1600" b="1" i="1">
                <a:latin typeface="Calibri"/>
                <a:cs typeface="Calibri"/>
              </a:rPr>
              <a:t>reads x </a:t>
            </a:r>
            <a:r>
              <a:rPr dirty="0" sz="1600" spc="-5" b="1" i="1">
                <a:latin typeface="Calibri"/>
                <a:cs typeface="Calibri"/>
              </a:rPr>
              <a:t>rea</a:t>
            </a:r>
            <a:r>
              <a:rPr dirty="0" sz="1600" b="1" i="1">
                <a:latin typeface="Calibri"/>
                <a:cs typeface="Calibri"/>
              </a:rPr>
              <a:t>d</a:t>
            </a:r>
            <a:r>
              <a:rPr dirty="0" sz="1600" spc="10" b="1" i="1">
                <a:latin typeface="Calibri"/>
                <a:cs typeface="Calibri"/>
              </a:rPr>
              <a:t> </a:t>
            </a:r>
            <a:r>
              <a:rPr dirty="0" sz="1600" spc="-5" b="1" i="1">
                <a:latin typeface="Calibri"/>
                <a:cs typeface="Calibri"/>
              </a:rPr>
              <a:t>l</a:t>
            </a:r>
            <a:r>
              <a:rPr dirty="0" sz="1600" spc="-5" b="1" i="1">
                <a:latin typeface="Calibri"/>
                <a:cs typeface="Calibri"/>
              </a:rPr>
              <a:t>e</a:t>
            </a:r>
            <a:r>
              <a:rPr dirty="0" sz="1600" b="1" i="1">
                <a:latin typeface="Calibri"/>
                <a:cs typeface="Calibri"/>
              </a:rPr>
              <a:t>ngth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5477" y="863346"/>
            <a:ext cx="6200317" cy="57346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825233" y="1511045"/>
            <a:ext cx="1076705" cy="5105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825233" y="1739645"/>
            <a:ext cx="864869" cy="5105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825233" y="2667000"/>
            <a:ext cx="885443" cy="51053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825233" y="2895600"/>
            <a:ext cx="1642109" cy="51053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6954996" y="1157763"/>
            <a:ext cx="1617980" cy="20961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33655">
              <a:lnSpc>
                <a:spcPts val="1800"/>
              </a:lnSpc>
            </a:pP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i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th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g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hp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Sh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ea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d/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un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Ill</a:t>
            </a:r>
            <a:r>
              <a:rPr dirty="0" sz="1800" spc="-20" b="1">
                <a:latin typeface="Calibri"/>
                <a:cs typeface="Calibri"/>
              </a:rPr>
              <a:t>u</a:t>
            </a:r>
            <a:r>
              <a:rPr dirty="0" sz="1800" spc="-5" b="1">
                <a:latin typeface="Calibri"/>
                <a:cs typeface="Calibri"/>
              </a:rPr>
              <a:t>mi</a:t>
            </a:r>
            <a:r>
              <a:rPr dirty="0" sz="1800" spc="-10" b="1">
                <a:latin typeface="Calibri"/>
                <a:cs typeface="Calibri"/>
              </a:rPr>
              <a:t>na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800"/>
              </a:lnSpc>
            </a:pPr>
            <a:r>
              <a:rPr dirty="0" sz="1800" spc="-10" b="1">
                <a:latin typeface="Calibri"/>
                <a:cs typeface="Calibri"/>
              </a:rPr>
              <a:t>S</a:t>
            </a:r>
            <a:r>
              <a:rPr dirty="0" sz="1800" spc="-10" b="1">
                <a:latin typeface="Calibri"/>
                <a:cs typeface="Calibri"/>
              </a:rPr>
              <a:t>OL</a:t>
            </a:r>
            <a:r>
              <a:rPr dirty="0" sz="1800" spc="-10" b="1">
                <a:latin typeface="Calibri"/>
                <a:cs typeface="Calibri"/>
              </a:rPr>
              <a:t>iD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650">
              <a:latin typeface="Times New Roman"/>
              <a:cs typeface="Times New Roman"/>
            </a:endParaRPr>
          </a:p>
          <a:p>
            <a:pPr marL="12700" marR="5080">
              <a:lnSpc>
                <a:spcPts val="1800"/>
              </a:lnSpc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w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th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g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p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ut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-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ng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ea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d/r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45" b="1">
                <a:latin typeface="Calibri"/>
                <a:cs typeface="Calibri"/>
              </a:rPr>
              <a:t>R</a:t>
            </a:r>
            <a:r>
              <a:rPr dirty="0" sz="1800" spc="-15" b="1">
                <a:latin typeface="Calibri"/>
                <a:cs typeface="Calibri"/>
              </a:rPr>
              <a:t>o</a:t>
            </a:r>
            <a:r>
              <a:rPr dirty="0" sz="1800" b="1">
                <a:latin typeface="Calibri"/>
                <a:cs typeface="Calibri"/>
              </a:rPr>
              <a:t>c</a:t>
            </a:r>
            <a:r>
              <a:rPr dirty="0" sz="1800" spc="-10" b="1">
                <a:latin typeface="Calibri"/>
                <a:cs typeface="Calibri"/>
              </a:rPr>
              <a:t>h</a:t>
            </a:r>
            <a:r>
              <a:rPr dirty="0" sz="1800" b="1">
                <a:latin typeface="Calibri"/>
                <a:cs typeface="Calibri"/>
              </a:rPr>
              <a:t>e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800"/>
              </a:lnSpc>
            </a:pPr>
            <a:r>
              <a:rPr dirty="0" sz="1800" spc="-15" b="1">
                <a:latin typeface="Calibri"/>
                <a:cs typeface="Calibri"/>
              </a:rPr>
              <a:t>(</a:t>
            </a:r>
            <a:r>
              <a:rPr dirty="0" sz="1800" spc="-5" b="1">
                <a:latin typeface="Calibri"/>
                <a:cs typeface="Calibri"/>
              </a:rPr>
              <a:t>~</a:t>
            </a:r>
            <a:r>
              <a:rPr dirty="0" sz="1800" spc="-10" b="1">
                <a:latin typeface="Calibri"/>
                <a:cs typeface="Calibri"/>
              </a:rPr>
              <a:t>4Gb/4</a:t>
            </a:r>
            <a:r>
              <a:rPr dirty="0" sz="1800" spc="1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d</a:t>
            </a:r>
            <a:r>
              <a:rPr dirty="0" sz="1800" spc="-45" b="1">
                <a:latin typeface="Calibri"/>
                <a:cs typeface="Calibri"/>
              </a:rPr>
              <a:t>a</a:t>
            </a:r>
            <a:r>
              <a:rPr dirty="0" sz="1800" spc="-25" b="1">
                <a:latin typeface="Calibri"/>
                <a:cs typeface="Calibri"/>
              </a:rPr>
              <a:t>y</a:t>
            </a:r>
            <a:r>
              <a:rPr dirty="0" sz="1800" spc="-10" b="1">
                <a:latin typeface="Calibri"/>
                <a:cs typeface="Calibri"/>
              </a:rPr>
              <a:t>s)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5477" y="1124711"/>
            <a:ext cx="3248405" cy="3352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419855" y="1341120"/>
            <a:ext cx="5364479" cy="26951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547622" y="609600"/>
            <a:ext cx="2041397" cy="7658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79831" y="681990"/>
            <a:ext cx="1380743" cy="8031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732651" y="2781680"/>
            <a:ext cx="720090" cy="215900"/>
          </a:xfrm>
          <a:custGeom>
            <a:avLst/>
            <a:gdLst/>
            <a:ahLst/>
            <a:cxnLst/>
            <a:rect l="l" t="t" r="r" b="b"/>
            <a:pathLst>
              <a:path w="720090" h="215900">
                <a:moveTo>
                  <a:pt x="0" y="0"/>
                </a:moveTo>
                <a:lnTo>
                  <a:pt x="720090" y="0"/>
                </a:lnTo>
                <a:lnTo>
                  <a:pt x="720090" y="215646"/>
                </a:lnTo>
                <a:lnTo>
                  <a:pt x="0" y="215646"/>
                </a:lnTo>
                <a:lnTo>
                  <a:pt x="0" y="0"/>
                </a:lnTo>
                <a:close/>
              </a:path>
            </a:pathLst>
          </a:custGeom>
          <a:ln w="2514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732651" y="1989201"/>
            <a:ext cx="720090" cy="288290"/>
          </a:xfrm>
          <a:custGeom>
            <a:avLst/>
            <a:gdLst/>
            <a:ahLst/>
            <a:cxnLst/>
            <a:rect l="l" t="t" r="r" b="b"/>
            <a:pathLst>
              <a:path w="720090" h="288289">
                <a:moveTo>
                  <a:pt x="0" y="144017"/>
                </a:moveTo>
                <a:lnTo>
                  <a:pt x="18355" y="98496"/>
                </a:lnTo>
                <a:lnTo>
                  <a:pt x="53943" y="68154"/>
                </a:lnTo>
                <a:lnTo>
                  <a:pt x="105456" y="42181"/>
                </a:lnTo>
                <a:lnTo>
                  <a:pt x="147408" y="27786"/>
                </a:lnTo>
                <a:lnTo>
                  <a:pt x="194585" y="16074"/>
                </a:lnTo>
                <a:lnTo>
                  <a:pt x="246244" y="7342"/>
                </a:lnTo>
                <a:lnTo>
                  <a:pt x="301644" y="1884"/>
                </a:lnTo>
                <a:lnTo>
                  <a:pt x="360045" y="0"/>
                </a:lnTo>
                <a:lnTo>
                  <a:pt x="389573" y="477"/>
                </a:lnTo>
                <a:lnTo>
                  <a:pt x="446566" y="4185"/>
                </a:lnTo>
                <a:lnTo>
                  <a:pt x="500189" y="11317"/>
                </a:lnTo>
                <a:lnTo>
                  <a:pt x="549699" y="21576"/>
                </a:lnTo>
                <a:lnTo>
                  <a:pt x="594357" y="34667"/>
                </a:lnTo>
                <a:lnTo>
                  <a:pt x="633419" y="50292"/>
                </a:lnTo>
                <a:lnTo>
                  <a:pt x="679901" y="77832"/>
                </a:lnTo>
                <a:lnTo>
                  <a:pt x="709625" y="109408"/>
                </a:lnTo>
                <a:lnTo>
                  <a:pt x="720090" y="144017"/>
                </a:lnTo>
                <a:lnTo>
                  <a:pt x="718896" y="155829"/>
                </a:lnTo>
                <a:lnTo>
                  <a:pt x="691795" y="200076"/>
                </a:lnTo>
                <a:lnTo>
                  <a:pt x="650621" y="229073"/>
                </a:lnTo>
                <a:lnTo>
                  <a:pt x="614633" y="245854"/>
                </a:lnTo>
                <a:lnTo>
                  <a:pt x="572681" y="260249"/>
                </a:lnTo>
                <a:lnTo>
                  <a:pt x="525504" y="271961"/>
                </a:lnTo>
                <a:lnTo>
                  <a:pt x="473845" y="280693"/>
                </a:lnTo>
                <a:lnTo>
                  <a:pt x="418445" y="286151"/>
                </a:lnTo>
                <a:lnTo>
                  <a:pt x="360045" y="288035"/>
                </a:lnTo>
                <a:lnTo>
                  <a:pt x="330516" y="287558"/>
                </a:lnTo>
                <a:lnTo>
                  <a:pt x="273523" y="283850"/>
                </a:lnTo>
                <a:lnTo>
                  <a:pt x="219900" y="276718"/>
                </a:lnTo>
                <a:lnTo>
                  <a:pt x="170390" y="266459"/>
                </a:lnTo>
                <a:lnTo>
                  <a:pt x="125732" y="253368"/>
                </a:lnTo>
                <a:lnTo>
                  <a:pt x="86670" y="237743"/>
                </a:lnTo>
                <a:lnTo>
                  <a:pt x="40188" y="210203"/>
                </a:lnTo>
                <a:lnTo>
                  <a:pt x="10464" y="178627"/>
                </a:lnTo>
                <a:lnTo>
                  <a:pt x="0" y="144017"/>
                </a:lnTo>
                <a:close/>
              </a:path>
            </a:pathLst>
          </a:custGeom>
          <a:ln w="2514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827532" y="4293108"/>
            <a:ext cx="2448305" cy="214045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987802" y="4505705"/>
            <a:ext cx="4812563" cy="17312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0" y="0"/>
            <a:ext cx="9000743" cy="8587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86244" y="144015"/>
            <a:ext cx="8545195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ghpu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es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: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Ro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(2012)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5477" y="1124711"/>
            <a:ext cx="3248405" cy="3352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547622" y="609600"/>
            <a:ext cx="2041397" cy="7658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79831" y="681990"/>
            <a:ext cx="1380743" cy="8031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277361" y="1375410"/>
            <a:ext cx="2448305" cy="18838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0" y="0"/>
            <a:ext cx="7717535" cy="8587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86244" y="144015"/>
            <a:ext cx="7263130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ghpu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es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: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Ro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he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95478" y="4094226"/>
            <a:ext cx="8308847" cy="175717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5904" y="737616"/>
            <a:ext cx="1619249" cy="3901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692658"/>
            <a:ext cx="819149" cy="571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484120" y="692658"/>
            <a:ext cx="6264401" cy="49430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0" y="1241297"/>
            <a:ext cx="2052065" cy="18966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272146" y="4149471"/>
            <a:ext cx="720090" cy="288290"/>
          </a:xfrm>
          <a:custGeom>
            <a:avLst/>
            <a:gdLst/>
            <a:ahLst/>
            <a:cxnLst/>
            <a:rect l="l" t="t" r="r" b="b"/>
            <a:pathLst>
              <a:path w="720090" h="288289">
                <a:moveTo>
                  <a:pt x="0" y="0"/>
                </a:moveTo>
                <a:lnTo>
                  <a:pt x="720090" y="0"/>
                </a:lnTo>
                <a:lnTo>
                  <a:pt x="720090" y="288035"/>
                </a:lnTo>
                <a:lnTo>
                  <a:pt x="0" y="288035"/>
                </a:lnTo>
                <a:lnTo>
                  <a:pt x="0" y="0"/>
                </a:lnTo>
                <a:close/>
              </a:path>
            </a:pathLst>
          </a:custGeom>
          <a:ln w="2514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203567" y="4541901"/>
            <a:ext cx="1440180" cy="864235"/>
          </a:xfrm>
          <a:custGeom>
            <a:avLst/>
            <a:gdLst/>
            <a:ahLst/>
            <a:cxnLst/>
            <a:rect l="l" t="t" r="r" b="b"/>
            <a:pathLst>
              <a:path w="1440179" h="864235">
                <a:moveTo>
                  <a:pt x="0" y="432054"/>
                </a:moveTo>
                <a:lnTo>
                  <a:pt x="9424" y="361971"/>
                </a:lnTo>
                <a:lnTo>
                  <a:pt x="36710" y="295490"/>
                </a:lnTo>
                <a:lnTo>
                  <a:pt x="80374" y="233498"/>
                </a:lnTo>
                <a:lnTo>
                  <a:pt x="107884" y="204464"/>
                </a:lnTo>
                <a:lnTo>
                  <a:pt x="138933" y="176887"/>
                </a:lnTo>
                <a:lnTo>
                  <a:pt x="173336" y="150876"/>
                </a:lnTo>
                <a:lnTo>
                  <a:pt x="210907" y="126544"/>
                </a:lnTo>
                <a:lnTo>
                  <a:pt x="251460" y="104001"/>
                </a:lnTo>
                <a:lnTo>
                  <a:pt x="294811" y="83360"/>
                </a:lnTo>
                <a:lnTo>
                  <a:pt x="340774" y="64730"/>
                </a:lnTo>
                <a:lnTo>
                  <a:pt x="389164" y="48224"/>
                </a:lnTo>
                <a:lnTo>
                  <a:pt x="439796" y="33952"/>
                </a:lnTo>
                <a:lnTo>
                  <a:pt x="492483" y="22026"/>
                </a:lnTo>
                <a:lnTo>
                  <a:pt x="547042" y="12556"/>
                </a:lnTo>
                <a:lnTo>
                  <a:pt x="603286" y="5654"/>
                </a:lnTo>
                <a:lnTo>
                  <a:pt x="661030" y="1432"/>
                </a:lnTo>
                <a:lnTo>
                  <a:pt x="720090" y="0"/>
                </a:lnTo>
                <a:lnTo>
                  <a:pt x="779149" y="1432"/>
                </a:lnTo>
                <a:lnTo>
                  <a:pt x="836893" y="5654"/>
                </a:lnTo>
                <a:lnTo>
                  <a:pt x="893137" y="12556"/>
                </a:lnTo>
                <a:lnTo>
                  <a:pt x="947696" y="22026"/>
                </a:lnTo>
                <a:lnTo>
                  <a:pt x="1000383" y="33952"/>
                </a:lnTo>
                <a:lnTo>
                  <a:pt x="1051015" y="48224"/>
                </a:lnTo>
                <a:lnTo>
                  <a:pt x="1099405" y="64730"/>
                </a:lnTo>
                <a:lnTo>
                  <a:pt x="1145368" y="83360"/>
                </a:lnTo>
                <a:lnTo>
                  <a:pt x="1188719" y="104001"/>
                </a:lnTo>
                <a:lnTo>
                  <a:pt x="1229272" y="126544"/>
                </a:lnTo>
                <a:lnTo>
                  <a:pt x="1266843" y="150876"/>
                </a:lnTo>
                <a:lnTo>
                  <a:pt x="1301246" y="176887"/>
                </a:lnTo>
                <a:lnTo>
                  <a:pt x="1332295" y="204464"/>
                </a:lnTo>
                <a:lnTo>
                  <a:pt x="1359805" y="233498"/>
                </a:lnTo>
                <a:lnTo>
                  <a:pt x="1383592" y="263877"/>
                </a:lnTo>
                <a:lnTo>
                  <a:pt x="1419252" y="328225"/>
                </a:lnTo>
                <a:lnTo>
                  <a:pt x="1437792" y="396618"/>
                </a:lnTo>
                <a:lnTo>
                  <a:pt x="1440180" y="432054"/>
                </a:lnTo>
                <a:lnTo>
                  <a:pt x="1437792" y="467489"/>
                </a:lnTo>
                <a:lnTo>
                  <a:pt x="1419252" y="535882"/>
                </a:lnTo>
                <a:lnTo>
                  <a:pt x="1383592" y="600230"/>
                </a:lnTo>
                <a:lnTo>
                  <a:pt x="1359805" y="630609"/>
                </a:lnTo>
                <a:lnTo>
                  <a:pt x="1332295" y="659643"/>
                </a:lnTo>
                <a:lnTo>
                  <a:pt x="1301246" y="687220"/>
                </a:lnTo>
                <a:lnTo>
                  <a:pt x="1266843" y="713231"/>
                </a:lnTo>
                <a:lnTo>
                  <a:pt x="1229272" y="737563"/>
                </a:lnTo>
                <a:lnTo>
                  <a:pt x="1188719" y="760106"/>
                </a:lnTo>
                <a:lnTo>
                  <a:pt x="1145368" y="780747"/>
                </a:lnTo>
                <a:lnTo>
                  <a:pt x="1099405" y="799377"/>
                </a:lnTo>
                <a:lnTo>
                  <a:pt x="1051015" y="815883"/>
                </a:lnTo>
                <a:lnTo>
                  <a:pt x="1000383" y="830155"/>
                </a:lnTo>
                <a:lnTo>
                  <a:pt x="947696" y="842081"/>
                </a:lnTo>
                <a:lnTo>
                  <a:pt x="893137" y="851551"/>
                </a:lnTo>
                <a:lnTo>
                  <a:pt x="836893" y="858453"/>
                </a:lnTo>
                <a:lnTo>
                  <a:pt x="779149" y="862675"/>
                </a:lnTo>
                <a:lnTo>
                  <a:pt x="720090" y="864108"/>
                </a:lnTo>
                <a:lnTo>
                  <a:pt x="661030" y="862675"/>
                </a:lnTo>
                <a:lnTo>
                  <a:pt x="603286" y="858453"/>
                </a:lnTo>
                <a:lnTo>
                  <a:pt x="547042" y="851551"/>
                </a:lnTo>
                <a:lnTo>
                  <a:pt x="492483" y="842081"/>
                </a:lnTo>
                <a:lnTo>
                  <a:pt x="439796" y="830155"/>
                </a:lnTo>
                <a:lnTo>
                  <a:pt x="389164" y="815883"/>
                </a:lnTo>
                <a:lnTo>
                  <a:pt x="340774" y="799377"/>
                </a:lnTo>
                <a:lnTo>
                  <a:pt x="294811" y="780747"/>
                </a:lnTo>
                <a:lnTo>
                  <a:pt x="251460" y="760106"/>
                </a:lnTo>
                <a:lnTo>
                  <a:pt x="210907" y="737563"/>
                </a:lnTo>
                <a:lnTo>
                  <a:pt x="173336" y="713231"/>
                </a:lnTo>
                <a:lnTo>
                  <a:pt x="138933" y="687220"/>
                </a:lnTo>
                <a:lnTo>
                  <a:pt x="107884" y="659643"/>
                </a:lnTo>
                <a:lnTo>
                  <a:pt x="80374" y="630609"/>
                </a:lnTo>
                <a:lnTo>
                  <a:pt x="56587" y="600230"/>
                </a:lnTo>
                <a:lnTo>
                  <a:pt x="20927" y="535882"/>
                </a:lnTo>
                <a:lnTo>
                  <a:pt x="2387" y="467489"/>
                </a:lnTo>
                <a:lnTo>
                  <a:pt x="0" y="432054"/>
                </a:lnTo>
                <a:close/>
              </a:path>
            </a:pathLst>
          </a:custGeom>
          <a:ln w="2514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0" y="0"/>
            <a:ext cx="6345935" cy="8587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814059" y="0"/>
            <a:ext cx="1773935" cy="85877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168133" y="0"/>
            <a:ext cx="1975866" cy="8587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56217" y="144015"/>
            <a:ext cx="8885555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ghpu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es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: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SOL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dirty="0" sz="32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4</a:t>
            </a:r>
            <a:r>
              <a:rPr dirty="0" sz="32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(2013)</a:t>
            </a:r>
            <a:endParaRPr sz="3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64345" y="5867482"/>
            <a:ext cx="5969635" cy="4730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52550" marR="5080" indent="-1340485">
              <a:lnSpc>
                <a:spcPct val="100000"/>
              </a:lnSpc>
            </a:pPr>
            <a:r>
              <a:rPr dirty="0" sz="1600" spc="-5">
                <a:latin typeface="Calibri"/>
                <a:cs typeface="Calibri"/>
              </a:rPr>
              <a:t>I</a:t>
            </a:r>
            <a:r>
              <a:rPr dirty="0" sz="1600">
                <a:latin typeface="Calibri"/>
                <a:cs typeface="Calibri"/>
              </a:rPr>
              <a:t>n</a:t>
            </a:r>
            <a:r>
              <a:rPr dirty="0" sz="1600" spc="-5">
                <a:latin typeface="Calibri"/>
                <a:cs typeface="Calibri"/>
              </a:rPr>
              <a:t> 201</a:t>
            </a:r>
            <a:r>
              <a:rPr dirty="0" sz="1600">
                <a:latin typeface="Calibri"/>
                <a:cs typeface="Calibri"/>
              </a:rPr>
              <a:t>4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AB</a:t>
            </a:r>
            <a:r>
              <a:rPr dirty="0" sz="1600">
                <a:latin typeface="Calibri"/>
                <a:cs typeface="Calibri"/>
              </a:rPr>
              <a:t>I SO</a:t>
            </a:r>
            <a:r>
              <a:rPr dirty="0" sz="1600" spc="-5">
                <a:latin typeface="Calibri"/>
                <a:cs typeface="Calibri"/>
              </a:rPr>
              <a:t>Li</a:t>
            </a:r>
            <a:r>
              <a:rPr dirty="0" sz="1600">
                <a:latin typeface="Calibri"/>
                <a:cs typeface="Calibri"/>
              </a:rPr>
              <a:t>D </a:t>
            </a:r>
            <a:r>
              <a:rPr dirty="0" sz="1600" spc="-20">
                <a:latin typeface="Calibri"/>
                <a:cs typeface="Calibri"/>
              </a:rPr>
              <a:t>w</a:t>
            </a:r>
            <a:r>
              <a:rPr dirty="0" sz="1600">
                <a:latin typeface="Calibri"/>
                <a:cs typeface="Calibri"/>
              </a:rPr>
              <a:t>as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pl</a:t>
            </a:r>
            <a:r>
              <a:rPr dirty="0" sz="1600">
                <a:latin typeface="Calibri"/>
                <a:cs typeface="Calibri"/>
              </a:rPr>
              <a:t>aced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b</a:t>
            </a:r>
            <a:r>
              <a:rPr dirty="0" sz="1600">
                <a:latin typeface="Calibri"/>
                <a:cs typeface="Calibri"/>
              </a:rPr>
              <a:t>y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th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I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145">
                <a:latin typeface="Calibri"/>
                <a:cs typeface="Calibri"/>
              </a:rPr>
              <a:t>T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r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20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t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s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qu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c</a:t>
            </a:r>
            <a:r>
              <a:rPr dirty="0" sz="1600" spc="-5">
                <a:latin typeface="Calibri"/>
                <a:cs typeface="Calibri"/>
              </a:rPr>
              <a:t>in</a:t>
            </a:r>
            <a:r>
              <a:rPr dirty="0" sz="1600">
                <a:latin typeface="Calibri"/>
                <a:cs typeface="Calibri"/>
              </a:rPr>
              <a:t>g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pl</a:t>
            </a:r>
            <a:r>
              <a:rPr dirty="0" sz="1600" spc="-2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t</a:t>
            </a:r>
            <a:r>
              <a:rPr dirty="0" sz="1600" spc="-40">
                <a:latin typeface="Calibri"/>
                <a:cs typeface="Calibri"/>
              </a:rPr>
              <a:t>f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rms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(</a:t>
            </a:r>
            <a:r>
              <a:rPr dirty="0" sz="1600">
                <a:latin typeface="Calibri"/>
                <a:cs typeface="Calibri"/>
              </a:rPr>
              <a:t>P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25">
                <a:latin typeface="Calibri"/>
                <a:cs typeface="Calibri"/>
              </a:rPr>
              <a:t>t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d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 spc="-30">
                <a:latin typeface="Calibri"/>
                <a:cs typeface="Calibri"/>
              </a:rPr>
              <a:t>P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35">
                <a:latin typeface="Calibri"/>
                <a:cs typeface="Calibri"/>
              </a:rPr>
              <a:t>r</a:t>
            </a:r>
            <a:r>
              <a:rPr dirty="0" sz="1600" spc="-5">
                <a:latin typeface="Calibri"/>
                <a:cs typeface="Calibri"/>
              </a:rPr>
              <a:t>s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al</a:t>
            </a:r>
            <a:r>
              <a:rPr dirty="0" sz="1600" spc="-5">
                <a:latin typeface="Calibri"/>
                <a:cs typeface="Calibri"/>
              </a:rPr>
              <a:t> G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m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M</a:t>
            </a:r>
            <a:r>
              <a:rPr dirty="0" sz="1600">
                <a:latin typeface="Calibri"/>
                <a:cs typeface="Calibri"/>
              </a:rPr>
              <a:t>ac</a:t>
            </a:r>
            <a:r>
              <a:rPr dirty="0" sz="1600" spc="-5">
                <a:latin typeface="Calibri"/>
                <a:cs typeface="Calibri"/>
              </a:rPr>
              <a:t>h</a:t>
            </a:r>
            <a:r>
              <a:rPr dirty="0" sz="1600" spc="-10">
                <a:latin typeface="Calibri"/>
                <a:cs typeface="Calibri"/>
              </a:rPr>
              <a:t>i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e)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0872" y="2193798"/>
            <a:ext cx="1541525" cy="20162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890452" y="1113179"/>
            <a:ext cx="361950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N</a:t>
            </a:r>
            <a:r>
              <a:rPr dirty="0" sz="1200" spc="-95" b="1">
                <a:latin typeface="Arial"/>
                <a:cs typeface="Arial"/>
              </a:rPr>
              <a:t>A</a:t>
            </a:r>
            <a:r>
              <a:rPr dirty="0" sz="1200" spc="-5" b="1">
                <a:latin typeface="Arial"/>
                <a:cs typeface="Arial"/>
              </a:rPr>
              <a:t>TUR</a:t>
            </a:r>
            <a:r>
              <a:rPr dirty="0" sz="1200" b="1">
                <a:latin typeface="Arial"/>
                <a:cs typeface="Arial"/>
              </a:rPr>
              <a:t>E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</a:t>
            </a:r>
            <a:r>
              <a:rPr dirty="0" sz="1200" spc="-5" b="1">
                <a:latin typeface="Arial"/>
                <a:cs typeface="Arial"/>
              </a:rPr>
              <a:t>ETH</a:t>
            </a:r>
            <a:r>
              <a:rPr dirty="0" sz="1200" b="1">
                <a:latin typeface="Arial"/>
                <a:cs typeface="Arial"/>
              </a:rPr>
              <a:t>O</a:t>
            </a:r>
            <a:r>
              <a:rPr dirty="0" sz="1200" spc="-5" b="1">
                <a:latin typeface="Arial"/>
                <a:cs typeface="Arial"/>
              </a:rPr>
              <a:t>D</a:t>
            </a:r>
            <a:r>
              <a:rPr dirty="0" sz="1200" b="1">
                <a:latin typeface="Arial"/>
                <a:cs typeface="Arial"/>
              </a:rPr>
              <a:t>S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| </a:t>
            </a:r>
            <a:r>
              <a:rPr dirty="0" sz="1200" spc="-5">
                <a:latin typeface="Arial"/>
                <a:cs typeface="Arial"/>
              </a:rPr>
              <a:t>V</a:t>
            </a:r>
            <a:r>
              <a:rPr dirty="0" sz="1200">
                <a:latin typeface="Arial"/>
                <a:cs typeface="Arial"/>
              </a:rPr>
              <a:t>O</a:t>
            </a:r>
            <a:r>
              <a:rPr dirty="0" sz="1200" spc="-5">
                <a:latin typeface="Arial"/>
                <a:cs typeface="Arial"/>
              </a:rPr>
              <a:t>L</a:t>
            </a:r>
            <a:r>
              <a:rPr dirty="0" sz="1200">
                <a:latin typeface="Arial"/>
                <a:cs typeface="Arial"/>
              </a:rPr>
              <a:t>.5 </a:t>
            </a:r>
            <a:r>
              <a:rPr dirty="0" sz="1200" spc="-5">
                <a:latin typeface="Arial"/>
                <a:cs typeface="Arial"/>
              </a:rPr>
              <a:t>N</a:t>
            </a:r>
            <a:r>
              <a:rPr dirty="0" sz="1200">
                <a:latin typeface="Arial"/>
                <a:cs typeface="Arial"/>
              </a:rPr>
              <a:t>O.1 | J</a:t>
            </a:r>
            <a:r>
              <a:rPr dirty="0" sz="1200" spc="-5">
                <a:latin typeface="Arial"/>
                <a:cs typeface="Arial"/>
              </a:rPr>
              <a:t>ANUA</a:t>
            </a:r>
            <a:r>
              <a:rPr dirty="0" sz="1200" spc="-30">
                <a:latin typeface="Arial"/>
                <a:cs typeface="Arial"/>
              </a:rPr>
              <a:t>R</a:t>
            </a:r>
            <a:r>
              <a:rPr dirty="0" sz="1200">
                <a:latin typeface="Arial"/>
                <a:cs typeface="Arial"/>
              </a:rPr>
              <a:t>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200</a:t>
            </a:r>
            <a:r>
              <a:rPr dirty="0" sz="1200"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4276" y="1330452"/>
            <a:ext cx="7927744" cy="7651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634208" y="2335142"/>
            <a:ext cx="5819775" cy="169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</a:pP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N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a</a:t>
            </a: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u</a:t>
            </a: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re </a:t>
            </a:r>
            <a:r>
              <a:rPr dirty="0" sz="1600" spc="-10" b="1" i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Me</a:t>
            </a:r>
            <a:r>
              <a:rPr dirty="0" sz="1600" b="1" i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-5" b="1" i="1">
                <a:solidFill>
                  <a:srgbClr val="990000"/>
                </a:solidFill>
                <a:latin typeface="Arial"/>
                <a:cs typeface="Arial"/>
              </a:rPr>
              <a:t>hods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'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Me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h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o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d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o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f 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 t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h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e </a:t>
            </a:r>
            <a:r>
              <a:rPr dirty="0" sz="1600" spc="-1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95" b="1">
                <a:solidFill>
                  <a:srgbClr val="990000"/>
                </a:solidFill>
                <a:latin typeface="Arial"/>
                <a:cs typeface="Arial"/>
              </a:rPr>
              <a:t>Y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ea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r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200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7 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goe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s </a:t>
            </a:r>
            <a:r>
              <a:rPr dirty="0" sz="1600" spc="-1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to </a:t>
            </a:r>
            <a:r>
              <a:rPr dirty="0" sz="1600" spc="-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nex</a:t>
            </a:r>
            <a:r>
              <a:rPr dirty="0" sz="1600" spc="5" b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-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gene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r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a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t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io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n </a:t>
            </a:r>
            <a:r>
              <a:rPr dirty="0" sz="1600" spc="10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990000"/>
                </a:solidFill>
                <a:latin typeface="Arial"/>
                <a:cs typeface="Arial"/>
              </a:rPr>
              <a:t>sequencing</a:t>
            </a:r>
            <a:r>
              <a:rPr dirty="0" sz="1600" b="1">
                <a:solidFill>
                  <a:srgbClr val="990000"/>
                </a:solidFill>
                <a:latin typeface="Arial"/>
                <a:cs typeface="Arial"/>
              </a:rPr>
              <a:t>. </a:t>
            </a:r>
            <a:r>
              <a:rPr dirty="0" sz="1600" spc="15" b="1">
                <a:solidFill>
                  <a:srgbClr val="99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Thi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se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ie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f 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</a:t>
            </a:r>
            <a:r>
              <a:rPr dirty="0" sz="1600" spc="5" b="1">
                <a:latin typeface="Arial"/>
                <a:cs typeface="Arial"/>
              </a:rPr>
              <a:t>rt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c</a:t>
            </a:r>
            <a:r>
              <a:rPr dirty="0" sz="1600" spc="-5" b="1">
                <a:latin typeface="Arial"/>
                <a:cs typeface="Arial"/>
              </a:rPr>
              <a:t>le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sho</a:t>
            </a:r>
            <a:r>
              <a:rPr dirty="0" sz="1600" b="1">
                <a:latin typeface="Arial"/>
                <a:cs typeface="Arial"/>
              </a:rPr>
              <a:t>w</a:t>
            </a:r>
            <a:r>
              <a:rPr dirty="0" sz="1600" spc="-5" b="1">
                <a:latin typeface="Arial"/>
                <a:cs typeface="Arial"/>
              </a:rPr>
              <a:t>case</a:t>
            </a:r>
            <a:r>
              <a:rPr dirty="0" sz="1600" spc="-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ho</a:t>
            </a:r>
            <a:r>
              <a:rPr dirty="0" sz="1600" b="1">
                <a:latin typeface="Arial"/>
                <a:cs typeface="Arial"/>
              </a:rPr>
              <a:t>w</a:t>
            </a:r>
            <a:r>
              <a:rPr dirty="0" sz="1600" spc="1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hes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5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no</a:t>
            </a:r>
            <a:r>
              <a:rPr dirty="0" sz="1600" spc="-10" b="1">
                <a:latin typeface="Arial"/>
                <a:cs typeface="Arial"/>
              </a:rPr>
              <a:t>v</a:t>
            </a:r>
            <a:r>
              <a:rPr dirty="0" sz="1600" spc="-5" b="1">
                <a:latin typeface="Arial"/>
                <a:cs typeface="Arial"/>
              </a:rPr>
              <a:t>e</a:t>
            </a:r>
            <a:r>
              <a:rPr dirty="0" sz="1600" b="1">
                <a:latin typeface="Arial"/>
                <a:cs typeface="Arial"/>
              </a:rPr>
              <a:t>l</a:t>
            </a:r>
            <a:r>
              <a:rPr dirty="0" sz="1600" spc="15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sequencin</a:t>
            </a:r>
            <a:r>
              <a:rPr dirty="0" sz="1600" b="1">
                <a:latin typeface="Arial"/>
                <a:cs typeface="Arial"/>
              </a:rPr>
              <a:t>g</a:t>
            </a:r>
            <a:r>
              <a:rPr dirty="0" sz="1600" spc="15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me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hod</a:t>
            </a:r>
            <a:r>
              <a:rPr dirty="0" sz="1600" b="1">
                <a:latin typeface="Arial"/>
                <a:cs typeface="Arial"/>
              </a:rPr>
              <a:t>s</a:t>
            </a:r>
            <a:r>
              <a:rPr dirty="0" sz="1600" spc="15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cam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in</a:t>
            </a:r>
            <a:r>
              <a:rPr dirty="0" sz="1600" b="1">
                <a:latin typeface="Arial"/>
                <a:cs typeface="Arial"/>
              </a:rPr>
              <a:t>to</a:t>
            </a:r>
            <a:r>
              <a:rPr dirty="0" sz="1600" spc="1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5" b="1">
                <a:latin typeface="Arial"/>
                <a:cs typeface="Arial"/>
              </a:rPr>
              <a:t>h</a:t>
            </a:r>
            <a:r>
              <a:rPr dirty="0" sz="1600" spc="-5" b="1">
                <a:latin typeface="Arial"/>
                <a:cs typeface="Arial"/>
              </a:rPr>
              <a:t>ei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16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wn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n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200</a:t>
            </a:r>
            <a:r>
              <a:rPr dirty="0" sz="1600" b="1">
                <a:latin typeface="Arial"/>
                <a:cs typeface="Arial"/>
              </a:rPr>
              <a:t>7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an</a:t>
            </a:r>
            <a:r>
              <a:rPr dirty="0" sz="1600" b="1">
                <a:latin typeface="Arial"/>
                <a:cs typeface="Arial"/>
              </a:rPr>
              <a:t>d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inc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ed</a:t>
            </a:r>
            <a:r>
              <a:rPr dirty="0" sz="1600" b="1">
                <a:latin typeface="Arial"/>
                <a:cs typeface="Arial"/>
              </a:rPr>
              <a:t>i</a:t>
            </a:r>
            <a:r>
              <a:rPr dirty="0" sz="1600" spc="-5" b="1">
                <a:latin typeface="Arial"/>
                <a:cs typeface="Arial"/>
              </a:rPr>
              <a:t>bl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im</a:t>
            </a:r>
            <a:r>
              <a:rPr dirty="0" sz="1600" spc="5" b="1">
                <a:latin typeface="Arial"/>
                <a:cs typeface="Arial"/>
              </a:rPr>
              <a:t>p</a:t>
            </a:r>
            <a:r>
              <a:rPr dirty="0" sz="1600" spc="-5" b="1">
                <a:latin typeface="Arial"/>
                <a:cs typeface="Arial"/>
              </a:rPr>
              <a:t>ac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he</a:t>
            </a:r>
            <a:r>
              <a:rPr dirty="0" sz="1600" b="1">
                <a:latin typeface="Arial"/>
                <a:cs typeface="Arial"/>
              </a:rPr>
              <a:t>y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p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m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se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to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hav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n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va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ety </a:t>
            </a:r>
            <a:r>
              <a:rPr dirty="0" sz="1600" spc="8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f </a:t>
            </a:r>
            <a:r>
              <a:rPr dirty="0" sz="1600" spc="8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esea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c</a:t>
            </a:r>
            <a:r>
              <a:rPr dirty="0" sz="1600" b="1">
                <a:latin typeface="Arial"/>
                <a:cs typeface="Arial"/>
              </a:rPr>
              <a:t>h 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-5" b="1">
                <a:latin typeface="Arial"/>
                <a:cs typeface="Arial"/>
              </a:rPr>
              <a:t>pplica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b="1">
                <a:latin typeface="Arial"/>
                <a:cs typeface="Arial"/>
              </a:rPr>
              <a:t>i</a:t>
            </a:r>
            <a:r>
              <a:rPr dirty="0" sz="1600" spc="-5" b="1">
                <a:latin typeface="Arial"/>
                <a:cs typeface="Arial"/>
              </a:rPr>
              <a:t>ons</a:t>
            </a:r>
            <a:r>
              <a:rPr dirty="0" sz="1600" b="1">
                <a:latin typeface="Arial"/>
                <a:cs typeface="Arial"/>
              </a:rPr>
              <a:t>. 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</a:t>
            </a:r>
            <a:r>
              <a:rPr dirty="0" sz="1600" b="1">
                <a:latin typeface="Arial"/>
                <a:cs typeface="Arial"/>
              </a:rPr>
              <a:t>e </a:t>
            </a:r>
            <a:r>
              <a:rPr dirty="0" sz="1600" spc="8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Me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ho</a:t>
            </a:r>
            <a:r>
              <a:rPr dirty="0" sz="1600" spc="-10" b="1">
                <a:latin typeface="Arial"/>
                <a:cs typeface="Arial"/>
              </a:rPr>
              <a:t>d</a:t>
            </a:r>
            <a:r>
              <a:rPr dirty="0" sz="1600" b="1">
                <a:latin typeface="Arial"/>
                <a:cs typeface="Arial"/>
              </a:rPr>
              <a:t>s 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t</a:t>
            </a:r>
            <a:r>
              <a:rPr dirty="0" sz="1600" b="1">
                <a:latin typeface="Arial"/>
                <a:cs typeface="Arial"/>
              </a:rPr>
              <a:t>o </a:t>
            </a:r>
            <a:r>
              <a:rPr dirty="0" sz="1600" spc="75" b="1">
                <a:latin typeface="Arial"/>
                <a:cs typeface="Arial"/>
              </a:rPr>
              <a:t> </a:t>
            </a:r>
            <a:r>
              <a:rPr dirty="0" sz="1600" spc="-65" b="1">
                <a:latin typeface="Arial"/>
                <a:cs typeface="Arial"/>
              </a:rPr>
              <a:t>W</a:t>
            </a:r>
            <a:r>
              <a:rPr dirty="0" sz="1600" b="1">
                <a:latin typeface="Arial"/>
                <a:cs typeface="Arial"/>
              </a:rPr>
              <a:t>atch</a:t>
            </a:r>
            <a:r>
              <a:rPr dirty="0" sz="1600" b="1">
                <a:latin typeface="Arial"/>
                <a:cs typeface="Arial"/>
              </a:rPr>
              <a:t> f</a:t>
            </a:r>
            <a:r>
              <a:rPr dirty="0" sz="1600" spc="-5" b="1">
                <a:latin typeface="Arial"/>
                <a:cs typeface="Arial"/>
              </a:rPr>
              <a:t>ea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u</a:t>
            </a:r>
            <a:r>
              <a:rPr dirty="0" sz="1600" b="1">
                <a:latin typeface="Arial"/>
                <a:cs typeface="Arial"/>
              </a:rPr>
              <a:t>re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p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-5" b="1">
                <a:latin typeface="Arial"/>
                <a:cs typeface="Arial"/>
              </a:rPr>
              <a:t>ovid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gli</a:t>
            </a:r>
            <a:r>
              <a:rPr dirty="0" sz="1600" spc="-5" b="1">
                <a:latin typeface="Arial"/>
                <a:cs typeface="Arial"/>
              </a:rPr>
              <a:t>mps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an</a:t>
            </a:r>
            <a:r>
              <a:rPr dirty="0" sz="1600" b="1">
                <a:latin typeface="Arial"/>
                <a:cs typeface="Arial"/>
              </a:rPr>
              <a:t>d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w</a:t>
            </a:r>
            <a:r>
              <a:rPr dirty="0" sz="1600" spc="-5" b="1">
                <a:latin typeface="Arial"/>
                <a:cs typeface="Arial"/>
              </a:rPr>
              <a:t>is</a:t>
            </a:r>
            <a:r>
              <a:rPr dirty="0" sz="1600" b="1">
                <a:latin typeface="Arial"/>
                <a:cs typeface="Arial"/>
              </a:rPr>
              <a:t>h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</a:t>
            </a:r>
            <a:r>
              <a:rPr dirty="0" sz="1600" spc="-5" b="1">
                <a:latin typeface="Arial"/>
                <a:cs typeface="Arial"/>
              </a:rPr>
              <a:t>i</a:t>
            </a:r>
            <a:r>
              <a:rPr dirty="0" sz="1600" b="1">
                <a:latin typeface="Arial"/>
                <a:cs typeface="Arial"/>
              </a:rPr>
              <a:t>st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r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f</a:t>
            </a:r>
            <a:r>
              <a:rPr dirty="0" sz="1600" spc="-5" b="1">
                <a:latin typeface="Arial"/>
                <a:cs typeface="Arial"/>
              </a:rPr>
              <a:t>u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u</a:t>
            </a:r>
            <a:r>
              <a:rPr dirty="0" sz="1600" b="1">
                <a:latin typeface="Arial"/>
                <a:cs typeface="Arial"/>
              </a:rPr>
              <a:t>re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M</a:t>
            </a:r>
            <a:r>
              <a:rPr dirty="0" sz="1600" spc="-5" b="1">
                <a:latin typeface="Arial"/>
                <a:cs typeface="Arial"/>
              </a:rPr>
              <a:t>e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hod</a:t>
            </a:r>
            <a:r>
              <a:rPr dirty="0" sz="1600" b="1">
                <a:latin typeface="Arial"/>
                <a:cs typeface="Arial"/>
              </a:rPr>
              <a:t>s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o</a:t>
            </a:r>
            <a:r>
              <a:rPr dirty="0" sz="1600" b="1">
                <a:latin typeface="Arial"/>
                <a:cs typeface="Arial"/>
              </a:rPr>
              <a:t>f</a:t>
            </a:r>
            <a:r>
              <a:rPr dirty="0" sz="1600" spc="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t</a:t>
            </a:r>
            <a:r>
              <a:rPr dirty="0" sz="1600" spc="-5" b="1">
                <a:latin typeface="Arial"/>
                <a:cs typeface="Arial"/>
              </a:rPr>
              <a:t>h</a:t>
            </a:r>
            <a:r>
              <a:rPr dirty="0" sz="1600" b="1">
                <a:latin typeface="Arial"/>
                <a:cs typeface="Arial"/>
              </a:rPr>
              <a:t>e</a:t>
            </a:r>
            <a:r>
              <a:rPr dirty="0" sz="1600" spc="-30" b="1">
                <a:latin typeface="Arial"/>
                <a:cs typeface="Arial"/>
              </a:rPr>
              <a:t> </a:t>
            </a:r>
            <a:r>
              <a:rPr dirty="0" sz="1600" spc="-95" b="1">
                <a:latin typeface="Arial"/>
                <a:cs typeface="Arial"/>
              </a:rPr>
              <a:t>Y</a:t>
            </a:r>
            <a:r>
              <a:rPr dirty="0" sz="1600" spc="-5" b="1">
                <a:latin typeface="Arial"/>
                <a:cs typeface="Arial"/>
              </a:rPr>
              <a:t>ea</a:t>
            </a:r>
            <a:r>
              <a:rPr dirty="0" sz="1600" spc="-90" b="1">
                <a:latin typeface="Arial"/>
                <a:cs typeface="Arial"/>
              </a:rPr>
              <a:t>r</a:t>
            </a:r>
            <a:r>
              <a:rPr dirty="0" sz="1600" b="1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2127" y="69342"/>
            <a:ext cx="8436863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673346" y="5553455"/>
            <a:ext cx="1619237" cy="39090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4661490" y="5562931"/>
            <a:ext cx="3137535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631950">
              <a:lnSpc>
                <a:spcPct val="100000"/>
              </a:lnSpc>
            </a:pPr>
            <a:r>
              <a:rPr dirty="0" sz="2800" spc="-15" b="1">
                <a:solidFill>
                  <a:srgbClr val="000066"/>
                </a:solidFill>
                <a:latin typeface="Calibri"/>
                <a:cs typeface="Calibri"/>
              </a:rPr>
              <a:t>S</a:t>
            </a:r>
            <a:r>
              <a:rPr dirty="0" sz="2800" spc="-15" b="1">
                <a:solidFill>
                  <a:srgbClr val="000066"/>
                </a:solidFill>
                <a:latin typeface="Calibri"/>
                <a:cs typeface="Calibri"/>
              </a:rPr>
              <a:t>O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L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ID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h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tp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://mar</a:t>
            </a:r>
            <a:r>
              <a:rPr dirty="0" sz="1400" spc="-5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k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e</a:t>
            </a:r>
            <a:r>
              <a:rPr dirty="0" sz="140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ng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.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ap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p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li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e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d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b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o</a:t>
            </a:r>
            <a:r>
              <a:rPr dirty="0" sz="1400" spc="-3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s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y</a:t>
            </a:r>
            <a:r>
              <a:rPr dirty="0" sz="1400" spc="-3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s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tem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s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.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c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6"/>
              </a:rPr>
              <a:t>om/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82846" y="4293108"/>
            <a:ext cx="1438602" cy="7139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4633546" y="4464227"/>
            <a:ext cx="3422015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26820">
              <a:lnSpc>
                <a:spcPct val="100000"/>
              </a:lnSpc>
            </a:pP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SO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L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E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X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A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h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tp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://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ww</a:t>
            </a:r>
            <a:r>
              <a:rPr dirty="0" sz="1400" spc="-7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w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.ill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um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na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.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c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om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/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pa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g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e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s.il</a:t>
            </a:r>
            <a:r>
              <a:rPr dirty="0" sz="1400" spc="-2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m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n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?I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D</a:t>
            </a:r>
            <a:r>
              <a:rPr dirty="0" sz="1400" spc="-5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=25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8"/>
              </a:rPr>
              <a:t>0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475994" y="4402074"/>
            <a:ext cx="853439" cy="4450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482357" y="4482811"/>
            <a:ext cx="2606675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984250">
              <a:lnSpc>
                <a:spcPct val="100000"/>
              </a:lnSpc>
            </a:pP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454</a:t>
            </a:r>
            <a:r>
              <a:rPr dirty="0" sz="2800" spc="15" b="1">
                <a:solidFill>
                  <a:srgbClr val="00006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0066"/>
                </a:solidFill>
                <a:latin typeface="Calibri"/>
                <a:cs typeface="Calibri"/>
              </a:rPr>
              <a:t>G</a:t>
            </a:r>
            <a:r>
              <a:rPr dirty="0" sz="2800" spc="-15" b="1">
                <a:solidFill>
                  <a:srgbClr val="000066"/>
                </a:solidFill>
                <a:latin typeface="Calibri"/>
                <a:cs typeface="Calibri"/>
              </a:rPr>
              <a:t>S</a:t>
            </a:r>
            <a:r>
              <a:rPr dirty="0" sz="2800" spc="5" b="1">
                <a:solidFill>
                  <a:srgbClr val="000066"/>
                </a:solidFill>
                <a:latin typeface="Calibri"/>
                <a:cs typeface="Calibri"/>
              </a:rPr>
              <a:t> </a:t>
            </a:r>
            <a:r>
              <a:rPr dirty="0" sz="2800" spc="-5" b="1">
                <a:solidFill>
                  <a:srgbClr val="000066"/>
                </a:solidFill>
                <a:latin typeface="Calibri"/>
                <a:cs typeface="Calibri"/>
              </a:rPr>
              <a:t>FLX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h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t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tp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://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ww</a:t>
            </a:r>
            <a:r>
              <a:rPr dirty="0" sz="1400" spc="-7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w</a:t>
            </a:r>
            <a:r>
              <a:rPr dirty="0" sz="1400" spc="-1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.454.</a:t>
            </a:r>
            <a:r>
              <a:rPr dirty="0" sz="1400" spc="-25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c</a:t>
            </a:r>
            <a:r>
              <a:rPr dirty="0" sz="1400" spc="-10" b="1" i="1" u="sng">
                <a:solidFill>
                  <a:srgbClr val="0000FF"/>
                </a:solidFill>
                <a:latin typeface="Calibri"/>
                <a:cs typeface="Calibri"/>
                <a:hlinkClick r:id="rId10"/>
              </a:rPr>
              <a:t>om/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32816" y="601218"/>
            <a:ext cx="448805" cy="4541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10362" y="601217"/>
            <a:ext cx="948689" cy="4541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87779" y="601217"/>
            <a:ext cx="379475" cy="45415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395983" y="601217"/>
            <a:ext cx="818387" cy="4541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943099" y="601217"/>
            <a:ext cx="367283" cy="45415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039111" y="601217"/>
            <a:ext cx="1005077" cy="454151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772917" y="601217"/>
            <a:ext cx="367283" cy="45415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868929" y="601217"/>
            <a:ext cx="1764029" cy="45415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422909">
              <a:lnSpc>
                <a:spcPts val="3754"/>
              </a:lnSpc>
            </a:pP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ex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erati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cin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60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ec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hn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ology</a:t>
            </a:r>
            <a:endParaRPr sz="3200">
              <a:latin typeface="Arial"/>
              <a:cs typeface="Arial"/>
            </a:endParaRPr>
          </a:p>
          <a:p>
            <a:pPr marL="468630">
              <a:lnSpc>
                <a:spcPts val="1835"/>
              </a:lnSpc>
            </a:pP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ssi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v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y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P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40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ll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el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spc="-20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tu</a:t>
            </a:r>
            <a:r>
              <a:rPr dirty="0" sz="1600" spc="-25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 </a:t>
            </a:r>
            <a:r>
              <a:rPr dirty="0" sz="1600" spc="-5" b="1" u="sng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qu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600" spc="-10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(</a:t>
            </a:r>
            <a:r>
              <a:rPr dirty="0" sz="1600" spc="-5" u="none">
                <a:solidFill>
                  <a:srgbClr val="000000"/>
                </a:solidFill>
                <a:latin typeface="Calibri"/>
                <a:cs typeface="Calibri"/>
              </a:rPr>
              <a:t>M</a:t>
            </a:r>
            <a:r>
              <a:rPr dirty="0" sz="1600" u="none">
                <a:solidFill>
                  <a:srgbClr val="000000"/>
                </a:solidFill>
                <a:latin typeface="Calibri"/>
                <a:cs typeface="Calibri"/>
              </a:rPr>
              <a:t>PSS)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96605" y="4299829"/>
            <a:ext cx="1244600" cy="69723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60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96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651869" y="5380040"/>
            <a:ext cx="1244600" cy="69723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60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9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5477" y="404622"/>
            <a:ext cx="8458199" cy="45027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95477" y="4770120"/>
            <a:ext cx="8458199" cy="14230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79831" y="68580"/>
            <a:ext cx="1870183" cy="6807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50452" y="694982"/>
            <a:ext cx="3650615" cy="279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199640" algn="l"/>
              </a:tabLst>
            </a:pPr>
            <a:r>
              <a:rPr dirty="0" sz="2000" spc="-20" b="1">
                <a:solidFill>
                  <a:srgbClr val="808080"/>
                </a:solidFill>
                <a:latin typeface="Arial"/>
                <a:cs typeface="Arial"/>
              </a:rPr>
              <a:t>P</a:t>
            </a:r>
            <a:r>
              <a:rPr dirty="0" sz="2000" spc="-10" b="1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dirty="0" sz="2000" spc="-20" b="1">
                <a:solidFill>
                  <a:srgbClr val="808080"/>
                </a:solidFill>
                <a:latin typeface="Arial"/>
                <a:cs typeface="Arial"/>
              </a:rPr>
              <a:t>oduc</a:t>
            </a:r>
            <a:r>
              <a:rPr dirty="0" sz="2000" spc="-10" b="1">
                <a:solidFill>
                  <a:srgbClr val="808080"/>
                </a:solidFill>
                <a:latin typeface="Arial"/>
                <a:cs typeface="Arial"/>
              </a:rPr>
              <a:t>ti</a:t>
            </a:r>
            <a:r>
              <a:rPr dirty="0" sz="2000" spc="-20" b="1">
                <a:solidFill>
                  <a:srgbClr val="808080"/>
                </a:solidFill>
                <a:latin typeface="Arial"/>
                <a:cs typeface="Arial"/>
              </a:rPr>
              <a:t>o</a:t>
            </a:r>
            <a:r>
              <a:rPr dirty="0" sz="2000" spc="-15" b="1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dirty="0" sz="2000" spc="15" b="1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808080"/>
                </a:solidFill>
                <a:latin typeface="Arial"/>
                <a:cs typeface="Arial"/>
              </a:rPr>
              <a:t>sca</a:t>
            </a:r>
            <a:r>
              <a:rPr dirty="0" sz="2000" spc="-10" b="1">
                <a:solidFill>
                  <a:srgbClr val="808080"/>
                </a:solidFill>
                <a:latin typeface="Arial"/>
                <a:cs typeface="Arial"/>
              </a:rPr>
              <a:t>le</a:t>
            </a:r>
            <a:r>
              <a:rPr dirty="0" sz="2000" b="1">
                <a:solidFill>
                  <a:srgbClr val="808080"/>
                </a:solidFill>
                <a:latin typeface="Arial"/>
                <a:cs typeface="Arial"/>
              </a:rPr>
              <a:t>	</a:t>
            </a:r>
            <a:r>
              <a:rPr dirty="0" sz="2000" spc="-20" b="1">
                <a:solidFill>
                  <a:srgbClr val="808080"/>
                </a:solidFill>
                <a:latin typeface="Arial"/>
                <a:cs typeface="Arial"/>
              </a:rPr>
              <a:t>Sequence</a:t>
            </a:r>
            <a:r>
              <a:rPr dirty="0" sz="2000" spc="-10" b="1">
                <a:solidFill>
                  <a:srgbClr val="808080"/>
                </a:solidFill>
                <a:latin typeface="Arial"/>
                <a:cs typeface="Arial"/>
              </a:rPr>
              <a:t>rs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9495" y="5372864"/>
            <a:ext cx="8314690" cy="288290"/>
          </a:xfrm>
          <a:custGeom>
            <a:avLst/>
            <a:gdLst/>
            <a:ahLst/>
            <a:cxnLst/>
            <a:rect l="l" t="t" r="r" b="b"/>
            <a:pathLst>
              <a:path w="8314690" h="288289">
                <a:moveTo>
                  <a:pt x="0" y="48005"/>
                </a:moveTo>
                <a:lnTo>
                  <a:pt x="17393" y="11022"/>
                </a:lnTo>
                <a:lnTo>
                  <a:pt x="8266176" y="0"/>
                </a:lnTo>
                <a:lnTo>
                  <a:pt x="8280421" y="2148"/>
                </a:lnTo>
                <a:lnTo>
                  <a:pt x="8310359" y="29198"/>
                </a:lnTo>
                <a:lnTo>
                  <a:pt x="8314182" y="240029"/>
                </a:lnTo>
                <a:lnTo>
                  <a:pt x="8312033" y="254271"/>
                </a:lnTo>
                <a:lnTo>
                  <a:pt x="8284983" y="284211"/>
                </a:lnTo>
                <a:lnTo>
                  <a:pt x="48006" y="288035"/>
                </a:lnTo>
                <a:lnTo>
                  <a:pt x="33760" y="285886"/>
                </a:lnTo>
                <a:lnTo>
                  <a:pt x="3822" y="258832"/>
                </a:lnTo>
                <a:lnTo>
                  <a:pt x="0" y="4800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04010" y="24383"/>
            <a:ext cx="4408931" cy="897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481065" y="24383"/>
            <a:ext cx="2404871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842428" y="207312"/>
            <a:ext cx="5775325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ghpu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11886" y="980694"/>
            <a:ext cx="8145242" cy="56895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161919" y="915549"/>
            <a:ext cx="2952750" cy="1501140"/>
          </a:xfrm>
          <a:custGeom>
            <a:avLst/>
            <a:gdLst/>
            <a:ahLst/>
            <a:cxnLst/>
            <a:rect l="l" t="t" r="r" b="b"/>
            <a:pathLst>
              <a:path w="2952750" h="1501139">
                <a:moveTo>
                  <a:pt x="0" y="250189"/>
                </a:moveTo>
                <a:lnTo>
                  <a:pt x="3274" y="209607"/>
                </a:lnTo>
                <a:lnTo>
                  <a:pt x="12754" y="171110"/>
                </a:lnTo>
                <a:lnTo>
                  <a:pt x="27925" y="135213"/>
                </a:lnTo>
                <a:lnTo>
                  <a:pt x="48272" y="102431"/>
                </a:lnTo>
                <a:lnTo>
                  <a:pt x="73279" y="73278"/>
                </a:lnTo>
                <a:lnTo>
                  <a:pt x="102431" y="48272"/>
                </a:lnTo>
                <a:lnTo>
                  <a:pt x="135213" y="27925"/>
                </a:lnTo>
                <a:lnTo>
                  <a:pt x="171110" y="12754"/>
                </a:lnTo>
                <a:lnTo>
                  <a:pt x="209607" y="3274"/>
                </a:lnTo>
                <a:lnTo>
                  <a:pt x="250190" y="0"/>
                </a:lnTo>
                <a:lnTo>
                  <a:pt x="2702560" y="0"/>
                </a:lnTo>
                <a:lnTo>
                  <a:pt x="2743142" y="3274"/>
                </a:lnTo>
                <a:lnTo>
                  <a:pt x="2781639" y="12754"/>
                </a:lnTo>
                <a:lnTo>
                  <a:pt x="2817536" y="27925"/>
                </a:lnTo>
                <a:lnTo>
                  <a:pt x="2850318" y="48272"/>
                </a:lnTo>
                <a:lnTo>
                  <a:pt x="2879471" y="73278"/>
                </a:lnTo>
                <a:lnTo>
                  <a:pt x="2904477" y="102431"/>
                </a:lnTo>
                <a:lnTo>
                  <a:pt x="2924824" y="135213"/>
                </a:lnTo>
                <a:lnTo>
                  <a:pt x="2939995" y="171110"/>
                </a:lnTo>
                <a:lnTo>
                  <a:pt x="2949475" y="209607"/>
                </a:lnTo>
                <a:lnTo>
                  <a:pt x="2952750" y="250189"/>
                </a:lnTo>
                <a:lnTo>
                  <a:pt x="2952750" y="1250937"/>
                </a:lnTo>
                <a:lnTo>
                  <a:pt x="2949475" y="1291519"/>
                </a:lnTo>
                <a:lnTo>
                  <a:pt x="2939995" y="1330017"/>
                </a:lnTo>
                <a:lnTo>
                  <a:pt x="2924824" y="1365916"/>
                </a:lnTo>
                <a:lnTo>
                  <a:pt x="2904477" y="1398700"/>
                </a:lnTo>
                <a:lnTo>
                  <a:pt x="2879471" y="1427854"/>
                </a:lnTo>
                <a:lnTo>
                  <a:pt x="2850318" y="1452863"/>
                </a:lnTo>
                <a:lnTo>
                  <a:pt x="2817536" y="1473211"/>
                </a:lnTo>
                <a:lnTo>
                  <a:pt x="2781639" y="1488383"/>
                </a:lnTo>
                <a:lnTo>
                  <a:pt x="2743142" y="1497865"/>
                </a:lnTo>
                <a:lnTo>
                  <a:pt x="2702560" y="1501139"/>
                </a:lnTo>
                <a:lnTo>
                  <a:pt x="250190" y="1501139"/>
                </a:lnTo>
                <a:lnTo>
                  <a:pt x="209607" y="1497865"/>
                </a:lnTo>
                <a:lnTo>
                  <a:pt x="171110" y="1488383"/>
                </a:lnTo>
                <a:lnTo>
                  <a:pt x="135213" y="1473211"/>
                </a:lnTo>
                <a:lnTo>
                  <a:pt x="102431" y="1452863"/>
                </a:lnTo>
                <a:lnTo>
                  <a:pt x="73279" y="1427854"/>
                </a:lnTo>
                <a:lnTo>
                  <a:pt x="48272" y="1398700"/>
                </a:lnTo>
                <a:lnTo>
                  <a:pt x="27925" y="1365916"/>
                </a:lnTo>
                <a:lnTo>
                  <a:pt x="12754" y="1330017"/>
                </a:lnTo>
                <a:lnTo>
                  <a:pt x="3274" y="1291519"/>
                </a:lnTo>
                <a:lnTo>
                  <a:pt x="0" y="1250937"/>
                </a:lnTo>
                <a:lnTo>
                  <a:pt x="0" y="250189"/>
                </a:lnTo>
                <a:close/>
              </a:path>
            </a:pathLst>
          </a:custGeom>
          <a:ln w="2514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086093" y="1101852"/>
            <a:ext cx="840485" cy="3992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6184800" y="799019"/>
            <a:ext cx="1251585" cy="584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500"/>
              </a:lnSpc>
            </a:pP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i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gh</a:t>
            </a:r>
            <a:r>
              <a:rPr dirty="0" sz="1400" spc="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th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oughput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 sho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 i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ad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10" b="1" i="1">
                <a:latin typeface="Calibri"/>
                <a:cs typeface="Calibri"/>
              </a:rPr>
              <a:t>Ill</a:t>
            </a:r>
            <a:r>
              <a:rPr dirty="0" sz="1400" spc="-10" b="1" i="1">
                <a:latin typeface="Calibri"/>
                <a:cs typeface="Calibri"/>
              </a:rPr>
              <a:t>u</a:t>
            </a:r>
            <a:r>
              <a:rPr dirty="0" sz="1400" spc="-15" b="1" i="1">
                <a:latin typeface="Calibri"/>
                <a:cs typeface="Calibri"/>
              </a:rPr>
              <a:t>mi</a:t>
            </a:r>
            <a:r>
              <a:rPr dirty="0" sz="1400" spc="-10" b="1" i="1">
                <a:latin typeface="Calibri"/>
                <a:cs typeface="Calibri"/>
              </a:rPr>
              <a:t>na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480428" y="3525396"/>
            <a:ext cx="1014730" cy="924560"/>
          </a:xfrm>
          <a:custGeom>
            <a:avLst/>
            <a:gdLst/>
            <a:ahLst/>
            <a:cxnLst/>
            <a:rect l="l" t="t" r="r" b="b"/>
            <a:pathLst>
              <a:path w="1014729" h="924560">
                <a:moveTo>
                  <a:pt x="0" y="154050"/>
                </a:moveTo>
                <a:lnTo>
                  <a:pt x="6045" y="111175"/>
                </a:lnTo>
                <a:lnTo>
                  <a:pt x="23051" y="72952"/>
                </a:lnTo>
                <a:lnTo>
                  <a:pt x="49320" y="41077"/>
                </a:lnTo>
                <a:lnTo>
                  <a:pt x="83156" y="17247"/>
                </a:lnTo>
                <a:lnTo>
                  <a:pt x="122863" y="3158"/>
                </a:lnTo>
                <a:lnTo>
                  <a:pt x="860171" y="0"/>
                </a:lnTo>
                <a:lnTo>
                  <a:pt x="874874" y="692"/>
                </a:lnTo>
                <a:lnTo>
                  <a:pt x="916387" y="10580"/>
                </a:lnTo>
                <a:lnTo>
                  <a:pt x="952683" y="30862"/>
                </a:lnTo>
                <a:lnTo>
                  <a:pt x="982065" y="59842"/>
                </a:lnTo>
                <a:lnTo>
                  <a:pt x="1002837" y="95823"/>
                </a:lnTo>
                <a:lnTo>
                  <a:pt x="1013301" y="137109"/>
                </a:lnTo>
                <a:lnTo>
                  <a:pt x="1014222" y="770242"/>
                </a:lnTo>
                <a:lnTo>
                  <a:pt x="1013529" y="784947"/>
                </a:lnTo>
                <a:lnTo>
                  <a:pt x="1003642" y="826464"/>
                </a:lnTo>
                <a:lnTo>
                  <a:pt x="983361" y="862762"/>
                </a:lnTo>
                <a:lnTo>
                  <a:pt x="954383" y="892145"/>
                </a:lnTo>
                <a:lnTo>
                  <a:pt x="918404" y="912918"/>
                </a:lnTo>
                <a:lnTo>
                  <a:pt x="877121" y="923383"/>
                </a:lnTo>
                <a:lnTo>
                  <a:pt x="154051" y="924306"/>
                </a:lnTo>
                <a:lnTo>
                  <a:pt x="139347" y="923613"/>
                </a:lnTo>
                <a:lnTo>
                  <a:pt x="97836" y="913726"/>
                </a:lnTo>
                <a:lnTo>
                  <a:pt x="61541" y="893445"/>
                </a:lnTo>
                <a:lnTo>
                  <a:pt x="32159" y="864465"/>
                </a:lnTo>
                <a:lnTo>
                  <a:pt x="11387" y="828483"/>
                </a:lnTo>
                <a:lnTo>
                  <a:pt x="922" y="787195"/>
                </a:lnTo>
                <a:lnTo>
                  <a:pt x="0" y="154050"/>
                </a:lnTo>
                <a:close/>
              </a:path>
            </a:pathLst>
          </a:custGeom>
          <a:ln w="2514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496554" y="3881627"/>
            <a:ext cx="735329" cy="3992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7594988" y="3578943"/>
            <a:ext cx="1252220" cy="584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500"/>
              </a:lnSpc>
            </a:pP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400" spc="-25" b="1" i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400" spc="-15" b="1" i="1">
                <a:solidFill>
                  <a:srgbClr val="C00000"/>
                </a:solidFill>
                <a:latin typeface="Calibri"/>
                <a:cs typeface="Calibri"/>
              </a:rPr>
              <a:t>w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400" spc="-20" b="1" i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400" spc="-20" b="1" i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ghput,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85" b="1" i="1">
                <a:solidFill>
                  <a:srgbClr val="C00000"/>
                </a:solidFill>
                <a:latin typeface="Calibri"/>
                <a:cs typeface="Calibri"/>
              </a:rPr>
              <a:t>V</a:t>
            </a:r>
            <a:r>
              <a:rPr dirty="0" sz="1400" spc="-15" b="1" i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400" spc="0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y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ong</a:t>
            </a:r>
            <a:r>
              <a:rPr dirty="0" sz="1400" spc="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 i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400" spc="-10" b="1" i="1">
                <a:solidFill>
                  <a:srgbClr val="C00000"/>
                </a:solidFill>
                <a:latin typeface="Calibri"/>
                <a:cs typeface="Calibri"/>
              </a:rPr>
              <a:t>ad</a:t>
            </a:r>
            <a:r>
              <a:rPr dirty="0" sz="1400" spc="-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30" b="1" i="1">
                <a:latin typeface="Calibri"/>
                <a:cs typeface="Calibri"/>
              </a:rPr>
              <a:t>P</a:t>
            </a:r>
            <a:r>
              <a:rPr dirty="0" sz="1400" spc="-10" b="1" i="1">
                <a:latin typeface="Calibri"/>
                <a:cs typeface="Calibri"/>
              </a:rPr>
              <a:t>acB</a:t>
            </a:r>
            <a:r>
              <a:rPr dirty="0" sz="1400" spc="-10" b="1" i="1">
                <a:latin typeface="Calibri"/>
                <a:cs typeface="Calibri"/>
              </a:rPr>
              <a:t>i</a:t>
            </a:r>
            <a:r>
              <a:rPr dirty="0" sz="1400" spc="-10" b="1" i="1">
                <a:latin typeface="Calibri"/>
                <a:cs typeface="Calibri"/>
              </a:rPr>
              <a:t>o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79004" y="2715652"/>
            <a:ext cx="584200" cy="333375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40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23496" y="2940187"/>
            <a:ext cx="584200" cy="333375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40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291182" y="4156142"/>
            <a:ext cx="584200" cy="333375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40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31964" y="3580281"/>
            <a:ext cx="584200" cy="333375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40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1252" y="1120902"/>
            <a:ext cx="1255013" cy="13395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77011" y="2016251"/>
            <a:ext cx="523493" cy="78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75310" y="1120902"/>
            <a:ext cx="2098547" cy="13395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974341" y="1316735"/>
            <a:ext cx="970787" cy="10195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248661" y="1988057"/>
            <a:ext cx="422148" cy="7391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337054" y="1316736"/>
            <a:ext cx="3434321" cy="10195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163311" y="1316735"/>
            <a:ext cx="913638" cy="10195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437631" y="1988057"/>
            <a:ext cx="364997" cy="7391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468873" y="1316735"/>
            <a:ext cx="3579112" cy="10195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474276" y="1400323"/>
            <a:ext cx="8152130" cy="635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800" spc="-3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4800" spc="-30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4800" b="1">
                <a:solidFill>
                  <a:srgbClr val="002060"/>
                </a:solidFill>
                <a:latin typeface="Arial Rounded MT Bold"/>
                <a:cs typeface="Arial Rounded MT Bold"/>
              </a:rPr>
              <a:t>XT</a:t>
            </a:r>
            <a:r>
              <a:rPr dirty="0" sz="48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600" spc="-30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G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ER</a:t>
            </a:r>
            <a:r>
              <a:rPr dirty="0" sz="3600" spc="-355" b="1">
                <a:solidFill>
                  <a:srgbClr val="002060"/>
                </a:solidFill>
                <a:latin typeface="Arial Rounded MT Bold"/>
                <a:cs typeface="Arial Rounded MT Bold"/>
              </a:rPr>
              <a:t>A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TION</a:t>
            </a:r>
            <a:r>
              <a:rPr dirty="0" sz="36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600" spc="-2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S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Q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UENCING</a:t>
            </a:r>
            <a:endParaRPr sz="3600">
              <a:latin typeface="Arial Rounded MT Bold"/>
              <a:cs typeface="Arial Rounded MT Bold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358896" y="1988820"/>
            <a:ext cx="5101589" cy="232210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82880" y="4355604"/>
            <a:ext cx="4162043" cy="100887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910578" y="5084827"/>
            <a:ext cx="1069975" cy="364490"/>
          </a:xfrm>
          <a:custGeom>
            <a:avLst/>
            <a:gdLst/>
            <a:ahLst/>
            <a:cxnLst/>
            <a:rect l="l" t="t" r="r" b="b"/>
            <a:pathLst>
              <a:path w="1069975" h="364489">
                <a:moveTo>
                  <a:pt x="1009141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1020179" y="363235"/>
                </a:lnTo>
                <a:lnTo>
                  <a:pt x="1055610" y="342595"/>
                </a:lnTo>
                <a:lnTo>
                  <a:pt x="1069848" y="303530"/>
                </a:lnTo>
                <a:lnTo>
                  <a:pt x="1068847" y="49668"/>
                </a:lnTo>
                <a:lnTo>
                  <a:pt x="1048207" y="14237"/>
                </a:lnTo>
                <a:lnTo>
                  <a:pt x="1009141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436108" y="5101590"/>
            <a:ext cx="1152525" cy="364490"/>
          </a:xfrm>
          <a:custGeom>
            <a:avLst/>
            <a:gdLst/>
            <a:ahLst/>
            <a:cxnLst/>
            <a:rect l="l" t="t" r="r" b="b"/>
            <a:pathLst>
              <a:path w="1152525" h="364489">
                <a:moveTo>
                  <a:pt x="1091438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1102475" y="363235"/>
                </a:lnTo>
                <a:lnTo>
                  <a:pt x="1137906" y="342595"/>
                </a:lnTo>
                <a:lnTo>
                  <a:pt x="1152144" y="303530"/>
                </a:lnTo>
                <a:lnTo>
                  <a:pt x="1151143" y="49668"/>
                </a:lnTo>
                <a:lnTo>
                  <a:pt x="1130503" y="14237"/>
                </a:lnTo>
                <a:lnTo>
                  <a:pt x="1091438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707891" y="5101590"/>
            <a:ext cx="1392555" cy="364490"/>
          </a:xfrm>
          <a:custGeom>
            <a:avLst/>
            <a:gdLst/>
            <a:ahLst/>
            <a:cxnLst/>
            <a:rect l="l" t="t" r="r" b="b"/>
            <a:pathLst>
              <a:path w="1392554" h="364489">
                <a:moveTo>
                  <a:pt x="1331468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1342505" y="363235"/>
                </a:lnTo>
                <a:lnTo>
                  <a:pt x="1377936" y="342595"/>
                </a:lnTo>
                <a:lnTo>
                  <a:pt x="1392174" y="303530"/>
                </a:lnTo>
                <a:lnTo>
                  <a:pt x="1391173" y="49668"/>
                </a:lnTo>
                <a:lnTo>
                  <a:pt x="1370533" y="14237"/>
                </a:lnTo>
                <a:lnTo>
                  <a:pt x="1331468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67868" y="5101590"/>
            <a:ext cx="2952115" cy="364490"/>
          </a:xfrm>
          <a:custGeom>
            <a:avLst/>
            <a:gdLst/>
            <a:ahLst/>
            <a:cxnLst/>
            <a:rect l="l" t="t" r="r" b="b"/>
            <a:pathLst>
              <a:path w="2952115" h="364489">
                <a:moveTo>
                  <a:pt x="2891282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2902319" y="363235"/>
                </a:lnTo>
                <a:lnTo>
                  <a:pt x="2937750" y="342595"/>
                </a:lnTo>
                <a:lnTo>
                  <a:pt x="2951988" y="303530"/>
                </a:lnTo>
                <a:lnTo>
                  <a:pt x="2950987" y="49668"/>
                </a:lnTo>
                <a:lnTo>
                  <a:pt x="2930347" y="14237"/>
                </a:lnTo>
                <a:lnTo>
                  <a:pt x="2891282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44424" y="5094732"/>
            <a:ext cx="6767320" cy="51206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452621" y="4542008"/>
            <a:ext cx="4588510" cy="9105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800" spc="-14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Ba</a:t>
            </a:r>
            <a:r>
              <a:rPr dirty="0" sz="3800" spc="-10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si</a:t>
            </a:r>
            <a:r>
              <a:rPr dirty="0" sz="3800" spc="-12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s</a:t>
            </a:r>
            <a:r>
              <a:rPr dirty="0" sz="3800" spc="-7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 </a:t>
            </a:r>
            <a:r>
              <a:rPr dirty="0" sz="3800" spc="-15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P</a:t>
            </a:r>
            <a:r>
              <a:rPr dirty="0" sz="3800" spc="-9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r</a:t>
            </a:r>
            <a:r>
              <a:rPr dirty="0" sz="3800" spc="-6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i</a:t>
            </a:r>
            <a:r>
              <a:rPr dirty="0" sz="3800" spc="-14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n</a:t>
            </a:r>
            <a:r>
              <a:rPr dirty="0" sz="3800" spc="-14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c</a:t>
            </a:r>
            <a:r>
              <a:rPr dirty="0" sz="3800" spc="-7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i</a:t>
            </a:r>
            <a:r>
              <a:rPr dirty="0" sz="3800" spc="-10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pl</a:t>
            </a:r>
            <a:r>
              <a:rPr dirty="0" sz="3800" spc="-13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es</a:t>
            </a:r>
            <a:endParaRPr sz="3800">
              <a:latin typeface="Arial Rounded MT Bold"/>
              <a:cs typeface="Arial Rounded MT Bold"/>
            </a:endParaRPr>
          </a:p>
          <a:p>
            <a:pPr marL="34290">
              <a:lnSpc>
                <a:spcPct val="100000"/>
              </a:lnSpc>
              <a:spcBef>
                <a:spcPts val="855"/>
              </a:spcBef>
              <a:tabLst>
                <a:tab pos="3302000" algn="l"/>
              </a:tabLst>
            </a:pPr>
            <a:r>
              <a:rPr dirty="0" sz="1800" spc="-155" b="1">
                <a:solidFill>
                  <a:srgbClr val="1F497D"/>
                </a:solidFill>
                <a:latin typeface="Calibri"/>
                <a:cs typeface="Calibri"/>
              </a:rPr>
              <a:t>T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empl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e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f</a:t>
            </a:r>
            <a:r>
              <a:rPr dirty="0" sz="1800" spc="-40" b="1">
                <a:solidFill>
                  <a:srgbClr val="1F497D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gme</a:t>
            </a:r>
            <a:r>
              <a:rPr dirty="0" sz="1800" spc="-25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r>
              <a:rPr dirty="0" sz="1800" spc="-30" b="1">
                <a:solidFill>
                  <a:srgbClr val="1F497D"/>
                </a:solidFill>
                <a:latin typeface="Calibri"/>
                <a:cs typeface="Calibri"/>
              </a:rPr>
              <a:t>ta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ti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(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li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b</a:t>
            </a:r>
            <a:r>
              <a:rPr dirty="0" sz="1800" spc="-40" b="1">
                <a:solidFill>
                  <a:srgbClr val="1F497D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5" b="1">
                <a:solidFill>
                  <a:srgbClr val="1F497D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y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)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	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mp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li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f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i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c</a:t>
            </a:r>
            <a:r>
              <a:rPr dirty="0" sz="1800" spc="-30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t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i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432038" y="5198447"/>
            <a:ext cx="111252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Sequ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e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c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i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790180" y="5063489"/>
            <a:ext cx="1364741" cy="56540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6935272" y="5179588"/>
            <a:ext cx="1053465" cy="279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5" b="1">
                <a:solidFill>
                  <a:srgbClr val="1F497D"/>
                </a:solidFill>
                <a:latin typeface="Calibri"/>
                <a:cs typeface="Calibri"/>
              </a:rPr>
              <a:t>D</a:t>
            </a:r>
            <a:r>
              <a:rPr dirty="0" sz="2000" spc="-20" b="1">
                <a:solidFill>
                  <a:srgbClr val="1F497D"/>
                </a:solidFill>
                <a:latin typeface="Calibri"/>
                <a:cs typeface="Calibri"/>
              </a:rPr>
              <a:t>e</a:t>
            </a:r>
            <a:r>
              <a:rPr dirty="0" sz="2000" spc="-40" b="1">
                <a:solidFill>
                  <a:srgbClr val="1F497D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1F497D"/>
                </a:solidFill>
                <a:latin typeface="Calibri"/>
                <a:cs typeface="Calibri"/>
              </a:rPr>
              <a:t>e</a:t>
            </a:r>
            <a:r>
              <a:rPr dirty="0" sz="2000" spc="-15" b="1">
                <a:solidFill>
                  <a:srgbClr val="1F497D"/>
                </a:solidFill>
                <a:latin typeface="Calibri"/>
                <a:cs typeface="Calibri"/>
              </a:rPr>
              <a:t>ct</a:t>
            </a:r>
            <a:r>
              <a:rPr dirty="0" sz="2000" spc="-10" b="1">
                <a:solidFill>
                  <a:srgbClr val="1F497D"/>
                </a:solidFill>
                <a:latin typeface="Calibri"/>
                <a:cs typeface="Calibri"/>
              </a:rPr>
              <a:t>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450335" y="5156453"/>
            <a:ext cx="224777" cy="30022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177789" y="5156453"/>
            <a:ext cx="225551" cy="30022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637019" y="5156453"/>
            <a:ext cx="224777" cy="30022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27126" y="403860"/>
            <a:ext cx="7289290" cy="7879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87846" rIns="0" bIns="0" rtlCol="0" vert="horz">
            <a:spAutoFit/>
          </a:bodyPr>
          <a:lstStyle/>
          <a:p>
            <a:pPr marL="756920">
              <a:lnSpc>
                <a:spcPct val="100000"/>
              </a:lnSpc>
            </a:pP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Ill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um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i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a</a:t>
            </a:r>
            <a:r>
              <a:rPr dirty="0" sz="2800" spc="-15" b="1" u="none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S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qu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ci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g</a:t>
            </a:r>
            <a:r>
              <a:rPr dirty="0" sz="2800" spc="5" b="1" u="none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b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y 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S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y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t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h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esis (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SBS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703819" y="0"/>
            <a:ext cx="1438602" cy="714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858506" y="428244"/>
            <a:ext cx="999743" cy="6103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71550" y="1053083"/>
            <a:ext cx="7128433" cy="43197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86121" y="957834"/>
            <a:ext cx="3986783" cy="54002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71500" y="957833"/>
            <a:ext cx="4113275" cy="54002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728977" y="265938"/>
            <a:ext cx="1615439" cy="7879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974848" y="265938"/>
            <a:ext cx="3461753" cy="7879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9957" rIns="0" bIns="0" rtlCol="0" vert="horz">
            <a:spAutoFit/>
          </a:bodyPr>
          <a:lstStyle/>
          <a:p>
            <a:pPr marL="1858645">
              <a:lnSpc>
                <a:spcPct val="100000"/>
              </a:lnSpc>
            </a:pP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So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lexa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 G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nom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e</a:t>
            </a:r>
            <a:r>
              <a:rPr dirty="0" sz="2800" spc="-100" b="1" u="none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800" spc="-5" b="1" u="none">
                <a:solidFill>
                  <a:srgbClr val="800000"/>
                </a:solidFill>
                <a:latin typeface="Arial"/>
                <a:cs typeface="Arial"/>
              </a:rPr>
              <a:t>An</a:t>
            </a:r>
            <a:r>
              <a:rPr dirty="0" sz="2800" b="1" u="none">
                <a:solidFill>
                  <a:srgbClr val="800000"/>
                </a:solidFill>
                <a:latin typeface="Arial"/>
                <a:cs typeface="Arial"/>
              </a:rPr>
              <a:t>alyzer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99872" y="285750"/>
            <a:ext cx="1438602" cy="7139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43022" y="549402"/>
            <a:ext cx="4762499" cy="24002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843022" y="3644646"/>
            <a:ext cx="4762499" cy="24483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329565" y="1770974"/>
            <a:ext cx="159321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C</a:t>
            </a:r>
            <a:r>
              <a:rPr dirty="0" sz="1800" spc="-5" b="1">
                <a:latin typeface="Arial"/>
                <a:cs typeface="Arial"/>
              </a:rPr>
              <a:t>lu</a:t>
            </a:r>
            <a:r>
              <a:rPr dirty="0" sz="1800" b="1">
                <a:latin typeface="Arial"/>
                <a:cs typeface="Arial"/>
              </a:rPr>
              <a:t>sters</a:t>
            </a:r>
            <a:r>
              <a:rPr dirty="0" sz="1800" spc="-7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Array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241" y="4436450"/>
            <a:ext cx="201485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35" b="1">
                <a:latin typeface="Arial"/>
                <a:cs typeface="Arial"/>
              </a:rPr>
              <a:t>T</a:t>
            </a:r>
            <a:r>
              <a:rPr dirty="0" sz="1800" b="1">
                <a:latin typeface="Arial"/>
                <a:cs typeface="Arial"/>
              </a:rPr>
              <a:t>em</a:t>
            </a:r>
            <a:r>
              <a:rPr dirty="0" sz="1800" spc="-5" b="1">
                <a:latin typeface="Arial"/>
                <a:cs typeface="Arial"/>
              </a:rPr>
              <a:t>pl</a:t>
            </a:r>
            <a:r>
              <a:rPr dirty="0" sz="1800" b="1">
                <a:latin typeface="Arial"/>
                <a:cs typeface="Arial"/>
              </a:rPr>
              <a:t>ate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Br</a:t>
            </a:r>
            <a:r>
              <a:rPr dirty="0" sz="1800" spc="-5" b="1">
                <a:latin typeface="Arial"/>
                <a:cs typeface="Arial"/>
              </a:rPr>
              <a:t>idging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295" rIns="0" bIns="0" rtlCol="0" vert="horz">
            <a:spAutoFit/>
          </a:bodyPr>
          <a:lstStyle/>
          <a:p>
            <a:pPr marL="144145">
              <a:lnSpc>
                <a:spcPct val="100000"/>
              </a:lnSpc>
            </a:pP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ster 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erati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o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120128" y="0"/>
            <a:ext cx="1952243" cy="11910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43377" y="733805"/>
            <a:ext cx="4762499" cy="22760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643377" y="3429000"/>
            <a:ext cx="4762499" cy="2848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74027" y="1412199"/>
            <a:ext cx="143573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De</a:t>
            </a:r>
            <a:r>
              <a:rPr dirty="0" sz="1800" spc="-5" b="1">
                <a:latin typeface="Arial"/>
                <a:cs typeface="Arial"/>
              </a:rPr>
              <a:t>n</a:t>
            </a:r>
            <a:r>
              <a:rPr dirty="0" sz="1800" b="1">
                <a:latin typeface="Arial"/>
                <a:cs typeface="Arial"/>
              </a:rPr>
              <a:t>at</a:t>
            </a:r>
            <a:r>
              <a:rPr dirty="0" sz="1800" spc="-5" b="1">
                <a:latin typeface="Arial"/>
                <a:cs typeface="Arial"/>
              </a:rPr>
              <a:t>u</a:t>
            </a:r>
            <a:r>
              <a:rPr dirty="0" sz="1800" b="1">
                <a:latin typeface="Arial"/>
                <a:cs typeface="Arial"/>
              </a:rPr>
              <a:t>rat</a:t>
            </a:r>
            <a:r>
              <a:rPr dirty="0" sz="1800" spc="-5" b="1">
                <a:latin typeface="Arial"/>
                <a:cs typeface="Arial"/>
              </a:rPr>
              <a:t>io</a:t>
            </a:r>
            <a:r>
              <a:rPr dirty="0" sz="1800" b="1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2704" y="4507901"/>
            <a:ext cx="250126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Rea</a:t>
            </a:r>
            <a:r>
              <a:rPr dirty="0" sz="1800" spc="-5" b="1">
                <a:latin typeface="Arial"/>
                <a:cs typeface="Arial"/>
              </a:rPr>
              <a:t>d</a:t>
            </a:r>
            <a:r>
              <a:rPr dirty="0" sz="1800" b="1">
                <a:latin typeface="Arial"/>
                <a:cs typeface="Arial"/>
              </a:rPr>
              <a:t>y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spc="-5" b="1">
                <a:latin typeface="Arial"/>
                <a:cs typeface="Arial"/>
              </a:rPr>
              <a:t>Fo</a:t>
            </a:r>
            <a:r>
              <a:rPr dirty="0" sz="1800" b="1">
                <a:latin typeface="Arial"/>
                <a:cs typeface="Arial"/>
              </a:rPr>
              <a:t>r</a:t>
            </a:r>
            <a:r>
              <a:rPr dirty="0" sz="1800" spc="5" b="1">
                <a:latin typeface="Arial"/>
                <a:cs typeface="Arial"/>
              </a:rPr>
              <a:t> </a:t>
            </a:r>
            <a:r>
              <a:rPr dirty="0" sz="1800" spc="-5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e</a:t>
            </a:r>
            <a:r>
              <a:rPr dirty="0" sz="1800" spc="-5" b="1">
                <a:latin typeface="Arial"/>
                <a:cs typeface="Arial"/>
              </a:rPr>
              <a:t>qu</a:t>
            </a:r>
            <a:r>
              <a:rPr dirty="0" sz="1800" b="1">
                <a:latin typeface="Arial"/>
                <a:cs typeface="Arial"/>
              </a:rPr>
              <a:t>e</a:t>
            </a:r>
            <a:r>
              <a:rPr dirty="0" sz="1800" spc="-5" b="1">
                <a:latin typeface="Arial"/>
                <a:cs typeface="Arial"/>
              </a:rPr>
              <a:t>n</a:t>
            </a:r>
            <a:r>
              <a:rPr dirty="0" sz="1800" b="1">
                <a:latin typeface="Arial"/>
                <a:cs typeface="Arial"/>
              </a:rPr>
              <a:t>c</a:t>
            </a:r>
            <a:r>
              <a:rPr dirty="0" sz="1800" spc="-5" b="1">
                <a:latin typeface="Arial"/>
                <a:cs typeface="Arial"/>
              </a:rPr>
              <a:t>ing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120128" y="0"/>
            <a:ext cx="1952243" cy="11910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3994" y="1071372"/>
            <a:ext cx="6787133" cy="55923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546091" y="3150107"/>
            <a:ext cx="121919" cy="121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546091" y="3378708"/>
            <a:ext cx="121919" cy="1219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546091" y="3607308"/>
            <a:ext cx="121919" cy="1219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9320" rIns="0" bIns="0" rtlCol="0" vert="horz">
            <a:spAutoFit/>
          </a:bodyPr>
          <a:lstStyle/>
          <a:p>
            <a:pPr marL="593725">
              <a:lnSpc>
                <a:spcPct val="100000"/>
              </a:lnSpc>
            </a:pP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ng</a:t>
            </a:r>
            <a:r>
              <a:rPr dirty="0" sz="2800" spc="5" b="1" u="none">
                <a:solidFill>
                  <a:srgbClr val="C00000"/>
                </a:solidFill>
                <a:latin typeface="Arial"/>
                <a:cs typeface="Arial"/>
              </a:rPr>
              <a:t>-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By-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y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esis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877050" y="0"/>
            <a:ext cx="1953005" cy="119100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2401" y="690371"/>
            <a:ext cx="2400299" cy="23812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292851" y="762000"/>
            <a:ext cx="3009899" cy="23812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34389" y="1417605"/>
            <a:ext cx="131889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>
                <a:latin typeface="Calibri"/>
                <a:cs typeface="Calibri"/>
              </a:rPr>
              <a:t>In</a:t>
            </a:r>
            <a:r>
              <a:rPr dirty="0" sz="1800" spc="-20" b="1">
                <a:latin typeface="Calibri"/>
                <a:cs typeface="Calibri"/>
              </a:rPr>
              <a:t>c</a:t>
            </a:r>
            <a:r>
              <a:rPr dirty="0" sz="1800" spc="-15" b="1">
                <a:latin typeface="Calibri"/>
                <a:cs typeface="Calibri"/>
              </a:rPr>
              <a:t>o</a:t>
            </a:r>
            <a:r>
              <a:rPr dirty="0" sz="1800" b="1">
                <a:latin typeface="Calibri"/>
                <a:cs typeface="Calibri"/>
              </a:rPr>
              <a:t>r</a:t>
            </a:r>
            <a:r>
              <a:rPr dirty="0" sz="1800" spc="-20" b="1">
                <a:latin typeface="Calibri"/>
                <a:cs typeface="Calibri"/>
              </a:rPr>
              <a:t>p</a:t>
            </a:r>
            <a:r>
              <a:rPr dirty="0" sz="1800" spc="-15" b="1">
                <a:latin typeface="Calibri"/>
                <a:cs typeface="Calibri"/>
              </a:rPr>
              <a:t>o</a:t>
            </a:r>
            <a:r>
              <a:rPr dirty="0" sz="1800" spc="-50" b="1">
                <a:latin typeface="Calibri"/>
                <a:cs typeface="Calibri"/>
              </a:rPr>
              <a:t>r</a:t>
            </a:r>
            <a:r>
              <a:rPr dirty="0" sz="1800" spc="-30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ti</a:t>
            </a:r>
            <a:r>
              <a:rPr dirty="0" sz="1800" spc="-20" b="1">
                <a:latin typeface="Calibri"/>
                <a:cs typeface="Calibri"/>
              </a:rPr>
              <a:t>o</a:t>
            </a:r>
            <a:r>
              <a:rPr dirty="0" sz="1800" spc="-10" b="1"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03014" y="1920754"/>
            <a:ext cx="210058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>
                <a:latin typeface="Calibri"/>
                <a:cs typeface="Calibri"/>
              </a:rPr>
              <a:t>Flu</a:t>
            </a:r>
            <a:r>
              <a:rPr dirty="0" sz="1800" spc="-15" b="1">
                <a:latin typeface="Calibri"/>
                <a:cs typeface="Calibri"/>
              </a:rPr>
              <a:t>o</a:t>
            </a:r>
            <a:r>
              <a:rPr dirty="0" sz="1800" spc="-25" b="1">
                <a:latin typeface="Calibri"/>
                <a:cs typeface="Calibri"/>
              </a:rPr>
              <a:t>r</a:t>
            </a:r>
            <a:r>
              <a:rPr dirty="0" sz="1800" spc="-10" b="1">
                <a:latin typeface="Calibri"/>
                <a:cs typeface="Calibri"/>
              </a:rPr>
              <a:t>e</a:t>
            </a:r>
            <a:r>
              <a:rPr dirty="0" sz="1800" spc="-15" b="1">
                <a:latin typeface="Calibri"/>
                <a:cs typeface="Calibri"/>
              </a:rPr>
              <a:t>s</a:t>
            </a:r>
            <a:r>
              <a:rPr dirty="0" sz="1800" spc="-5" b="1">
                <a:latin typeface="Calibri"/>
                <a:cs typeface="Calibri"/>
              </a:rPr>
              <a:t>c</a:t>
            </a:r>
            <a:r>
              <a:rPr dirty="0" sz="1800" spc="-10" b="1">
                <a:latin typeface="Calibri"/>
                <a:cs typeface="Calibri"/>
              </a:rPr>
              <a:t>e</a:t>
            </a:r>
            <a:r>
              <a:rPr dirty="0" sz="1800" spc="-30" b="1">
                <a:latin typeface="Calibri"/>
                <a:cs typeface="Calibri"/>
              </a:rPr>
              <a:t>n</a:t>
            </a:r>
            <a:r>
              <a:rPr dirty="0" sz="1800" spc="-10" b="1">
                <a:latin typeface="Calibri"/>
                <a:cs typeface="Calibri"/>
              </a:rPr>
              <a:t>t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D</a:t>
            </a:r>
            <a:r>
              <a:rPr dirty="0" sz="1800" spc="-15" b="1">
                <a:latin typeface="Calibri"/>
                <a:cs typeface="Calibri"/>
              </a:rPr>
              <a:t>e</a:t>
            </a:r>
            <a:r>
              <a:rPr dirty="0" sz="1800" spc="-35" b="1">
                <a:latin typeface="Calibri"/>
                <a:cs typeface="Calibri"/>
              </a:rPr>
              <a:t>t</a:t>
            </a:r>
            <a:r>
              <a:rPr dirty="0" sz="1800" spc="-5" b="1">
                <a:latin typeface="Calibri"/>
                <a:cs typeface="Calibri"/>
              </a:rPr>
              <a:t>e</a:t>
            </a:r>
            <a:r>
              <a:rPr dirty="0" sz="1800" b="1">
                <a:latin typeface="Calibri"/>
                <a:cs typeface="Calibri"/>
              </a:rPr>
              <a:t>c</a:t>
            </a:r>
            <a:r>
              <a:rPr dirty="0" sz="1800" spc="-10" b="1">
                <a:latin typeface="Calibri"/>
                <a:cs typeface="Calibri"/>
              </a:rPr>
              <a:t>ti</a:t>
            </a:r>
            <a:r>
              <a:rPr dirty="0" sz="1800" spc="-20" b="1">
                <a:latin typeface="Calibri"/>
                <a:cs typeface="Calibri"/>
              </a:rPr>
              <a:t>o</a:t>
            </a:r>
            <a:r>
              <a:rPr dirty="0" sz="1800" spc="-10" b="1"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85872" y="3716273"/>
            <a:ext cx="3572255" cy="2857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898014" y="3322605"/>
            <a:ext cx="452056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>
                <a:latin typeface="Calibri"/>
                <a:cs typeface="Calibri"/>
              </a:rPr>
              <a:t>Seque</a:t>
            </a:r>
            <a:r>
              <a:rPr dirty="0" sz="1800" spc="-20" b="1">
                <a:latin typeface="Calibri"/>
                <a:cs typeface="Calibri"/>
              </a:rPr>
              <a:t>n</a:t>
            </a:r>
            <a:r>
              <a:rPr dirty="0" sz="1800" spc="-5" b="1">
                <a:latin typeface="Calibri"/>
                <a:cs typeface="Calibri"/>
              </a:rPr>
              <a:t>c</a:t>
            </a:r>
            <a:r>
              <a:rPr dirty="0" sz="1800" b="1">
                <a:latin typeface="Calibri"/>
                <a:cs typeface="Calibri"/>
              </a:rPr>
              <a:t>e</a:t>
            </a:r>
            <a:r>
              <a:rPr dirty="0" sz="1800" spc="-5" b="1">
                <a:latin typeface="Calibri"/>
                <a:cs typeface="Calibri"/>
              </a:rPr>
              <a:t> Gen</a:t>
            </a:r>
            <a:r>
              <a:rPr dirty="0" sz="1800" spc="-10" b="1">
                <a:latin typeface="Calibri"/>
                <a:cs typeface="Calibri"/>
              </a:rPr>
              <a:t>e</a:t>
            </a:r>
            <a:r>
              <a:rPr dirty="0" sz="1800" spc="-50" b="1">
                <a:latin typeface="Calibri"/>
                <a:cs typeface="Calibri"/>
              </a:rPr>
              <a:t>r</a:t>
            </a:r>
            <a:r>
              <a:rPr dirty="0" sz="1800" spc="-30" b="1">
                <a:latin typeface="Calibri"/>
                <a:cs typeface="Calibri"/>
              </a:rPr>
              <a:t>a</a:t>
            </a:r>
            <a:r>
              <a:rPr dirty="0" sz="1800" spc="-35" b="1">
                <a:latin typeface="Calibri"/>
                <a:cs typeface="Calibri"/>
              </a:rPr>
              <a:t>t</a:t>
            </a:r>
            <a:r>
              <a:rPr dirty="0" sz="1800" spc="-5" b="1">
                <a:latin typeface="Calibri"/>
                <a:cs typeface="Calibri"/>
              </a:rPr>
              <a:t>e</a:t>
            </a:r>
            <a:r>
              <a:rPr dirty="0" sz="1800" b="1">
                <a:latin typeface="Calibri"/>
                <a:cs typeface="Calibri"/>
              </a:rPr>
              <a:t>d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spc="-70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t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60" b="1">
                <a:latin typeface="Calibri"/>
                <a:cs typeface="Calibri"/>
              </a:rPr>
              <a:t>E</a:t>
            </a:r>
            <a:r>
              <a:rPr dirty="0" sz="1800" spc="-20" b="1">
                <a:latin typeface="Calibri"/>
                <a:cs typeface="Calibri"/>
              </a:rPr>
              <a:t>v</a:t>
            </a:r>
            <a:r>
              <a:rPr dirty="0" sz="1800" spc="-5" b="1">
                <a:latin typeface="Calibri"/>
                <a:cs typeface="Calibri"/>
              </a:rPr>
              <a:t>e</a:t>
            </a:r>
            <a:r>
              <a:rPr dirty="0" sz="1800" spc="5" b="1">
                <a:latin typeface="Calibri"/>
                <a:cs typeface="Calibri"/>
              </a:rPr>
              <a:t>r</a:t>
            </a:r>
            <a:r>
              <a:rPr dirty="0" sz="1800" spc="-10" b="1">
                <a:latin typeface="Calibri"/>
                <a:cs typeface="Calibri"/>
              </a:rPr>
              <a:t>y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Si</a:t>
            </a:r>
            <a:r>
              <a:rPr dirty="0" sz="1800" spc="-35" b="1">
                <a:latin typeface="Calibri"/>
                <a:cs typeface="Calibri"/>
              </a:rPr>
              <a:t>t</a:t>
            </a:r>
            <a:r>
              <a:rPr dirty="0" sz="1800" b="1">
                <a:latin typeface="Calibri"/>
                <a:cs typeface="Calibri"/>
              </a:rPr>
              <a:t>e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</a:t>
            </a:r>
            <a:r>
              <a:rPr dirty="0" sz="1800" spc="-10" b="1">
                <a:latin typeface="Calibri"/>
                <a:cs typeface="Calibri"/>
              </a:rPr>
              <a:t>n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A</a:t>
            </a:r>
            <a:r>
              <a:rPr dirty="0" sz="1800" b="1">
                <a:latin typeface="Calibri"/>
                <a:cs typeface="Calibri"/>
              </a:rPr>
              <a:t>r</a:t>
            </a:r>
            <a:r>
              <a:rPr dirty="0" sz="1800" spc="-40" b="1">
                <a:latin typeface="Calibri"/>
                <a:cs typeface="Calibri"/>
              </a:rPr>
              <a:t>r</a:t>
            </a:r>
            <a:r>
              <a:rPr dirty="0" sz="1800" spc="-45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120128" y="0"/>
            <a:ext cx="1952243" cy="119100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" y="457200"/>
            <a:ext cx="4190999" cy="54437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724400" y="2438400"/>
            <a:ext cx="3995927" cy="14973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615243" y="6404491"/>
            <a:ext cx="4277995" cy="305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000" spc="-5">
                <a:latin typeface="Comic Sans MS"/>
                <a:cs typeface="Comic Sans MS"/>
              </a:rPr>
              <a:t>Fr</a:t>
            </a:r>
            <a:r>
              <a:rPr dirty="0" sz="1000">
                <a:latin typeface="Comic Sans MS"/>
                <a:cs typeface="Comic Sans MS"/>
              </a:rPr>
              <a:t>om</a:t>
            </a:r>
            <a:r>
              <a:rPr dirty="0" sz="1000" spc="-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D</a:t>
            </a:r>
            <a:r>
              <a:rPr dirty="0" sz="1000" spc="-5">
                <a:latin typeface="Comic Sans MS"/>
                <a:cs typeface="Comic Sans MS"/>
              </a:rPr>
              <a:t>ebb</a:t>
            </a:r>
            <a:r>
              <a:rPr dirty="0" sz="1000">
                <a:latin typeface="Comic Sans MS"/>
                <a:cs typeface="Comic Sans MS"/>
              </a:rPr>
              <a:t>ie</a:t>
            </a:r>
            <a:r>
              <a:rPr dirty="0" sz="1000" spc="-15">
                <a:latin typeface="Comic Sans MS"/>
                <a:cs typeface="Comic Sans MS"/>
              </a:rPr>
              <a:t> 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ic</a:t>
            </a:r>
            <a:r>
              <a:rPr dirty="0" sz="1000" spc="-5">
                <a:latin typeface="Comic Sans MS"/>
                <a:cs typeface="Comic Sans MS"/>
              </a:rPr>
              <a:t>kers</a:t>
            </a:r>
            <a:r>
              <a:rPr dirty="0" sz="1000">
                <a:latin typeface="Comic Sans MS"/>
                <a:cs typeface="Comic Sans MS"/>
              </a:rPr>
              <a:t>o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,</a:t>
            </a:r>
            <a:r>
              <a:rPr dirty="0" sz="1000" spc="-1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D</a:t>
            </a:r>
            <a:r>
              <a:rPr dirty="0" sz="1000" spc="-5">
                <a:latin typeface="Comic Sans MS"/>
                <a:cs typeface="Comic Sans MS"/>
              </a:rPr>
              <a:t>epar</a:t>
            </a:r>
            <a:r>
              <a:rPr dirty="0" sz="1000">
                <a:latin typeface="Comic Sans MS"/>
                <a:cs typeface="Comic Sans MS"/>
              </a:rPr>
              <a:t>tm</a:t>
            </a:r>
            <a:r>
              <a:rPr dirty="0" sz="1000" spc="-5">
                <a:latin typeface="Comic Sans MS"/>
                <a:cs typeface="Comic Sans MS"/>
              </a:rPr>
              <a:t>en</a:t>
            </a:r>
            <a:r>
              <a:rPr dirty="0" sz="1000">
                <a:latin typeface="Comic Sans MS"/>
                <a:cs typeface="Comic Sans MS"/>
              </a:rPr>
              <a:t>t</a:t>
            </a:r>
            <a:r>
              <a:rPr dirty="0" sz="1000" spc="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of G</a:t>
            </a:r>
            <a:r>
              <a:rPr dirty="0" sz="1000" spc="-5">
                <a:latin typeface="Comic Sans MS"/>
                <a:cs typeface="Comic Sans MS"/>
              </a:rPr>
              <a:t>en</a:t>
            </a:r>
            <a:r>
              <a:rPr dirty="0" sz="1000">
                <a:latin typeface="Comic Sans MS"/>
                <a:cs typeface="Comic Sans MS"/>
              </a:rPr>
              <a:t>ome</a:t>
            </a:r>
            <a:r>
              <a:rPr dirty="0" sz="1000" spc="-10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Sci</a:t>
            </a:r>
            <a:r>
              <a:rPr dirty="0" sz="1000" spc="-5">
                <a:latin typeface="Comic Sans MS"/>
                <a:cs typeface="Comic Sans MS"/>
              </a:rPr>
              <a:t>en</a:t>
            </a:r>
            <a:r>
              <a:rPr dirty="0" sz="1000">
                <a:latin typeface="Comic Sans MS"/>
                <a:cs typeface="Comic Sans MS"/>
              </a:rPr>
              <a:t>c</a:t>
            </a:r>
            <a:r>
              <a:rPr dirty="0" sz="1000" spc="-5">
                <a:latin typeface="Comic Sans MS"/>
                <a:cs typeface="Comic Sans MS"/>
              </a:rPr>
              <a:t>es</a:t>
            </a:r>
            <a:r>
              <a:rPr dirty="0" sz="1000">
                <a:latin typeface="Comic Sans MS"/>
                <a:cs typeface="Comic Sans MS"/>
              </a:rPr>
              <a:t>,</a:t>
            </a:r>
            <a:r>
              <a:rPr dirty="0" sz="1000" spc="-15">
                <a:latin typeface="Comic Sans MS"/>
                <a:cs typeface="Comic Sans MS"/>
              </a:rPr>
              <a:t> </a:t>
            </a:r>
            <a:r>
              <a:rPr dirty="0" sz="1000" spc="-5">
                <a:latin typeface="Comic Sans MS"/>
                <a:cs typeface="Comic Sans MS"/>
              </a:rPr>
              <a:t>Un</a:t>
            </a:r>
            <a:r>
              <a:rPr dirty="0" sz="1000">
                <a:latin typeface="Comic Sans MS"/>
                <a:cs typeface="Comic Sans MS"/>
              </a:rPr>
              <a:t>i</a:t>
            </a:r>
            <a:r>
              <a:rPr dirty="0" sz="1000" spc="-5">
                <a:latin typeface="Comic Sans MS"/>
                <a:cs typeface="Comic Sans MS"/>
              </a:rPr>
              <a:t>vers</a:t>
            </a:r>
            <a:r>
              <a:rPr dirty="0" sz="1000">
                <a:latin typeface="Comic Sans MS"/>
                <a:cs typeface="Comic Sans MS"/>
              </a:rPr>
              <a:t>ity</a:t>
            </a:r>
            <a:r>
              <a:rPr dirty="0" sz="1000" spc="-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of</a:t>
            </a:r>
            <a:r>
              <a:rPr dirty="0" sz="1000">
                <a:latin typeface="Comic Sans MS"/>
                <a:cs typeface="Comic Sans MS"/>
              </a:rPr>
              <a:t> W</a:t>
            </a:r>
            <a:r>
              <a:rPr dirty="0" sz="1000" spc="-5">
                <a:latin typeface="Comic Sans MS"/>
                <a:cs typeface="Comic Sans MS"/>
              </a:rPr>
              <a:t>ash</a:t>
            </a:r>
            <a:r>
              <a:rPr dirty="0" sz="1000">
                <a:latin typeface="Comic Sans MS"/>
                <a:cs typeface="Comic Sans MS"/>
              </a:rPr>
              <a:t>i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gto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,</a:t>
            </a:r>
            <a:r>
              <a:rPr dirty="0" sz="1000" spc="-20">
                <a:latin typeface="Comic Sans MS"/>
                <a:cs typeface="Comic Sans MS"/>
              </a:rPr>
              <a:t> 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h</a:t>
            </a:r>
            <a:r>
              <a:rPr dirty="0" sz="1000">
                <a:latin typeface="Comic Sans MS"/>
                <a:cs typeface="Comic Sans MS"/>
                <a:hlinkClick r:id="rId4"/>
              </a:rPr>
              <a:t>tt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p</a:t>
            </a:r>
            <a:r>
              <a:rPr dirty="0" sz="1000">
                <a:latin typeface="Comic Sans MS"/>
                <a:cs typeface="Comic Sans MS"/>
                <a:hlinkClick r:id="rId4"/>
              </a:rPr>
              <a:t>: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//</a:t>
            </a:r>
            <a:r>
              <a:rPr dirty="0" sz="1000">
                <a:latin typeface="Comic Sans MS"/>
                <a:cs typeface="Comic Sans MS"/>
                <a:hlinkClick r:id="rId4"/>
              </a:rPr>
              <a:t>ti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n</a:t>
            </a:r>
            <a:r>
              <a:rPr dirty="0" sz="1000">
                <a:latin typeface="Comic Sans MS"/>
                <a:cs typeface="Comic Sans MS"/>
                <a:hlinkClick r:id="rId4"/>
              </a:rPr>
              <a:t>yu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r</a:t>
            </a:r>
            <a:r>
              <a:rPr dirty="0" sz="1000">
                <a:latin typeface="Comic Sans MS"/>
                <a:cs typeface="Comic Sans MS"/>
                <a:hlinkClick r:id="rId4"/>
              </a:rPr>
              <a:t>l.com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/</a:t>
            </a:r>
            <a:r>
              <a:rPr dirty="0" sz="1000">
                <a:latin typeface="Comic Sans MS"/>
                <a:cs typeface="Comic Sans MS"/>
                <a:hlinkClick r:id="rId4"/>
              </a:rPr>
              <a:t>6z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b</a:t>
            </a:r>
            <a:r>
              <a:rPr dirty="0" sz="1000">
                <a:latin typeface="Comic Sans MS"/>
                <a:cs typeface="Comic Sans MS"/>
                <a:hlinkClick r:id="rId4"/>
              </a:rPr>
              <a:t>z</a:t>
            </a:r>
            <a:r>
              <a:rPr dirty="0" sz="1000" spc="-5">
                <a:latin typeface="Comic Sans MS"/>
                <a:cs typeface="Comic Sans MS"/>
                <a:hlinkClick r:id="rId4"/>
              </a:rPr>
              <a:t>h</a:t>
            </a:r>
            <a:r>
              <a:rPr dirty="0" sz="1000">
                <a:latin typeface="Comic Sans MS"/>
                <a:cs typeface="Comic Sans MS"/>
                <a:hlinkClick r:id="rId4"/>
              </a:rPr>
              <a:t>4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120128" y="0"/>
            <a:ext cx="1952243" cy="119100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" y="733806"/>
            <a:ext cx="8762999" cy="55145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615243" y="6404491"/>
            <a:ext cx="4277995" cy="305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000" spc="-5">
                <a:latin typeface="Comic Sans MS"/>
                <a:cs typeface="Comic Sans MS"/>
              </a:rPr>
              <a:t>Fr</a:t>
            </a:r>
            <a:r>
              <a:rPr dirty="0" sz="1000">
                <a:latin typeface="Comic Sans MS"/>
                <a:cs typeface="Comic Sans MS"/>
              </a:rPr>
              <a:t>om</a:t>
            </a:r>
            <a:r>
              <a:rPr dirty="0" sz="1000" spc="-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D</a:t>
            </a:r>
            <a:r>
              <a:rPr dirty="0" sz="1000" spc="-5">
                <a:latin typeface="Comic Sans MS"/>
                <a:cs typeface="Comic Sans MS"/>
              </a:rPr>
              <a:t>ebb</a:t>
            </a:r>
            <a:r>
              <a:rPr dirty="0" sz="1000">
                <a:latin typeface="Comic Sans MS"/>
                <a:cs typeface="Comic Sans MS"/>
              </a:rPr>
              <a:t>ie</a:t>
            </a:r>
            <a:r>
              <a:rPr dirty="0" sz="1000" spc="-15">
                <a:latin typeface="Comic Sans MS"/>
                <a:cs typeface="Comic Sans MS"/>
              </a:rPr>
              <a:t> 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ic</a:t>
            </a:r>
            <a:r>
              <a:rPr dirty="0" sz="1000" spc="-5">
                <a:latin typeface="Comic Sans MS"/>
                <a:cs typeface="Comic Sans MS"/>
              </a:rPr>
              <a:t>kers</a:t>
            </a:r>
            <a:r>
              <a:rPr dirty="0" sz="1000">
                <a:latin typeface="Comic Sans MS"/>
                <a:cs typeface="Comic Sans MS"/>
              </a:rPr>
              <a:t>o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,</a:t>
            </a:r>
            <a:r>
              <a:rPr dirty="0" sz="1000" spc="-1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D</a:t>
            </a:r>
            <a:r>
              <a:rPr dirty="0" sz="1000" spc="-5">
                <a:latin typeface="Comic Sans MS"/>
                <a:cs typeface="Comic Sans MS"/>
              </a:rPr>
              <a:t>epar</a:t>
            </a:r>
            <a:r>
              <a:rPr dirty="0" sz="1000">
                <a:latin typeface="Comic Sans MS"/>
                <a:cs typeface="Comic Sans MS"/>
              </a:rPr>
              <a:t>tm</a:t>
            </a:r>
            <a:r>
              <a:rPr dirty="0" sz="1000" spc="-5">
                <a:latin typeface="Comic Sans MS"/>
                <a:cs typeface="Comic Sans MS"/>
              </a:rPr>
              <a:t>en</a:t>
            </a:r>
            <a:r>
              <a:rPr dirty="0" sz="1000">
                <a:latin typeface="Comic Sans MS"/>
                <a:cs typeface="Comic Sans MS"/>
              </a:rPr>
              <a:t>t</a:t>
            </a:r>
            <a:r>
              <a:rPr dirty="0" sz="1000" spc="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of G</a:t>
            </a:r>
            <a:r>
              <a:rPr dirty="0" sz="1000" spc="-5">
                <a:latin typeface="Comic Sans MS"/>
                <a:cs typeface="Comic Sans MS"/>
              </a:rPr>
              <a:t>en</a:t>
            </a:r>
            <a:r>
              <a:rPr dirty="0" sz="1000">
                <a:latin typeface="Comic Sans MS"/>
                <a:cs typeface="Comic Sans MS"/>
              </a:rPr>
              <a:t>ome</a:t>
            </a:r>
            <a:r>
              <a:rPr dirty="0" sz="1000" spc="-10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Sci</a:t>
            </a:r>
            <a:r>
              <a:rPr dirty="0" sz="1000" spc="-5">
                <a:latin typeface="Comic Sans MS"/>
                <a:cs typeface="Comic Sans MS"/>
              </a:rPr>
              <a:t>en</a:t>
            </a:r>
            <a:r>
              <a:rPr dirty="0" sz="1000">
                <a:latin typeface="Comic Sans MS"/>
                <a:cs typeface="Comic Sans MS"/>
              </a:rPr>
              <a:t>c</a:t>
            </a:r>
            <a:r>
              <a:rPr dirty="0" sz="1000" spc="-5">
                <a:latin typeface="Comic Sans MS"/>
                <a:cs typeface="Comic Sans MS"/>
              </a:rPr>
              <a:t>es</a:t>
            </a:r>
            <a:r>
              <a:rPr dirty="0" sz="1000">
                <a:latin typeface="Comic Sans MS"/>
                <a:cs typeface="Comic Sans MS"/>
              </a:rPr>
              <a:t>,</a:t>
            </a:r>
            <a:r>
              <a:rPr dirty="0" sz="1000" spc="-15">
                <a:latin typeface="Comic Sans MS"/>
                <a:cs typeface="Comic Sans MS"/>
              </a:rPr>
              <a:t> </a:t>
            </a:r>
            <a:r>
              <a:rPr dirty="0" sz="1000" spc="-5">
                <a:latin typeface="Comic Sans MS"/>
                <a:cs typeface="Comic Sans MS"/>
              </a:rPr>
              <a:t>Un</a:t>
            </a:r>
            <a:r>
              <a:rPr dirty="0" sz="1000">
                <a:latin typeface="Comic Sans MS"/>
                <a:cs typeface="Comic Sans MS"/>
              </a:rPr>
              <a:t>i</a:t>
            </a:r>
            <a:r>
              <a:rPr dirty="0" sz="1000" spc="-5">
                <a:latin typeface="Comic Sans MS"/>
                <a:cs typeface="Comic Sans MS"/>
              </a:rPr>
              <a:t>vers</a:t>
            </a:r>
            <a:r>
              <a:rPr dirty="0" sz="1000">
                <a:latin typeface="Comic Sans MS"/>
                <a:cs typeface="Comic Sans MS"/>
              </a:rPr>
              <a:t>ity</a:t>
            </a:r>
            <a:r>
              <a:rPr dirty="0" sz="1000" spc="-5">
                <a:latin typeface="Comic Sans MS"/>
                <a:cs typeface="Comic Sans MS"/>
              </a:rPr>
              <a:t> </a:t>
            </a:r>
            <a:r>
              <a:rPr dirty="0" sz="1000">
                <a:latin typeface="Comic Sans MS"/>
                <a:cs typeface="Comic Sans MS"/>
              </a:rPr>
              <a:t>of</a:t>
            </a:r>
            <a:r>
              <a:rPr dirty="0" sz="1000">
                <a:latin typeface="Comic Sans MS"/>
                <a:cs typeface="Comic Sans MS"/>
              </a:rPr>
              <a:t> W</a:t>
            </a:r>
            <a:r>
              <a:rPr dirty="0" sz="1000" spc="-5">
                <a:latin typeface="Comic Sans MS"/>
                <a:cs typeface="Comic Sans MS"/>
              </a:rPr>
              <a:t>ash</a:t>
            </a:r>
            <a:r>
              <a:rPr dirty="0" sz="1000">
                <a:latin typeface="Comic Sans MS"/>
                <a:cs typeface="Comic Sans MS"/>
              </a:rPr>
              <a:t>i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gto</a:t>
            </a:r>
            <a:r>
              <a:rPr dirty="0" sz="1000" spc="-5">
                <a:latin typeface="Comic Sans MS"/>
                <a:cs typeface="Comic Sans MS"/>
              </a:rPr>
              <a:t>n</a:t>
            </a:r>
            <a:r>
              <a:rPr dirty="0" sz="1000">
                <a:latin typeface="Comic Sans MS"/>
                <a:cs typeface="Comic Sans MS"/>
              </a:rPr>
              <a:t>,</a:t>
            </a:r>
            <a:r>
              <a:rPr dirty="0" sz="1000" spc="-20">
                <a:latin typeface="Comic Sans MS"/>
                <a:cs typeface="Comic Sans MS"/>
              </a:rPr>
              <a:t> 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h</a:t>
            </a:r>
            <a:r>
              <a:rPr dirty="0" sz="1000">
                <a:latin typeface="Comic Sans MS"/>
                <a:cs typeface="Comic Sans MS"/>
                <a:hlinkClick r:id="rId3"/>
              </a:rPr>
              <a:t>tt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p</a:t>
            </a:r>
            <a:r>
              <a:rPr dirty="0" sz="1000">
                <a:latin typeface="Comic Sans MS"/>
                <a:cs typeface="Comic Sans MS"/>
                <a:hlinkClick r:id="rId3"/>
              </a:rPr>
              <a:t>: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//</a:t>
            </a:r>
            <a:r>
              <a:rPr dirty="0" sz="1000">
                <a:latin typeface="Comic Sans MS"/>
                <a:cs typeface="Comic Sans MS"/>
                <a:hlinkClick r:id="rId3"/>
              </a:rPr>
              <a:t>ti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n</a:t>
            </a:r>
            <a:r>
              <a:rPr dirty="0" sz="1000">
                <a:latin typeface="Comic Sans MS"/>
                <a:cs typeface="Comic Sans MS"/>
                <a:hlinkClick r:id="rId3"/>
              </a:rPr>
              <a:t>yu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r</a:t>
            </a:r>
            <a:r>
              <a:rPr dirty="0" sz="1000">
                <a:latin typeface="Comic Sans MS"/>
                <a:cs typeface="Comic Sans MS"/>
                <a:hlinkClick r:id="rId3"/>
              </a:rPr>
              <a:t>l.com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/</a:t>
            </a:r>
            <a:r>
              <a:rPr dirty="0" sz="1000">
                <a:latin typeface="Comic Sans MS"/>
                <a:cs typeface="Comic Sans MS"/>
                <a:hlinkClick r:id="rId3"/>
              </a:rPr>
              <a:t>6z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b</a:t>
            </a:r>
            <a:r>
              <a:rPr dirty="0" sz="1000">
                <a:latin typeface="Comic Sans MS"/>
                <a:cs typeface="Comic Sans MS"/>
                <a:hlinkClick r:id="rId3"/>
              </a:rPr>
              <a:t>z</a:t>
            </a:r>
            <a:r>
              <a:rPr dirty="0" sz="1000" spc="-5">
                <a:latin typeface="Comic Sans MS"/>
                <a:cs typeface="Comic Sans MS"/>
                <a:hlinkClick r:id="rId3"/>
              </a:rPr>
              <a:t>h</a:t>
            </a:r>
            <a:r>
              <a:rPr dirty="0" sz="1000">
                <a:latin typeface="Comic Sans MS"/>
                <a:cs typeface="Comic Sans MS"/>
                <a:hlinkClick r:id="rId3"/>
              </a:rPr>
              <a:t>4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20128" y="0"/>
            <a:ext cx="1952243" cy="11910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2935" rIns="0" bIns="0" rtlCol="0" vert="horz">
            <a:spAutoFit/>
          </a:bodyPr>
          <a:lstStyle/>
          <a:p>
            <a:pPr marL="287020">
              <a:lnSpc>
                <a:spcPts val="3329"/>
              </a:lnSpc>
            </a:pP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So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lexa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tec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hno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og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y</a:t>
            </a:r>
            <a:r>
              <a:rPr dirty="0" sz="2800" spc="1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(se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spc="-10" b="1" u="none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-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b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y-</a:t>
            </a:r>
            <a:r>
              <a:rPr dirty="0" sz="2800" spc="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y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spc="5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2800" spc="-5" b="1" u="none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2800" spc="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sis)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4256" y="723995"/>
            <a:ext cx="8465820" cy="3472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am</a:t>
            </a:r>
            <a:r>
              <a:rPr dirty="0" sz="1800" spc="-5" b="1">
                <a:latin typeface="Arial"/>
                <a:cs typeface="Arial"/>
              </a:rPr>
              <a:t>pl</a:t>
            </a:r>
            <a:r>
              <a:rPr dirty="0" sz="1800" b="1">
                <a:latin typeface="Arial"/>
                <a:cs typeface="Arial"/>
              </a:rPr>
              <a:t>e</a:t>
            </a:r>
            <a:r>
              <a:rPr dirty="0" sz="1800" spc="-5" b="1">
                <a:latin typeface="Arial"/>
                <a:cs typeface="Arial"/>
              </a:rPr>
              <a:t> p</a:t>
            </a:r>
            <a:r>
              <a:rPr dirty="0" sz="1800" b="1">
                <a:latin typeface="Arial"/>
                <a:cs typeface="Arial"/>
              </a:rPr>
              <a:t>re</a:t>
            </a:r>
            <a:r>
              <a:rPr dirty="0" sz="1800" spc="-5" b="1">
                <a:latin typeface="Arial"/>
                <a:cs typeface="Arial"/>
              </a:rPr>
              <a:t>p</a:t>
            </a:r>
            <a:r>
              <a:rPr dirty="0" sz="1800" b="1">
                <a:latin typeface="Arial"/>
                <a:cs typeface="Arial"/>
              </a:rPr>
              <a:t>arat</a:t>
            </a:r>
            <a:r>
              <a:rPr dirty="0" sz="1800" spc="-5" b="1">
                <a:latin typeface="Arial"/>
                <a:cs typeface="Arial"/>
              </a:rPr>
              <a:t>ion.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600" spc="-5">
                <a:latin typeface="Arial"/>
                <a:cs typeface="Arial"/>
              </a:rPr>
              <a:t>F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agment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DNA</a:t>
            </a:r>
            <a:r>
              <a:rPr dirty="0" sz="1600" spc="-10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re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ligate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t</a:t>
            </a:r>
            <a:r>
              <a:rPr dirty="0" sz="1600">
                <a:latin typeface="Arial"/>
                <a:cs typeface="Arial"/>
              </a:rPr>
              <a:t>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en</a:t>
            </a:r>
            <a:r>
              <a:rPr dirty="0" sz="1600">
                <a:latin typeface="Arial"/>
                <a:cs typeface="Arial"/>
              </a:rPr>
              <a:t>d </a:t>
            </a:r>
            <a:r>
              <a:rPr dirty="0" sz="1600" spc="-5">
                <a:latin typeface="Arial"/>
                <a:cs typeface="Arial"/>
              </a:rPr>
              <a:t>adapte</a:t>
            </a:r>
            <a:r>
              <a:rPr dirty="0" sz="1600">
                <a:latin typeface="Arial"/>
                <a:cs typeface="Arial"/>
              </a:rPr>
              <a:t>rs,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denatu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boun</a:t>
            </a:r>
            <a:r>
              <a:rPr dirty="0" sz="1600">
                <a:latin typeface="Arial"/>
                <a:cs typeface="Arial"/>
              </a:rPr>
              <a:t>d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>
                <a:latin typeface="Arial"/>
                <a:cs typeface="Arial"/>
              </a:rPr>
              <a:t>e </a:t>
            </a:r>
            <a:r>
              <a:rPr dirty="0" sz="1600" spc="-5">
                <a:latin typeface="Arial"/>
                <a:cs typeface="Arial"/>
              </a:rPr>
              <a:t>en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t</a:t>
            </a:r>
            <a:r>
              <a:rPr dirty="0" sz="1600">
                <a:latin typeface="Arial"/>
                <a:cs typeface="Arial"/>
              </a:rPr>
              <a:t>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 s</a:t>
            </a:r>
            <a:r>
              <a:rPr dirty="0" sz="1600" spc="-5">
                <a:latin typeface="Arial"/>
                <a:cs typeface="Arial"/>
              </a:rPr>
              <a:t>oli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>
                <a:latin typeface="Arial"/>
                <a:cs typeface="Arial"/>
              </a:rPr>
              <a:t> s</a:t>
            </a:r>
            <a:r>
              <a:rPr dirty="0" sz="1600" spc="-5">
                <a:latin typeface="Arial"/>
                <a:cs typeface="Arial"/>
              </a:rPr>
              <a:t>u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fa</a:t>
            </a:r>
            <a:r>
              <a:rPr dirty="0" sz="1600">
                <a:latin typeface="Arial"/>
                <a:cs typeface="Arial"/>
              </a:rPr>
              <a:t>ce </a:t>
            </a:r>
            <a:r>
              <a:rPr dirty="0" sz="1600" spc="-5">
                <a:latin typeface="Arial"/>
                <a:cs typeface="Arial"/>
              </a:rPr>
              <a:t>al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ead</a:t>
            </a:r>
            <a:r>
              <a:rPr dirty="0" sz="1600">
                <a:latin typeface="Arial"/>
                <a:cs typeface="Arial"/>
              </a:rPr>
              <a:t>y c</a:t>
            </a:r>
            <a:r>
              <a:rPr dirty="0" sz="1600" spc="-5">
                <a:latin typeface="Arial"/>
                <a:cs typeface="Arial"/>
              </a:rPr>
              <a:t>oate</a:t>
            </a:r>
            <a:r>
              <a:rPr dirty="0" sz="1600">
                <a:latin typeface="Arial"/>
                <a:cs typeface="Arial"/>
              </a:rPr>
              <a:t>d w</a:t>
            </a:r>
            <a:r>
              <a:rPr dirty="0" sz="1600" spc="-5">
                <a:latin typeface="Arial"/>
                <a:cs typeface="Arial"/>
              </a:rPr>
              <a:t>it</a:t>
            </a:r>
            <a:r>
              <a:rPr dirty="0" sz="1600">
                <a:latin typeface="Arial"/>
                <a:cs typeface="Arial"/>
              </a:rPr>
              <a:t>h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 </a:t>
            </a:r>
            <a:r>
              <a:rPr dirty="0" sz="1600" spc="-5">
                <a:latin typeface="Arial"/>
                <a:cs typeface="Arial"/>
              </a:rPr>
              <a:t>den</a:t>
            </a:r>
            <a:r>
              <a:rPr dirty="0" sz="1600">
                <a:latin typeface="Arial"/>
                <a:cs typeface="Arial"/>
              </a:rPr>
              <a:t>se</a:t>
            </a:r>
            <a:r>
              <a:rPr dirty="0" sz="1600" spc="-5">
                <a:latin typeface="Arial"/>
                <a:cs typeface="Arial"/>
              </a:rPr>
              <a:t> la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 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adapte</a:t>
            </a:r>
            <a:r>
              <a:rPr dirty="0" sz="1600">
                <a:latin typeface="Arial"/>
                <a:cs typeface="Arial"/>
              </a:rPr>
              <a:t>rs.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Ea</a:t>
            </a:r>
            <a:r>
              <a:rPr dirty="0" sz="1600">
                <a:latin typeface="Arial"/>
                <a:cs typeface="Arial"/>
              </a:rPr>
              <a:t>ch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ingl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ande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agmen</a:t>
            </a:r>
            <a:r>
              <a:rPr dirty="0" sz="1600">
                <a:latin typeface="Arial"/>
                <a:cs typeface="Arial"/>
              </a:rPr>
              <a:t>t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immobili</a:t>
            </a:r>
            <a:r>
              <a:rPr dirty="0" sz="1600">
                <a:latin typeface="Arial"/>
                <a:cs typeface="Arial"/>
              </a:rPr>
              <a:t>z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t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>
                <a:latin typeface="Arial"/>
                <a:cs typeface="Arial"/>
              </a:rPr>
              <a:t>e </a:t>
            </a:r>
            <a:r>
              <a:rPr dirty="0" sz="1600" spc="-5">
                <a:latin typeface="Arial"/>
                <a:cs typeface="Arial"/>
              </a:rPr>
              <a:t>end</a:t>
            </a:r>
            <a:r>
              <a:rPr dirty="0" sz="1600">
                <a:latin typeface="Arial"/>
                <a:cs typeface="Arial"/>
              </a:rPr>
              <a:t>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hil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it</a:t>
            </a:r>
            <a:r>
              <a:rPr dirty="0" sz="1600">
                <a:latin typeface="Arial"/>
                <a:cs typeface="Arial"/>
              </a:rPr>
              <a:t>s </a:t>
            </a:r>
            <a:r>
              <a:rPr dirty="0" sz="1600" spc="-5">
                <a:latin typeface="Arial"/>
                <a:cs typeface="Arial"/>
              </a:rPr>
              <a:t>f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en</a:t>
            </a:r>
            <a:r>
              <a:rPr dirty="0" sz="1600">
                <a:latin typeface="Arial"/>
                <a:cs typeface="Arial"/>
              </a:rPr>
              <a:t>d </a:t>
            </a:r>
            <a:r>
              <a:rPr dirty="0" sz="1600" spc="-5">
                <a:latin typeface="Arial"/>
                <a:cs typeface="Arial"/>
              </a:rPr>
              <a:t>‘bend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o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 spc="60">
                <a:latin typeface="Arial"/>
                <a:cs typeface="Arial"/>
              </a:rPr>
              <a:t>r</a:t>
            </a:r>
            <a:r>
              <a:rPr dirty="0" sz="1600">
                <a:latin typeface="Arial"/>
                <a:cs typeface="Arial"/>
              </a:rPr>
              <a:t>’</a:t>
            </a:r>
            <a:r>
              <a:rPr dirty="0" sz="1600" spc="-6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>
                <a:latin typeface="Arial"/>
                <a:cs typeface="Arial"/>
              </a:rPr>
              <a:t>d </a:t>
            </a:r>
            <a:r>
              <a:rPr dirty="0" sz="1600" spc="-5">
                <a:latin typeface="Arial"/>
                <a:cs typeface="Arial"/>
              </a:rPr>
              <a:t>h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b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idi</a:t>
            </a:r>
            <a:r>
              <a:rPr dirty="0" sz="1600">
                <a:latin typeface="Arial"/>
                <a:cs typeface="Arial"/>
              </a:rPr>
              <a:t>z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>
                <a:latin typeface="Arial"/>
                <a:cs typeface="Arial"/>
              </a:rPr>
              <a:t>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 c</a:t>
            </a:r>
            <a:r>
              <a:rPr dirty="0" sz="1600" spc="-5">
                <a:latin typeface="Arial"/>
                <a:cs typeface="Arial"/>
              </a:rPr>
              <a:t>omplementa</a:t>
            </a:r>
            <a:r>
              <a:rPr dirty="0" sz="1600">
                <a:latin typeface="Arial"/>
                <a:cs typeface="Arial"/>
              </a:rPr>
              <a:t>ry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adapte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n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fa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,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hi</a:t>
            </a:r>
            <a:r>
              <a:rPr dirty="0" sz="1600">
                <a:latin typeface="Arial"/>
                <a:cs typeface="Arial"/>
              </a:rPr>
              <a:t>ch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initiate</a:t>
            </a:r>
            <a:r>
              <a:rPr dirty="0" sz="1600">
                <a:latin typeface="Arial"/>
                <a:cs typeface="Arial"/>
              </a:rPr>
              <a:t>s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sy</a:t>
            </a:r>
            <a:r>
              <a:rPr dirty="0" sz="1600" spc="-5">
                <a:latin typeface="Arial"/>
                <a:cs typeface="Arial"/>
              </a:rPr>
              <a:t>nthe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omplementa</a:t>
            </a:r>
            <a:r>
              <a:rPr dirty="0" sz="1600">
                <a:latin typeface="Arial"/>
                <a:cs typeface="Arial"/>
              </a:rPr>
              <a:t>ry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the</a:t>
            </a:r>
            <a:r>
              <a:rPr dirty="0" sz="1600" spc="-5">
                <a:latin typeface="Arial"/>
                <a:cs typeface="Arial"/>
              </a:rPr>
              <a:t> p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en</a:t>
            </a:r>
            <a:r>
              <a:rPr dirty="0" sz="1600">
                <a:latin typeface="Arial"/>
                <a:cs typeface="Arial"/>
              </a:rPr>
              <a:t>ce</a:t>
            </a:r>
            <a:r>
              <a:rPr dirty="0" sz="1600" spc="-5">
                <a:latin typeface="Arial"/>
                <a:cs typeface="Arial"/>
              </a:rPr>
              <a:t> 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amplifi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atio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eagent</a:t>
            </a:r>
            <a:r>
              <a:rPr dirty="0" sz="1600">
                <a:latin typeface="Arial"/>
                <a:cs typeface="Arial"/>
              </a:rPr>
              <a:t>s.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Multipl</a:t>
            </a:r>
            <a:r>
              <a:rPr dirty="0" sz="1600">
                <a:latin typeface="Arial"/>
                <a:cs typeface="Arial"/>
              </a:rPr>
              <a:t>e cyc</a:t>
            </a:r>
            <a:r>
              <a:rPr dirty="0" sz="1600" spc="-5">
                <a:latin typeface="Arial"/>
                <a:cs typeface="Arial"/>
              </a:rPr>
              <a:t>le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thi</a:t>
            </a:r>
            <a:r>
              <a:rPr dirty="0" sz="1600">
                <a:latin typeface="Arial"/>
                <a:cs typeface="Arial"/>
              </a:rPr>
              <a:t>s s</a:t>
            </a:r>
            <a:r>
              <a:rPr dirty="0" sz="1600" spc="-5">
                <a:latin typeface="Arial"/>
                <a:cs typeface="Arial"/>
              </a:rPr>
              <a:t>olid</a:t>
            </a:r>
            <a:r>
              <a:rPr dirty="0" sz="1600">
                <a:latin typeface="Arial"/>
                <a:cs typeface="Arial"/>
              </a:rPr>
              <a:t>-</a:t>
            </a:r>
            <a:r>
              <a:rPr dirty="0" sz="1600" spc="-5">
                <a:latin typeface="Arial"/>
                <a:cs typeface="Arial"/>
              </a:rPr>
              <a:t>pha</a:t>
            </a:r>
            <a:r>
              <a:rPr dirty="0" sz="1600">
                <a:latin typeface="Arial"/>
                <a:cs typeface="Arial"/>
              </a:rPr>
              <a:t>se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amplifi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atio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follo</a:t>
            </a:r>
            <a:r>
              <a:rPr dirty="0" sz="1600">
                <a:latin typeface="Arial"/>
                <a:cs typeface="Arial"/>
              </a:rPr>
              <a:t>w</a:t>
            </a:r>
            <a:r>
              <a:rPr dirty="0" sz="1600" spc="-5">
                <a:latin typeface="Arial"/>
                <a:cs typeface="Arial"/>
              </a:rPr>
              <a:t>ed</a:t>
            </a:r>
            <a:r>
              <a:rPr dirty="0" sz="1600" spc="-5">
                <a:latin typeface="Arial"/>
                <a:cs typeface="Arial"/>
              </a:rPr>
              <a:t> b</a:t>
            </a:r>
            <a:r>
              <a:rPr dirty="0" sz="1600">
                <a:latin typeface="Arial"/>
                <a:cs typeface="Arial"/>
              </a:rPr>
              <a:t>y </a:t>
            </a:r>
            <a:r>
              <a:rPr dirty="0" sz="1600" spc="-5">
                <a:latin typeface="Arial"/>
                <a:cs typeface="Arial"/>
              </a:rPr>
              <a:t>denatu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atio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cr</a:t>
            </a:r>
            <a:r>
              <a:rPr dirty="0" sz="1600" spc="-5">
                <a:latin typeface="Arial"/>
                <a:cs typeface="Arial"/>
              </a:rPr>
              <a:t>eat</a:t>
            </a:r>
            <a:r>
              <a:rPr dirty="0" sz="1600">
                <a:latin typeface="Arial"/>
                <a:cs typeface="Arial"/>
              </a:rPr>
              <a:t>e c</a:t>
            </a:r>
            <a:r>
              <a:rPr dirty="0" sz="1600" spc="-5">
                <a:latin typeface="Arial"/>
                <a:cs typeface="Arial"/>
              </a:rPr>
              <a:t>lu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te</a:t>
            </a:r>
            <a:r>
              <a:rPr dirty="0" sz="1600">
                <a:latin typeface="Arial"/>
                <a:cs typeface="Arial"/>
              </a:rPr>
              <a:t>rs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~</a:t>
            </a:r>
            <a:r>
              <a:rPr dirty="0" sz="1600" spc="-5">
                <a:latin typeface="Arial"/>
                <a:cs typeface="Arial"/>
              </a:rPr>
              <a:t>1,00</a:t>
            </a:r>
            <a:r>
              <a:rPr dirty="0" sz="1600">
                <a:latin typeface="Arial"/>
                <a:cs typeface="Arial"/>
              </a:rPr>
              <a:t>0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opie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o</a:t>
            </a:r>
            <a:r>
              <a:rPr dirty="0" sz="1600">
                <a:latin typeface="Arial"/>
                <a:cs typeface="Arial"/>
              </a:rPr>
              <a:t>f s</a:t>
            </a:r>
            <a:r>
              <a:rPr dirty="0" sz="1600" spc="-5">
                <a:latin typeface="Arial"/>
                <a:cs typeface="Arial"/>
              </a:rPr>
              <a:t>ingle</a:t>
            </a:r>
            <a:r>
              <a:rPr dirty="0" sz="1600">
                <a:latin typeface="Arial"/>
                <a:cs typeface="Arial"/>
              </a:rPr>
              <a:t>-s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ande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DNA</a:t>
            </a:r>
            <a:r>
              <a:rPr dirty="0" sz="1600" spc="-10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mole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ule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di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t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ibuted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andoml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n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u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fa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e.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-5" b="1">
                <a:latin typeface="Arial"/>
                <a:cs typeface="Arial"/>
              </a:rPr>
              <a:t>S</a:t>
            </a:r>
            <a:r>
              <a:rPr dirty="0" sz="1800" b="1">
                <a:latin typeface="Arial"/>
                <a:cs typeface="Arial"/>
              </a:rPr>
              <a:t>e</a:t>
            </a:r>
            <a:r>
              <a:rPr dirty="0" sz="1800" spc="-5" b="1">
                <a:latin typeface="Arial"/>
                <a:cs typeface="Arial"/>
              </a:rPr>
              <a:t>qu</a:t>
            </a:r>
            <a:r>
              <a:rPr dirty="0" sz="1800" b="1">
                <a:latin typeface="Arial"/>
                <a:cs typeface="Arial"/>
              </a:rPr>
              <a:t>e</a:t>
            </a:r>
            <a:r>
              <a:rPr dirty="0" sz="1800" spc="-5" b="1">
                <a:latin typeface="Arial"/>
                <a:cs typeface="Arial"/>
              </a:rPr>
              <a:t>n</a:t>
            </a:r>
            <a:r>
              <a:rPr dirty="0" sz="1800" b="1">
                <a:latin typeface="Arial"/>
                <a:cs typeface="Arial"/>
              </a:rPr>
              <a:t>c</a:t>
            </a:r>
            <a:r>
              <a:rPr dirty="0" sz="1800" spc="-5" b="1">
                <a:latin typeface="Arial"/>
                <a:cs typeface="Arial"/>
              </a:rPr>
              <a:t>in</a:t>
            </a:r>
            <a:r>
              <a:rPr dirty="0" sz="1800" b="1">
                <a:latin typeface="Arial"/>
                <a:cs typeface="Arial"/>
              </a:rPr>
              <a:t>g </a:t>
            </a:r>
            <a:r>
              <a:rPr dirty="0" sz="1800" spc="-5" b="1">
                <a:latin typeface="Arial"/>
                <a:cs typeface="Arial"/>
              </a:rPr>
              <a:t>wi</a:t>
            </a:r>
            <a:r>
              <a:rPr dirty="0" sz="1800" b="1">
                <a:latin typeface="Arial"/>
                <a:cs typeface="Arial"/>
              </a:rPr>
              <a:t>th</a:t>
            </a:r>
            <a:r>
              <a:rPr dirty="0" sz="1800" spc="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revers</a:t>
            </a:r>
            <a:r>
              <a:rPr dirty="0" sz="1800" spc="-5" b="1">
                <a:latin typeface="Arial"/>
                <a:cs typeface="Arial"/>
              </a:rPr>
              <a:t>ibl</a:t>
            </a:r>
            <a:r>
              <a:rPr dirty="0" sz="1800" b="1">
                <a:latin typeface="Arial"/>
                <a:cs typeface="Arial"/>
              </a:rPr>
              <a:t>e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term</a:t>
            </a:r>
            <a:r>
              <a:rPr dirty="0" sz="1800" spc="-5" b="1">
                <a:latin typeface="Arial"/>
                <a:cs typeface="Arial"/>
              </a:rPr>
              <a:t>in</a:t>
            </a:r>
            <a:r>
              <a:rPr dirty="0" sz="1800" b="1">
                <a:latin typeface="Arial"/>
                <a:cs typeface="Arial"/>
              </a:rPr>
              <a:t>at</a:t>
            </a:r>
            <a:r>
              <a:rPr dirty="0" sz="1800" spc="-5" b="1">
                <a:latin typeface="Arial"/>
                <a:cs typeface="Arial"/>
              </a:rPr>
              <a:t>o</a:t>
            </a:r>
            <a:r>
              <a:rPr dirty="0" sz="1800" b="1">
                <a:latin typeface="Arial"/>
                <a:cs typeface="Arial"/>
              </a:rPr>
              <a:t>rs.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100000"/>
              </a:lnSpc>
            </a:pPr>
            <a:r>
              <a:rPr dirty="0" sz="1600" spc="-5">
                <a:latin typeface="Arial"/>
                <a:cs typeface="Arial"/>
              </a:rPr>
              <a:t>S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nthe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eagent</a:t>
            </a:r>
            <a:r>
              <a:rPr dirty="0" sz="1600">
                <a:latin typeface="Arial"/>
                <a:cs typeface="Arial"/>
              </a:rPr>
              <a:t>s,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adde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t</a:t>
            </a:r>
            <a:r>
              <a:rPr dirty="0" sz="1600">
                <a:latin typeface="Arial"/>
                <a:cs typeface="Arial"/>
              </a:rPr>
              <a:t>o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flo</a:t>
            </a:r>
            <a:r>
              <a:rPr dirty="0" sz="1600">
                <a:latin typeface="Arial"/>
                <a:cs typeface="Arial"/>
              </a:rPr>
              <a:t>w c</a:t>
            </a:r>
            <a:r>
              <a:rPr dirty="0" sz="1600" spc="-5">
                <a:latin typeface="Arial"/>
                <a:cs typeface="Arial"/>
              </a:rPr>
              <a:t>ell</a:t>
            </a:r>
            <a:r>
              <a:rPr dirty="0" sz="1600">
                <a:latin typeface="Arial"/>
                <a:cs typeface="Arial"/>
              </a:rPr>
              <a:t>,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on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st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ime</a:t>
            </a:r>
            <a:r>
              <a:rPr dirty="0" sz="1600">
                <a:latin typeface="Arial"/>
                <a:cs typeface="Arial"/>
              </a:rPr>
              <a:t>rs,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DNA</a:t>
            </a:r>
            <a:r>
              <a:rPr dirty="0" sz="1600" spc="-1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pol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-5">
                <a:latin typeface="Arial"/>
                <a:cs typeface="Arial"/>
              </a:rPr>
              <a:t>me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se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</a:t>
            </a:r>
            <a:r>
              <a:rPr dirty="0" sz="1600">
                <a:latin typeface="Arial"/>
                <a:cs typeface="Arial"/>
              </a:rPr>
              <a:t>d </a:t>
            </a:r>
            <a:r>
              <a:rPr dirty="0" sz="1600" spc="-5">
                <a:latin typeface="Arial"/>
                <a:cs typeface="Arial"/>
              </a:rPr>
              <a:t>four</a:t>
            </a:r>
            <a:r>
              <a:rPr dirty="0" sz="1600" spc="-5">
                <a:latin typeface="Arial"/>
                <a:cs typeface="Arial"/>
              </a:rPr>
              <a:t> di</a:t>
            </a:r>
            <a:r>
              <a:rPr dirty="0" sz="1600" spc="-35">
                <a:latin typeface="Arial"/>
                <a:cs typeface="Arial"/>
              </a:rPr>
              <a:t>f</a:t>
            </a:r>
            <a:r>
              <a:rPr dirty="0" sz="1600" spc="-5">
                <a:latin typeface="Arial"/>
                <a:cs typeface="Arial"/>
              </a:rPr>
              <a:t>fe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entl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labeled</a:t>
            </a:r>
            <a:r>
              <a:rPr dirty="0" sz="1600">
                <a:latin typeface="Arial"/>
                <a:cs typeface="Arial"/>
              </a:rPr>
              <a:t>, r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</a:t>
            </a:r>
            <a:r>
              <a:rPr dirty="0" sz="1600">
                <a:latin typeface="Arial"/>
                <a:cs typeface="Arial"/>
              </a:rPr>
              <a:t>rs</a:t>
            </a:r>
            <a:r>
              <a:rPr dirty="0" sz="1600" spc="-5">
                <a:latin typeface="Arial"/>
                <a:cs typeface="Arial"/>
              </a:rPr>
              <a:t>ibl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minato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nu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leotide</a:t>
            </a:r>
            <a:r>
              <a:rPr dirty="0" sz="1600">
                <a:latin typeface="Arial"/>
                <a:cs typeface="Arial"/>
              </a:rPr>
              <a:t>s.</a:t>
            </a:r>
            <a:r>
              <a:rPr dirty="0" sz="1600" spc="-9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Afte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in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po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atio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 </a:t>
            </a:r>
            <a:r>
              <a:rPr dirty="0" sz="1600" spc="-5">
                <a:latin typeface="Arial"/>
                <a:cs typeface="Arial"/>
              </a:rPr>
              <a:t>nu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leotide</a:t>
            </a:r>
            <a:r>
              <a:rPr dirty="0" sz="1600">
                <a:latin typeface="Arial"/>
                <a:cs typeface="Arial"/>
              </a:rPr>
              <a:t>, w</a:t>
            </a:r>
            <a:r>
              <a:rPr dirty="0" sz="1600" spc="-5">
                <a:latin typeface="Arial"/>
                <a:cs typeface="Arial"/>
              </a:rPr>
              <a:t>hi</a:t>
            </a:r>
            <a:r>
              <a:rPr dirty="0" sz="1600">
                <a:latin typeface="Arial"/>
                <a:cs typeface="Arial"/>
              </a:rPr>
              <a:t>ch</a:t>
            </a:r>
            <a:r>
              <a:rPr dirty="0" sz="160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s </a:t>
            </a:r>
            <a:r>
              <a:rPr dirty="0" sz="1600" spc="-5">
                <a:latin typeface="Arial"/>
                <a:cs typeface="Arial"/>
              </a:rPr>
              <a:t>identifie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b</a:t>
            </a:r>
            <a:r>
              <a:rPr dirty="0" sz="1600">
                <a:latin typeface="Arial"/>
                <a:cs typeface="Arial"/>
              </a:rPr>
              <a:t>y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it</a:t>
            </a:r>
            <a:r>
              <a:rPr dirty="0" sz="1600">
                <a:latin typeface="Arial"/>
                <a:cs typeface="Arial"/>
              </a:rPr>
              <a:t>s c</a:t>
            </a:r>
            <a:r>
              <a:rPr dirty="0" sz="1600" spc="-5">
                <a:latin typeface="Arial"/>
                <a:cs typeface="Arial"/>
              </a:rPr>
              <a:t>olo</a:t>
            </a:r>
            <a:r>
              <a:rPr dirty="0" sz="1600" spc="-90">
                <a:latin typeface="Arial"/>
                <a:cs typeface="Arial"/>
              </a:rPr>
              <a:t>r</a:t>
            </a:r>
            <a:r>
              <a:rPr dirty="0" sz="1600">
                <a:latin typeface="Arial"/>
                <a:cs typeface="Arial"/>
              </a:rPr>
              <a:t>,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 </a:t>
            </a:r>
            <a:r>
              <a:rPr dirty="0" sz="1600" spc="-5">
                <a:latin typeface="Arial"/>
                <a:cs typeface="Arial"/>
              </a:rPr>
              <a:t>3</a:t>
            </a:r>
            <a:r>
              <a:rPr dirty="0" sz="1600">
                <a:latin typeface="Arial"/>
                <a:cs typeface="Arial"/>
              </a:rPr>
              <a:t>′ </a:t>
            </a:r>
            <a:r>
              <a:rPr dirty="0" sz="1600" spc="-5">
                <a:latin typeface="Arial"/>
                <a:cs typeface="Arial"/>
              </a:rPr>
              <a:t>te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minato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n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ba</a:t>
            </a:r>
            <a:r>
              <a:rPr dirty="0" sz="1600">
                <a:latin typeface="Arial"/>
                <a:cs typeface="Arial"/>
              </a:rPr>
              <a:t>se</a:t>
            </a:r>
            <a:r>
              <a:rPr dirty="0" sz="1600" spc="-5">
                <a:latin typeface="Arial"/>
                <a:cs typeface="Arial"/>
              </a:rPr>
              <a:t> an</a:t>
            </a:r>
            <a:r>
              <a:rPr dirty="0" sz="1600">
                <a:latin typeface="Arial"/>
                <a:cs typeface="Arial"/>
              </a:rPr>
              <a:t>d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fluo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-5">
                <a:latin typeface="Arial"/>
                <a:cs typeface="Arial"/>
              </a:rPr>
              <a:t>opho</a:t>
            </a:r>
            <a:r>
              <a:rPr dirty="0" sz="1600">
                <a:latin typeface="Arial"/>
                <a:cs typeface="Arial"/>
              </a:rPr>
              <a:t>re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</a:t>
            </a:r>
            <a:r>
              <a:rPr dirty="0" sz="1600">
                <a:latin typeface="Arial"/>
                <a:cs typeface="Arial"/>
              </a:rPr>
              <a:t>re r</a:t>
            </a:r>
            <a:r>
              <a:rPr dirty="0" sz="1600" spc="-5">
                <a:latin typeface="Arial"/>
                <a:cs typeface="Arial"/>
              </a:rPr>
              <a:t>emo</a:t>
            </a:r>
            <a:r>
              <a:rPr dirty="0" sz="1600">
                <a:latin typeface="Arial"/>
                <a:cs typeface="Arial"/>
              </a:rPr>
              <a:t>v</a:t>
            </a:r>
            <a:r>
              <a:rPr dirty="0" sz="1600" spc="-5">
                <a:latin typeface="Arial"/>
                <a:cs typeface="Arial"/>
              </a:rPr>
              <a:t>ed</a:t>
            </a:r>
            <a:r>
              <a:rPr dirty="0" sz="1600">
                <a:latin typeface="Arial"/>
                <a:cs typeface="Arial"/>
              </a:rPr>
              <a:t>,</a:t>
            </a:r>
            <a:r>
              <a:rPr dirty="0" sz="1600" spc="1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and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cyc</a:t>
            </a:r>
            <a:r>
              <a:rPr dirty="0" sz="1600" spc="-5">
                <a:latin typeface="Arial"/>
                <a:cs typeface="Arial"/>
              </a:rPr>
              <a:t>l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2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i</a:t>
            </a:r>
            <a:r>
              <a:rPr dirty="0" sz="1600">
                <a:latin typeface="Arial"/>
                <a:cs typeface="Arial"/>
              </a:rPr>
              <a:t>s r</a:t>
            </a:r>
            <a:r>
              <a:rPr dirty="0" sz="1600" spc="-5">
                <a:latin typeface="Arial"/>
                <a:cs typeface="Arial"/>
              </a:rPr>
              <a:t>epeate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fo</a:t>
            </a:r>
            <a:r>
              <a:rPr dirty="0" sz="1600">
                <a:latin typeface="Arial"/>
                <a:cs typeface="Arial"/>
              </a:rPr>
              <a:t>r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 r</a:t>
            </a:r>
            <a:r>
              <a:rPr dirty="0" sz="1600" spc="-5">
                <a:latin typeface="Arial"/>
                <a:cs typeface="Arial"/>
              </a:rPr>
              <a:t>ea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5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lengt</a:t>
            </a:r>
            <a:r>
              <a:rPr dirty="0" sz="1600">
                <a:latin typeface="Arial"/>
                <a:cs typeface="Arial"/>
              </a:rPr>
              <a:t>h </a:t>
            </a:r>
            <a:r>
              <a:rPr dirty="0" sz="1600" spc="-5">
                <a:latin typeface="Arial"/>
                <a:cs typeface="Arial"/>
              </a:rPr>
              <a:t>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30</a:t>
            </a:r>
            <a:r>
              <a:rPr dirty="0" sz="1600" spc="5">
                <a:latin typeface="Arial"/>
                <a:cs typeface="Arial"/>
              </a:rPr>
              <a:t>–</a:t>
            </a:r>
            <a:r>
              <a:rPr dirty="0" sz="1600" spc="-5">
                <a:latin typeface="Arial"/>
                <a:cs typeface="Arial"/>
              </a:rPr>
              <a:t>3</a:t>
            </a:r>
            <a:r>
              <a:rPr dirty="0" sz="1600">
                <a:latin typeface="Arial"/>
                <a:cs typeface="Arial"/>
              </a:rPr>
              <a:t>5</a:t>
            </a:r>
            <a:r>
              <a:rPr dirty="0" sz="1600" spc="-5">
                <a:latin typeface="Arial"/>
                <a:cs typeface="Arial"/>
              </a:rPr>
              <a:t> nu</a:t>
            </a:r>
            <a:r>
              <a:rPr dirty="0" sz="1600">
                <a:latin typeface="Arial"/>
                <a:cs typeface="Arial"/>
              </a:rPr>
              <a:t>c</a:t>
            </a:r>
            <a:r>
              <a:rPr dirty="0" sz="1600" spc="-5">
                <a:latin typeface="Arial"/>
                <a:cs typeface="Arial"/>
              </a:rPr>
              <a:t>leotide</a:t>
            </a:r>
            <a:r>
              <a:rPr dirty="0" sz="1600">
                <a:latin typeface="Arial"/>
                <a:cs typeface="Arial"/>
              </a:rPr>
              <a:t>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856994" y="4286250"/>
            <a:ext cx="5411546" cy="22377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9831" y="909066"/>
            <a:ext cx="4176521" cy="10431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238755" y="2276856"/>
            <a:ext cx="2980943" cy="15339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252465" y="2250948"/>
            <a:ext cx="2847593" cy="16101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380482" y="3861053"/>
            <a:ext cx="2647949" cy="17236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313431" y="3861053"/>
            <a:ext cx="2762249" cy="16573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30259" y="6551598"/>
            <a:ext cx="8450580" cy="153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-5">
                <a:latin typeface="Calibri"/>
                <a:cs typeface="Calibri"/>
              </a:rPr>
              <a:t>Te</a:t>
            </a:r>
            <a:r>
              <a:rPr dirty="0" sz="1000">
                <a:latin typeface="Calibri"/>
                <a:cs typeface="Calibri"/>
              </a:rPr>
              <a:t>chn</a:t>
            </a:r>
            <a:r>
              <a:rPr dirty="0" sz="1000" spc="-5">
                <a:latin typeface="Calibri"/>
                <a:cs typeface="Calibri"/>
              </a:rPr>
              <a:t>olo</a:t>
            </a:r>
            <a:r>
              <a:rPr dirty="0" sz="1000">
                <a:latin typeface="Calibri"/>
                <a:cs typeface="Calibri"/>
              </a:rPr>
              <a:t>gy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d</a:t>
            </a:r>
            <a:r>
              <a:rPr dirty="0" sz="1000" spc="-5">
                <a:latin typeface="Calibri"/>
                <a:cs typeface="Calibri"/>
              </a:rPr>
              <a:t>es</a:t>
            </a:r>
            <a:r>
              <a:rPr dirty="0" sz="1000">
                <a:latin typeface="Calibri"/>
                <a:cs typeface="Calibri"/>
              </a:rPr>
              <a:t>c</a:t>
            </a:r>
            <a:r>
              <a:rPr dirty="0" sz="1000" spc="-5">
                <a:latin typeface="Calibri"/>
                <a:cs typeface="Calibri"/>
              </a:rPr>
              <a:t>ri</a:t>
            </a:r>
            <a:r>
              <a:rPr dirty="0" sz="1000">
                <a:latin typeface="Calibri"/>
                <a:cs typeface="Calibri"/>
              </a:rPr>
              <a:t>pt</a:t>
            </a:r>
            <a:r>
              <a:rPr dirty="0" sz="1000" spc="-5">
                <a:latin typeface="Calibri"/>
                <a:cs typeface="Calibri"/>
              </a:rPr>
              <a:t>io</a:t>
            </a:r>
            <a:r>
              <a:rPr dirty="0" sz="1000">
                <a:latin typeface="Calibri"/>
                <a:cs typeface="Calibri"/>
              </a:rPr>
              <a:t>n:</a:t>
            </a:r>
            <a:r>
              <a:rPr dirty="0" sz="1000" spc="-3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D</a:t>
            </a:r>
            <a:r>
              <a:rPr dirty="0" sz="1000" spc="-5">
                <a:latin typeface="Calibri"/>
                <a:cs typeface="Calibri"/>
              </a:rPr>
              <a:t>rm</a:t>
            </a:r>
            <a:r>
              <a:rPr dirty="0" sz="1000">
                <a:latin typeface="Calibri"/>
                <a:cs typeface="Calibri"/>
              </a:rPr>
              <a:t>anac,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R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e</a:t>
            </a:r>
            <a:r>
              <a:rPr dirty="0" sz="1000">
                <a:latin typeface="Calibri"/>
                <a:cs typeface="Calibri"/>
              </a:rPr>
              <a:t>t a</a:t>
            </a:r>
            <a:r>
              <a:rPr dirty="0" sz="1000" spc="-5">
                <a:latin typeface="Calibri"/>
                <a:cs typeface="Calibri"/>
              </a:rPr>
              <a:t>l</a:t>
            </a:r>
            <a:r>
              <a:rPr dirty="0" sz="1000">
                <a:latin typeface="Calibri"/>
                <a:cs typeface="Calibri"/>
              </a:rPr>
              <a:t>.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(2010) </a:t>
            </a:r>
            <a:r>
              <a:rPr dirty="0" sz="1000" spc="-5">
                <a:latin typeface="Calibri"/>
                <a:cs typeface="Calibri"/>
              </a:rPr>
              <a:t>H</a:t>
            </a:r>
            <a:r>
              <a:rPr dirty="0" sz="1000">
                <a:latin typeface="Calibri"/>
                <a:cs typeface="Calibri"/>
              </a:rPr>
              <a:t>u</a:t>
            </a:r>
            <a:r>
              <a:rPr dirty="0" sz="1000" spc="-5">
                <a:latin typeface="Calibri"/>
                <a:cs typeface="Calibri"/>
              </a:rPr>
              <a:t>m</a:t>
            </a:r>
            <a:r>
              <a:rPr dirty="0" sz="1000">
                <a:latin typeface="Calibri"/>
                <a:cs typeface="Calibri"/>
              </a:rPr>
              <a:t>an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Ge</a:t>
            </a:r>
            <a:r>
              <a:rPr dirty="0" sz="1000">
                <a:latin typeface="Calibri"/>
                <a:cs typeface="Calibri"/>
              </a:rPr>
              <a:t>n</a:t>
            </a:r>
            <a:r>
              <a:rPr dirty="0" sz="1000" spc="-5">
                <a:latin typeface="Calibri"/>
                <a:cs typeface="Calibri"/>
              </a:rPr>
              <a:t>om</a:t>
            </a:r>
            <a:r>
              <a:rPr dirty="0" sz="1000">
                <a:latin typeface="Calibri"/>
                <a:cs typeface="Calibri"/>
              </a:rPr>
              <a:t>e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S</a:t>
            </a:r>
            <a:r>
              <a:rPr dirty="0" sz="1000" spc="-5">
                <a:latin typeface="Calibri"/>
                <a:cs typeface="Calibri"/>
              </a:rPr>
              <a:t>e</a:t>
            </a:r>
            <a:r>
              <a:rPr dirty="0" sz="1000">
                <a:latin typeface="Calibri"/>
                <a:cs typeface="Calibri"/>
              </a:rPr>
              <a:t>qu</a:t>
            </a:r>
            <a:r>
              <a:rPr dirty="0" sz="1000" spc="-5">
                <a:latin typeface="Calibri"/>
                <a:cs typeface="Calibri"/>
              </a:rPr>
              <a:t>e</a:t>
            </a:r>
            <a:r>
              <a:rPr dirty="0" sz="1000">
                <a:latin typeface="Calibri"/>
                <a:cs typeface="Calibri"/>
              </a:rPr>
              <a:t>nc</a:t>
            </a:r>
            <a:r>
              <a:rPr dirty="0" sz="1000" spc="-5">
                <a:latin typeface="Calibri"/>
                <a:cs typeface="Calibri"/>
              </a:rPr>
              <a:t>i</a:t>
            </a:r>
            <a:r>
              <a:rPr dirty="0" sz="1000">
                <a:latin typeface="Calibri"/>
                <a:cs typeface="Calibri"/>
              </a:rPr>
              <a:t>ng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Usi</a:t>
            </a:r>
            <a:r>
              <a:rPr dirty="0" sz="1000">
                <a:latin typeface="Calibri"/>
                <a:cs typeface="Calibri"/>
              </a:rPr>
              <a:t>ng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U</a:t>
            </a:r>
            <a:r>
              <a:rPr dirty="0" sz="1000">
                <a:latin typeface="Calibri"/>
                <a:cs typeface="Calibri"/>
              </a:rPr>
              <a:t>ncha</a:t>
            </a:r>
            <a:r>
              <a:rPr dirty="0" sz="1000" spc="-5">
                <a:latin typeface="Calibri"/>
                <a:cs typeface="Calibri"/>
              </a:rPr>
              <a:t>ine</a:t>
            </a:r>
            <a:r>
              <a:rPr dirty="0" sz="1000">
                <a:latin typeface="Calibri"/>
                <a:cs typeface="Calibri"/>
              </a:rPr>
              <a:t>d</a:t>
            </a:r>
            <a:r>
              <a:rPr dirty="0" sz="1000" spc="-1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Ba</a:t>
            </a:r>
            <a:r>
              <a:rPr dirty="0" sz="1000" spc="-5">
                <a:latin typeface="Calibri"/>
                <a:cs typeface="Calibri"/>
              </a:rPr>
              <a:t>s</a:t>
            </a:r>
            <a:r>
              <a:rPr dirty="0" sz="1000">
                <a:latin typeface="Calibri"/>
                <a:cs typeface="Calibri"/>
              </a:rPr>
              <a:t>e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R</a:t>
            </a:r>
            <a:r>
              <a:rPr dirty="0" sz="1000" spc="-5">
                <a:latin typeface="Calibri"/>
                <a:cs typeface="Calibri"/>
              </a:rPr>
              <a:t>e</a:t>
            </a:r>
            <a:r>
              <a:rPr dirty="0" sz="1000">
                <a:latin typeface="Calibri"/>
                <a:cs typeface="Calibri"/>
              </a:rPr>
              <a:t>ads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o</a:t>
            </a:r>
            <a:r>
              <a:rPr dirty="0" sz="1000">
                <a:latin typeface="Calibri"/>
                <a:cs typeface="Calibri"/>
              </a:rPr>
              <a:t>n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S</a:t>
            </a:r>
            <a:r>
              <a:rPr dirty="0" sz="1000" spc="-5">
                <a:latin typeface="Calibri"/>
                <a:cs typeface="Calibri"/>
              </a:rPr>
              <a:t>el</a:t>
            </a:r>
            <a:r>
              <a:rPr dirty="0" sz="1000">
                <a:latin typeface="Calibri"/>
                <a:cs typeface="Calibri"/>
              </a:rPr>
              <a:t>f</a:t>
            </a:r>
            <a:r>
              <a:rPr dirty="0" sz="1000" spc="-5">
                <a:latin typeface="Calibri"/>
                <a:cs typeface="Calibri"/>
              </a:rPr>
              <a:t>-</a:t>
            </a:r>
            <a:r>
              <a:rPr dirty="0" sz="1000">
                <a:latin typeface="Calibri"/>
                <a:cs typeface="Calibri"/>
              </a:rPr>
              <a:t>A</a:t>
            </a:r>
            <a:r>
              <a:rPr dirty="0" sz="1000" spc="-10">
                <a:latin typeface="Calibri"/>
                <a:cs typeface="Calibri"/>
              </a:rPr>
              <a:t>s</a:t>
            </a:r>
            <a:r>
              <a:rPr dirty="0" sz="1000" spc="-5">
                <a:latin typeface="Calibri"/>
                <a:cs typeface="Calibri"/>
              </a:rPr>
              <a:t>sem</a:t>
            </a:r>
            <a:r>
              <a:rPr dirty="0" sz="1000">
                <a:latin typeface="Calibri"/>
                <a:cs typeface="Calibri"/>
              </a:rPr>
              <a:t>b</a:t>
            </a:r>
            <a:r>
              <a:rPr dirty="0" sz="1000" spc="-5">
                <a:latin typeface="Calibri"/>
                <a:cs typeface="Calibri"/>
              </a:rPr>
              <a:t>l</a:t>
            </a:r>
            <a:r>
              <a:rPr dirty="0" sz="1000" spc="-10">
                <a:latin typeface="Calibri"/>
                <a:cs typeface="Calibri"/>
              </a:rPr>
              <a:t>i</a:t>
            </a:r>
            <a:r>
              <a:rPr dirty="0" sz="1000">
                <a:latin typeface="Calibri"/>
                <a:cs typeface="Calibri"/>
              </a:rPr>
              <a:t>ng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DNA</a:t>
            </a:r>
            <a:r>
              <a:rPr dirty="0" sz="1000" spc="-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Nan</a:t>
            </a:r>
            <a:r>
              <a:rPr dirty="0" sz="1000" spc="-5">
                <a:latin typeface="Calibri"/>
                <a:cs typeface="Calibri"/>
              </a:rPr>
              <a:t>oarr</a:t>
            </a:r>
            <a:r>
              <a:rPr dirty="0" sz="1000">
                <a:latin typeface="Calibri"/>
                <a:cs typeface="Calibri"/>
              </a:rPr>
              <a:t>ay</a:t>
            </a:r>
            <a:r>
              <a:rPr dirty="0" sz="1000" spc="-10">
                <a:latin typeface="Calibri"/>
                <a:cs typeface="Calibri"/>
              </a:rPr>
              <a:t>s</a:t>
            </a:r>
            <a:r>
              <a:rPr dirty="0" sz="1000">
                <a:latin typeface="Calibri"/>
                <a:cs typeface="Calibri"/>
              </a:rPr>
              <a:t>.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Sc</a:t>
            </a:r>
            <a:r>
              <a:rPr dirty="0" sz="1000" spc="-5">
                <a:latin typeface="Calibri"/>
                <a:cs typeface="Calibri"/>
              </a:rPr>
              <a:t>ie</a:t>
            </a:r>
            <a:r>
              <a:rPr dirty="0" sz="1000">
                <a:latin typeface="Calibri"/>
                <a:cs typeface="Calibri"/>
              </a:rPr>
              <a:t>nce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327,</a:t>
            </a:r>
            <a:r>
              <a:rPr dirty="0" sz="1000" spc="1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78</a:t>
            </a:r>
            <a:r>
              <a:rPr dirty="0" sz="1000" spc="-5">
                <a:latin typeface="Calibri"/>
                <a:cs typeface="Calibri"/>
              </a:rPr>
              <a:t>-</a:t>
            </a:r>
            <a:r>
              <a:rPr dirty="0" sz="1000">
                <a:latin typeface="Calibri"/>
                <a:cs typeface="Calibri"/>
              </a:rPr>
              <a:t>81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0747" y="176423"/>
            <a:ext cx="7052309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C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om</a:t>
            </a:r>
            <a:r>
              <a:rPr dirty="0" sz="2400" spc="-15" b="1" i="1">
                <a:solidFill>
                  <a:srgbClr val="C00000"/>
                </a:solidFill>
                <a:latin typeface="Calibri"/>
                <a:cs typeface="Calibri"/>
              </a:rPr>
              <a:t>bi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na</a:t>
            </a:r>
            <a:r>
              <a:rPr dirty="0" sz="2400" spc="-35" b="1" i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ori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2400" spc="-10" b="1" i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Prob</a:t>
            </a:r>
            <a:r>
              <a:rPr dirty="0" sz="2400" spc="5" b="1" i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-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ncho</a:t>
            </a:r>
            <a:r>
              <a:rPr dirty="0" sz="2400" b="1" i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Liga</a:t>
            </a:r>
            <a:r>
              <a:rPr dirty="0" sz="2400" spc="-10" b="1" i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2400" spc="-15" b="1" i="1">
                <a:solidFill>
                  <a:srgbClr val="C00000"/>
                </a:solidFill>
                <a:latin typeface="Calibri"/>
                <a:cs typeface="Calibri"/>
              </a:rPr>
              <a:t>i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2400" b="1" i="1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2400" spc="-1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 i="1">
                <a:solidFill>
                  <a:srgbClr val="C00000"/>
                </a:solidFill>
                <a:latin typeface="Calibri"/>
                <a:cs typeface="Calibri"/>
              </a:rPr>
              <a:t>(c</a:t>
            </a:r>
            <a:r>
              <a:rPr dirty="0" sz="2400" spc="-140" b="1" i="1">
                <a:solidFill>
                  <a:srgbClr val="C00000"/>
                </a:solidFill>
                <a:latin typeface="Calibri"/>
                <a:cs typeface="Calibri"/>
              </a:rPr>
              <a:t>P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2400" spc="-10" b="1" i="1">
                <a:solidFill>
                  <a:srgbClr val="C00000"/>
                </a:solidFill>
                <a:latin typeface="Calibri"/>
                <a:cs typeface="Calibri"/>
              </a:rPr>
              <a:t>)</a:t>
            </a:r>
            <a:r>
              <a:rPr dirty="0" sz="2400" spc="-1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b="1" i="1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q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ue</a:t>
            </a:r>
            <a:r>
              <a:rPr dirty="0" sz="2400" spc="-20" b="1" i="1">
                <a:solidFill>
                  <a:srgbClr val="C00000"/>
                </a:solidFill>
                <a:latin typeface="Calibri"/>
                <a:cs typeface="Calibri"/>
              </a:rPr>
              <a:t>nc</a:t>
            </a:r>
            <a:r>
              <a:rPr dirty="0" sz="2400" spc="-10" b="1" i="1">
                <a:solidFill>
                  <a:srgbClr val="C00000"/>
                </a:solidFill>
                <a:latin typeface="Calibri"/>
                <a:cs typeface="Calibri"/>
              </a:rPr>
              <a:t>i</a:t>
            </a:r>
            <a:r>
              <a:rPr dirty="0" sz="2400" spc="-5" b="1" i="1">
                <a:solidFill>
                  <a:srgbClr val="C00000"/>
                </a:solidFill>
                <a:latin typeface="Calibri"/>
                <a:cs typeface="Calibri"/>
              </a:rPr>
              <a:t>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43510" y="2325510"/>
            <a:ext cx="1603021" cy="1467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5255" y="613535"/>
            <a:ext cx="1669414" cy="786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040"/>
              </a:lnSpc>
            </a:pPr>
            <a:r>
              <a:rPr dirty="0" sz="3000" spc="200">
                <a:solidFill>
                  <a:srgbClr val="1860A8"/>
                </a:solidFill>
                <a:latin typeface="細明體"/>
                <a:cs typeface="細明體"/>
              </a:rPr>
              <a:t>草</a:t>
            </a:r>
            <a:r>
              <a:rPr dirty="0" sz="3000" spc="285">
                <a:solidFill>
                  <a:srgbClr val="1860A8"/>
                </a:solidFill>
                <a:latin typeface="細明體"/>
                <a:cs typeface="細明體"/>
              </a:rPr>
              <a:t>大</a:t>
            </a:r>
            <a:r>
              <a:rPr dirty="0" sz="3000" spc="240">
                <a:solidFill>
                  <a:srgbClr val="1860A8"/>
                </a:solidFill>
                <a:latin typeface="細明體"/>
                <a:cs typeface="細明體"/>
              </a:rPr>
              <a:t>基</a:t>
            </a:r>
            <a:r>
              <a:rPr dirty="0" sz="3000" spc="210">
                <a:solidFill>
                  <a:srgbClr val="1860A8"/>
                </a:solidFill>
                <a:latin typeface="細明體"/>
                <a:cs typeface="細明體"/>
              </a:rPr>
              <a:t>因</a:t>
            </a:r>
            <a:endParaRPr sz="3000">
              <a:latin typeface="細明體"/>
              <a:cs typeface="細明體"/>
            </a:endParaRPr>
          </a:p>
          <a:p>
            <a:pPr marL="17780">
              <a:lnSpc>
                <a:spcPts val="3579"/>
              </a:lnSpc>
            </a:pPr>
            <a:r>
              <a:rPr dirty="0" sz="2300" spc="-350">
                <a:solidFill>
                  <a:srgbClr val="1860A8"/>
                </a:solidFill>
                <a:latin typeface="細明體"/>
                <a:cs typeface="細明體"/>
              </a:rPr>
              <a:t>產</a:t>
            </a:r>
            <a:r>
              <a:rPr dirty="0" sz="2300" spc="1160">
                <a:solidFill>
                  <a:srgbClr val="1860A8"/>
                </a:solidFill>
                <a:latin typeface="細明體"/>
                <a:cs typeface="細明體"/>
              </a:rPr>
              <a:t>量</a:t>
            </a:r>
            <a:r>
              <a:rPr dirty="0" sz="2300" spc="-260">
                <a:solidFill>
                  <a:srgbClr val="1860A8"/>
                </a:solidFill>
                <a:latin typeface="細明體"/>
                <a:cs typeface="細明體"/>
              </a:rPr>
              <a:t>豆</a:t>
            </a:r>
            <a:r>
              <a:rPr dirty="0" sz="2300" spc="-880">
                <a:solidFill>
                  <a:srgbClr val="1860A8"/>
                </a:solidFill>
                <a:latin typeface="細明體"/>
                <a:cs typeface="細明體"/>
              </a:rPr>
              <a:t>豆</a:t>
            </a:r>
            <a:r>
              <a:rPr dirty="0" sz="3450" spc="325">
                <a:solidFill>
                  <a:srgbClr val="1860A8"/>
                </a:solidFill>
                <a:latin typeface="Arial"/>
                <a:cs typeface="Arial"/>
              </a:rPr>
              <a:t>i</a:t>
            </a:r>
            <a:r>
              <a:rPr dirty="0" sz="3450" spc="175">
                <a:solidFill>
                  <a:srgbClr val="1860A8"/>
                </a:solidFill>
                <a:latin typeface="Arial"/>
                <a:cs typeface="Arial"/>
              </a:rPr>
              <a:t>i</a:t>
            </a:r>
            <a:r>
              <a:rPr dirty="0" sz="3450" spc="720">
                <a:solidFill>
                  <a:srgbClr val="1860A8"/>
                </a:solidFill>
                <a:latin typeface="Arial"/>
                <a:cs typeface="Arial"/>
              </a:rPr>
              <a:t>i</a:t>
            </a:r>
            <a:endParaRPr sz="3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9966" y="2525990"/>
            <a:ext cx="77851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20">
                <a:solidFill>
                  <a:srgbClr val="2A313D"/>
                </a:solidFill>
                <a:latin typeface="Arial"/>
                <a:cs typeface="Arial"/>
              </a:rPr>
              <a:t>BG</a:t>
            </a:r>
            <a:r>
              <a:rPr dirty="0" sz="1000" spc="-55">
                <a:solidFill>
                  <a:srgbClr val="2A313D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2A313D"/>
                </a:solidFill>
                <a:latin typeface="Arial"/>
                <a:cs typeface="Arial"/>
              </a:rPr>
              <a:t>SEQ-500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57121" y="340435"/>
            <a:ext cx="4810125" cy="1367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5080">
              <a:lnSpc>
                <a:spcPct val="103400"/>
              </a:lnSpc>
            </a:pP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Ch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ese</a:t>
            </a:r>
            <a:r>
              <a:rPr dirty="0" sz="1450" spc="5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Co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m</a:t>
            </a:r>
            <a:r>
              <a:rPr dirty="0" sz="1450" spc="20">
                <a:solidFill>
                  <a:srgbClr val="504F5D"/>
                </a:solidFill>
                <a:latin typeface="Arial"/>
                <a:cs typeface="Arial"/>
              </a:rPr>
              <a:t>pany</a:t>
            </a:r>
            <a:r>
              <a:rPr dirty="0" sz="1450" spc="-4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to</a:t>
            </a:r>
            <a:r>
              <a:rPr dirty="0" sz="1450" spc="-2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105">
                <a:solidFill>
                  <a:srgbClr val="2A313D"/>
                </a:solidFill>
                <a:latin typeface="Arial"/>
                <a:cs typeface="Arial"/>
              </a:rPr>
              <a:t>A</a:t>
            </a:r>
            <a:r>
              <a:rPr dirty="0" sz="1450" spc="90">
                <a:solidFill>
                  <a:srgbClr val="2A313D"/>
                </a:solidFill>
                <a:latin typeface="Arial"/>
                <a:cs typeface="Arial"/>
              </a:rPr>
              <a:t>c</a:t>
            </a:r>
            <a:r>
              <a:rPr dirty="0" sz="1450" spc="-325">
                <a:latin typeface="Arial"/>
                <a:cs typeface="Arial"/>
              </a:rPr>
              <a:t>,</a:t>
            </a:r>
            <a:r>
              <a:rPr dirty="0" sz="1450" spc="75">
                <a:solidFill>
                  <a:srgbClr val="2A313D"/>
                </a:solidFill>
                <a:latin typeface="Arial"/>
                <a:cs typeface="Arial"/>
              </a:rPr>
              <a:t>q</a:t>
            </a:r>
            <a:r>
              <a:rPr dirty="0" sz="1450" spc="-385">
                <a:solidFill>
                  <a:srgbClr val="2A313D"/>
                </a:solidFill>
                <a:latin typeface="Arial"/>
                <a:cs typeface="Arial"/>
              </a:rPr>
              <a:t>u</a:t>
            </a:r>
            <a:r>
              <a:rPr dirty="0" sz="1450" spc="-520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450" spc="-635">
                <a:solidFill>
                  <a:srgbClr val="75AFDA"/>
                </a:solidFill>
                <a:latin typeface="Arial"/>
                <a:cs typeface="Arial"/>
              </a:rPr>
              <a:t>1</a:t>
            </a:r>
            <a:r>
              <a:rPr dirty="0" sz="1450" spc="100">
                <a:solidFill>
                  <a:srgbClr val="2A313D"/>
                </a:solidFill>
                <a:latin typeface="Arial"/>
                <a:cs typeface="Arial"/>
              </a:rPr>
              <a:t>re</a:t>
            </a:r>
            <a:r>
              <a:rPr dirty="0" sz="1450" spc="-35">
                <a:solidFill>
                  <a:srgbClr val="2A313D"/>
                </a:solidFill>
                <a:latin typeface="Arial"/>
                <a:cs typeface="Arial"/>
              </a:rPr>
              <a:t> 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DNA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45">
                <a:solidFill>
                  <a:srgbClr val="504F5D"/>
                </a:solidFill>
                <a:latin typeface="Arial"/>
                <a:cs typeface="Arial"/>
              </a:rPr>
              <a:t>S</a:t>
            </a:r>
            <a:r>
              <a:rPr dirty="0" sz="1450" spc="-60">
                <a:solidFill>
                  <a:srgbClr val="504F5D"/>
                </a:solidFill>
                <a:latin typeface="Arial"/>
                <a:cs typeface="Arial"/>
              </a:rPr>
              <a:t>e</a:t>
            </a:r>
            <a:r>
              <a:rPr dirty="0" sz="1450" spc="60">
                <a:solidFill>
                  <a:srgbClr val="504F5D"/>
                </a:solidFill>
                <a:latin typeface="Arial"/>
                <a:cs typeface="Arial"/>
              </a:rPr>
              <a:t>q</a:t>
            </a:r>
            <a:r>
              <a:rPr dirty="0" sz="1450" spc="-40">
                <a:solidFill>
                  <a:srgbClr val="504F5D"/>
                </a:solidFill>
                <a:latin typeface="Arial"/>
                <a:cs typeface="Arial"/>
              </a:rPr>
              <a:t>u</a:t>
            </a:r>
            <a:r>
              <a:rPr dirty="0" sz="1450" spc="45">
                <a:solidFill>
                  <a:srgbClr val="504F5D"/>
                </a:solidFill>
                <a:latin typeface="Arial"/>
                <a:cs typeface="Arial"/>
              </a:rPr>
              <a:t>enc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450" spc="-55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150">
                <a:solidFill>
                  <a:srgbClr val="504F5D"/>
                </a:solidFill>
                <a:latin typeface="Arial"/>
                <a:cs typeface="Arial"/>
              </a:rPr>
              <a:t>g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5">
                <a:solidFill>
                  <a:srgbClr val="645D83"/>
                </a:solidFill>
                <a:latin typeface="Arial"/>
                <a:cs typeface="Arial"/>
              </a:rPr>
              <a:t>F</a:t>
            </a:r>
            <a:r>
              <a:rPr dirty="0" sz="1450" spc="-15">
                <a:solidFill>
                  <a:srgbClr val="2A313D"/>
                </a:solidFill>
                <a:latin typeface="Arial"/>
                <a:cs typeface="Arial"/>
              </a:rPr>
              <a:t>i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r</a:t>
            </a:r>
            <a:r>
              <a:rPr dirty="0" sz="1450" spc="55">
                <a:solidFill>
                  <a:srgbClr val="504F5D"/>
                </a:solidFill>
                <a:latin typeface="Arial"/>
                <a:cs typeface="Arial"/>
              </a:rPr>
              <a:t>m</a:t>
            </a:r>
            <a:r>
              <a:rPr dirty="0" sz="1450" spc="200">
                <a:solidFill>
                  <a:srgbClr val="504F5D"/>
                </a:solidFill>
                <a:latin typeface="Arial"/>
                <a:cs typeface="Arial"/>
              </a:rPr>
              <a:t>.</a:t>
            </a:r>
            <a:r>
              <a:rPr dirty="0" sz="1450" spc="-17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5">
                <a:solidFill>
                  <a:srgbClr val="6B7089"/>
                </a:solidFill>
                <a:latin typeface="Arial"/>
                <a:cs typeface="Arial"/>
              </a:rPr>
              <a:t>.</a:t>
            </a:r>
            <a:r>
              <a:rPr dirty="0" sz="1450" spc="-55">
                <a:solidFill>
                  <a:srgbClr val="214966"/>
                </a:solidFill>
                <a:latin typeface="Arial"/>
                <a:cs typeface="Arial"/>
              </a:rPr>
              <a:t>.</a:t>
            </a:r>
            <a:r>
              <a:rPr dirty="0" sz="1450" spc="200">
                <a:solidFill>
                  <a:srgbClr val="4D3B34"/>
                </a:solidFill>
                <a:latin typeface="Arial"/>
                <a:cs typeface="Arial"/>
              </a:rPr>
              <a:t>.</a:t>
            </a:r>
            <a:r>
              <a:rPr dirty="0" sz="1450" spc="200">
                <a:solidFill>
                  <a:srgbClr val="4D3B34"/>
                </a:solidFill>
                <a:latin typeface="Arial"/>
                <a:cs typeface="Arial"/>
              </a:rPr>
              <a:t> </a:t>
            </a:r>
            <a:r>
              <a:rPr dirty="0" sz="1450" spc="114">
                <a:solidFill>
                  <a:srgbClr val="2A313D"/>
                </a:solidFill>
                <a:latin typeface="Arial"/>
                <a:cs typeface="Arial"/>
              </a:rPr>
              <a:t>Comp</a:t>
            </a:r>
            <a:r>
              <a:rPr dirty="0" sz="1450" spc="10">
                <a:solidFill>
                  <a:srgbClr val="2A313D"/>
                </a:solidFill>
                <a:latin typeface="Arial"/>
                <a:cs typeface="Arial"/>
              </a:rPr>
              <a:t>l</a:t>
            </a:r>
            <a:r>
              <a:rPr dirty="0" sz="1450" spc="45">
                <a:solidFill>
                  <a:srgbClr val="2A313D"/>
                </a:solidFill>
                <a:latin typeface="Arial"/>
                <a:cs typeface="Arial"/>
              </a:rPr>
              <a:t>ete</a:t>
            </a:r>
            <a:r>
              <a:rPr dirty="0" sz="1450" spc="-5">
                <a:solidFill>
                  <a:srgbClr val="2A313D"/>
                </a:solidFill>
                <a:latin typeface="Arial"/>
                <a:cs typeface="Arial"/>
              </a:rPr>
              <a:t> </a:t>
            </a:r>
            <a:r>
              <a:rPr dirty="0" sz="1450" spc="65">
                <a:solidFill>
                  <a:srgbClr val="2A313D"/>
                </a:solidFill>
                <a:latin typeface="Arial"/>
                <a:cs typeface="Arial"/>
              </a:rPr>
              <a:t>G</a:t>
            </a:r>
            <a:r>
              <a:rPr dirty="0" sz="1450" spc="20">
                <a:solidFill>
                  <a:srgbClr val="2A313D"/>
                </a:solidFill>
                <a:latin typeface="Arial"/>
                <a:cs typeface="Arial"/>
              </a:rPr>
              <a:t>e</a:t>
            </a:r>
            <a:r>
              <a:rPr dirty="0" sz="1450" spc="120">
                <a:solidFill>
                  <a:srgbClr val="4D3B34"/>
                </a:solidFill>
                <a:latin typeface="Arial"/>
                <a:cs typeface="Arial"/>
              </a:rPr>
              <a:t>n</a:t>
            </a:r>
            <a:r>
              <a:rPr dirty="0" sz="1450" spc="105">
                <a:solidFill>
                  <a:srgbClr val="2A313D"/>
                </a:solidFill>
                <a:latin typeface="Arial"/>
                <a:cs typeface="Arial"/>
              </a:rPr>
              <a:t>omic</a:t>
            </a:r>
            <a:r>
              <a:rPr dirty="0" sz="1450" spc="135">
                <a:solidFill>
                  <a:srgbClr val="2A313D"/>
                </a:solidFill>
                <a:latin typeface="Arial"/>
                <a:cs typeface="Arial"/>
              </a:rPr>
              <a:t>s</a:t>
            </a:r>
            <a:r>
              <a:rPr dirty="0" sz="1450" spc="165">
                <a:solidFill>
                  <a:srgbClr val="645D83"/>
                </a:solidFill>
                <a:latin typeface="Arial"/>
                <a:cs typeface="Arial"/>
              </a:rPr>
              <a:t>,</a:t>
            </a:r>
            <a:r>
              <a:rPr dirty="0" sz="1450" spc="-225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1450" spc="100">
                <a:solidFill>
                  <a:srgbClr val="504F5D"/>
                </a:solidFill>
                <a:latin typeface="Arial"/>
                <a:cs typeface="Arial"/>
              </a:rPr>
              <a:t>a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5">
                <a:solidFill>
                  <a:srgbClr val="504F5D"/>
                </a:solidFill>
                <a:latin typeface="Arial"/>
                <a:cs typeface="Arial"/>
              </a:rPr>
              <a:t>s</a:t>
            </a:r>
            <a:r>
              <a:rPr dirty="0" sz="1450" spc="-40">
                <a:solidFill>
                  <a:srgbClr val="504F5D"/>
                </a:solidFill>
                <a:latin typeface="Arial"/>
                <a:cs typeface="Arial"/>
              </a:rPr>
              <a:t>t</a:t>
            </a:r>
            <a:r>
              <a:rPr dirty="0" sz="1450" spc="90">
                <a:solidFill>
                  <a:srgbClr val="645D83"/>
                </a:solidFill>
                <a:latin typeface="Arial"/>
                <a:cs typeface="Arial"/>
              </a:rPr>
              <a:t>r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ug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g</a:t>
            </a:r>
            <a:r>
              <a:rPr dirty="0" sz="1450" spc="-15">
                <a:solidFill>
                  <a:srgbClr val="6E4244"/>
                </a:solidFill>
                <a:latin typeface="Arial"/>
                <a:cs typeface="Arial"/>
              </a:rPr>
              <a:t>l</a:t>
            </a:r>
            <a:r>
              <a:rPr dirty="0" sz="1450" spc="30">
                <a:solidFill>
                  <a:srgbClr val="855D3F"/>
                </a:solidFill>
                <a:latin typeface="Arial"/>
                <a:cs typeface="Arial"/>
              </a:rPr>
              <a:t>i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ng</a:t>
            </a:r>
            <a:r>
              <a:rPr dirty="0" sz="1450" spc="-4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60">
                <a:solidFill>
                  <a:srgbClr val="504F5D"/>
                </a:solidFill>
                <a:latin typeface="Arial"/>
                <a:cs typeface="Arial"/>
              </a:rPr>
              <a:t>D</a:t>
            </a:r>
            <a:r>
              <a:rPr dirty="0" sz="1450" spc="-75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A</a:t>
            </a:r>
            <a:r>
              <a:rPr dirty="0" sz="1450" spc="11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20">
                <a:solidFill>
                  <a:srgbClr val="504F5D"/>
                </a:solidFill>
                <a:latin typeface="Arial"/>
                <a:cs typeface="Arial"/>
              </a:rPr>
              <a:t>seque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90">
                <a:solidFill>
                  <a:srgbClr val="504F5D"/>
                </a:solidFill>
                <a:latin typeface="Arial"/>
                <a:cs typeface="Arial"/>
              </a:rPr>
              <a:t>c</a:t>
            </a:r>
            <a:r>
              <a:rPr dirty="0" sz="1450" spc="-35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450" spc="60">
                <a:solidFill>
                  <a:srgbClr val="504F5D"/>
                </a:solidFill>
                <a:latin typeface="Arial"/>
                <a:cs typeface="Arial"/>
              </a:rPr>
              <a:t>ng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c</a:t>
            </a:r>
            <a:r>
              <a:rPr dirty="0" sz="1450" spc="25">
                <a:solidFill>
                  <a:srgbClr val="504F5D"/>
                </a:solidFill>
                <a:latin typeface="Arial"/>
                <a:cs typeface="Arial"/>
              </a:rPr>
              <a:t>ompany</a:t>
            </a:r>
            <a:r>
              <a:rPr dirty="0" sz="1450" spc="10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-15">
                <a:solidFill>
                  <a:srgbClr val="4F6D95"/>
                </a:solidFill>
                <a:latin typeface="Arial"/>
                <a:cs typeface="Arial"/>
              </a:rPr>
              <a:t>i</a:t>
            </a:r>
            <a:r>
              <a:rPr dirty="0" sz="1450" spc="110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-8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-5">
                <a:solidFill>
                  <a:srgbClr val="504F5D"/>
                </a:solidFill>
                <a:latin typeface="Arial"/>
                <a:cs typeface="Arial"/>
              </a:rPr>
              <a:t>S</a:t>
            </a:r>
            <a:r>
              <a:rPr dirty="0" sz="1450" spc="30">
                <a:solidFill>
                  <a:srgbClr val="855D3F"/>
                </a:solidFill>
                <a:latin typeface="Arial"/>
                <a:cs typeface="Arial"/>
              </a:rPr>
              <a:t>i</a:t>
            </a:r>
            <a:r>
              <a:rPr dirty="0" sz="1450" spc="-15">
                <a:solidFill>
                  <a:srgbClr val="4D3B34"/>
                </a:solidFill>
                <a:latin typeface="Arial"/>
                <a:cs typeface="Arial"/>
              </a:rPr>
              <a:t>l</a:t>
            </a:r>
            <a:r>
              <a:rPr dirty="0" sz="1450" spc="-15">
                <a:solidFill>
                  <a:srgbClr val="5E3D69"/>
                </a:solidFill>
                <a:latin typeface="Arial"/>
                <a:cs typeface="Arial"/>
              </a:rPr>
              <a:t>i</a:t>
            </a:r>
            <a:r>
              <a:rPr dirty="0" sz="1450" spc="30">
                <a:solidFill>
                  <a:srgbClr val="5E3D69"/>
                </a:solidFill>
                <a:latin typeface="Arial"/>
                <a:cs typeface="Arial"/>
              </a:rPr>
              <a:t>con</a:t>
            </a:r>
            <a:r>
              <a:rPr dirty="0" sz="1450" spc="-35">
                <a:solidFill>
                  <a:srgbClr val="5E3D69"/>
                </a:solidFill>
                <a:latin typeface="Arial"/>
                <a:cs typeface="Arial"/>
              </a:rPr>
              <a:t> </a:t>
            </a:r>
            <a:r>
              <a:rPr dirty="0" sz="1450" spc="-50">
                <a:solidFill>
                  <a:srgbClr val="504F5D"/>
                </a:solidFill>
                <a:latin typeface="Arial"/>
                <a:cs typeface="Arial"/>
              </a:rPr>
              <a:t>V</a:t>
            </a:r>
            <a:r>
              <a:rPr dirty="0" sz="1450" spc="80">
                <a:solidFill>
                  <a:srgbClr val="504F5D"/>
                </a:solidFill>
                <a:latin typeface="Arial"/>
                <a:cs typeface="Arial"/>
              </a:rPr>
              <a:t>a</a:t>
            </a:r>
            <a:r>
              <a:rPr dirty="0" sz="1450" spc="50">
                <a:solidFill>
                  <a:srgbClr val="645D83"/>
                </a:solidFill>
                <a:latin typeface="Arial"/>
                <a:cs typeface="Arial"/>
              </a:rPr>
              <a:t>l</a:t>
            </a:r>
            <a:r>
              <a:rPr dirty="0" sz="1450" spc="-85">
                <a:solidFill>
                  <a:srgbClr val="645D83"/>
                </a:solidFill>
                <a:latin typeface="Arial"/>
                <a:cs typeface="Arial"/>
              </a:rPr>
              <a:t>l</a:t>
            </a:r>
            <a:r>
              <a:rPr dirty="0" sz="1450" spc="-100">
                <a:solidFill>
                  <a:srgbClr val="504F5D"/>
                </a:solidFill>
                <a:latin typeface="Arial"/>
                <a:cs typeface="Arial"/>
              </a:rPr>
              <a:t>e</a:t>
            </a:r>
            <a:r>
              <a:rPr dirty="0" sz="1450" spc="70">
                <a:solidFill>
                  <a:srgbClr val="504F5D"/>
                </a:solidFill>
                <a:latin typeface="Arial"/>
                <a:cs typeface="Arial"/>
              </a:rPr>
              <a:t>y</a:t>
            </a:r>
            <a:r>
              <a:rPr dirty="0" sz="1450" spc="-400">
                <a:solidFill>
                  <a:srgbClr val="7B8295"/>
                </a:solidFill>
                <a:latin typeface="Arial"/>
                <a:cs typeface="Arial"/>
              </a:rPr>
              <a:t>J</a:t>
            </a:r>
            <a:r>
              <a:rPr dirty="0" sz="1450" spc="7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1450" spc="20">
                <a:solidFill>
                  <a:srgbClr val="504F5D"/>
                </a:solidFill>
                <a:latin typeface="Arial"/>
                <a:cs typeface="Arial"/>
              </a:rPr>
              <a:t>said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on</a:t>
            </a:r>
            <a:r>
              <a:rPr dirty="0" sz="1450" spc="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-10">
                <a:solidFill>
                  <a:srgbClr val="504F5D"/>
                </a:solidFill>
                <a:latin typeface="Arial"/>
                <a:cs typeface="Arial"/>
              </a:rPr>
              <a:t>M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o</a:t>
            </a:r>
            <a:r>
              <a:rPr dirty="0" sz="1450" spc="75">
                <a:solidFill>
                  <a:srgbClr val="645D83"/>
                </a:solidFill>
                <a:latin typeface="Arial"/>
                <a:cs typeface="Arial"/>
              </a:rPr>
              <a:t>n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d</a:t>
            </a:r>
            <a:r>
              <a:rPr dirty="0" sz="1450" spc="-20">
                <a:solidFill>
                  <a:srgbClr val="504F5D"/>
                </a:solidFill>
                <a:latin typeface="Arial"/>
                <a:cs typeface="Arial"/>
              </a:rPr>
              <a:t>ay</a:t>
            </a:r>
            <a:r>
              <a:rPr dirty="0" sz="1450" spc="5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that</a:t>
            </a:r>
            <a:r>
              <a:rPr dirty="0" sz="1450" spc="8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-105">
                <a:solidFill>
                  <a:srgbClr val="2A313D"/>
                </a:solidFill>
                <a:latin typeface="Arial"/>
                <a:cs typeface="Arial"/>
              </a:rPr>
              <a:t>i</a:t>
            </a:r>
            <a:r>
              <a:rPr dirty="0" sz="1450" spc="70">
                <a:solidFill>
                  <a:srgbClr val="504F5D"/>
                </a:solidFill>
                <a:latin typeface="Arial"/>
                <a:cs typeface="Arial"/>
              </a:rPr>
              <a:t>t</a:t>
            </a:r>
            <a:r>
              <a:rPr dirty="0" sz="1450" spc="9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had</a:t>
            </a:r>
            <a:r>
              <a:rPr dirty="0" sz="1450" spc="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a</a:t>
            </a:r>
            <a:r>
              <a:rPr dirty="0" sz="1450" spc="-5">
                <a:solidFill>
                  <a:srgbClr val="504F5D"/>
                </a:solidFill>
                <a:latin typeface="Arial"/>
                <a:cs typeface="Arial"/>
              </a:rPr>
              <a:t>g</a:t>
            </a:r>
            <a:r>
              <a:rPr dirty="0" sz="1450" spc="50">
                <a:solidFill>
                  <a:srgbClr val="6B5B49"/>
                </a:solidFill>
                <a:latin typeface="Arial"/>
                <a:cs typeface="Arial"/>
              </a:rPr>
              <a:t>r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eed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to</a:t>
            </a:r>
            <a:r>
              <a:rPr dirty="0" sz="1450" spc="2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be</a:t>
            </a:r>
            <a:r>
              <a:rPr dirty="0" sz="1450" spc="-10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105">
                <a:solidFill>
                  <a:srgbClr val="2A313D"/>
                </a:solidFill>
                <a:latin typeface="Arial"/>
                <a:cs typeface="Arial"/>
              </a:rPr>
              <a:t>ac</a:t>
            </a:r>
            <a:r>
              <a:rPr dirty="0" sz="1450" spc="65">
                <a:solidFill>
                  <a:srgbClr val="2A313D"/>
                </a:solidFill>
                <a:latin typeface="Arial"/>
                <a:cs typeface="Arial"/>
              </a:rPr>
              <a:t>q</a:t>
            </a:r>
            <a:r>
              <a:rPr dirty="0" sz="1450" spc="250">
                <a:solidFill>
                  <a:srgbClr val="2A313D"/>
                </a:solidFill>
                <a:latin typeface="Arial"/>
                <a:cs typeface="Arial"/>
              </a:rPr>
              <a:t>u</a:t>
            </a:r>
            <a:r>
              <a:rPr dirty="0" sz="1450" spc="-5">
                <a:solidFill>
                  <a:srgbClr val="2A313D"/>
                </a:solidFill>
                <a:latin typeface="Arial"/>
                <a:cs typeface="Arial"/>
              </a:rPr>
              <a:t>i</a:t>
            </a:r>
            <a:r>
              <a:rPr dirty="0" sz="1450" spc="100">
                <a:solidFill>
                  <a:srgbClr val="2A313D"/>
                </a:solidFill>
                <a:latin typeface="Arial"/>
                <a:cs typeface="Arial"/>
              </a:rPr>
              <a:t>red</a:t>
            </a:r>
            <a:r>
              <a:rPr dirty="0" sz="1450" spc="-150">
                <a:solidFill>
                  <a:srgbClr val="2A313D"/>
                </a:solidFill>
                <a:latin typeface="Arial"/>
                <a:cs typeface="Arial"/>
              </a:rPr>
              <a:t> </a:t>
            </a:r>
            <a:r>
              <a:rPr dirty="0" sz="1450" spc="5">
                <a:solidFill>
                  <a:srgbClr val="5E3D69"/>
                </a:solidFill>
                <a:latin typeface="Arial"/>
                <a:cs typeface="Arial"/>
              </a:rPr>
              <a:t>f</a:t>
            </a:r>
            <a:r>
              <a:rPr dirty="0" sz="1450" spc="145">
                <a:solidFill>
                  <a:srgbClr val="5E3D69"/>
                </a:solidFill>
                <a:latin typeface="Arial"/>
                <a:cs typeface="Arial"/>
              </a:rPr>
              <a:t>o</a:t>
            </a:r>
            <a:r>
              <a:rPr dirty="0" sz="1450" spc="430">
                <a:solidFill>
                  <a:srgbClr val="DF080A"/>
                </a:solidFill>
                <a:latin typeface="Arial"/>
                <a:cs typeface="Arial"/>
              </a:rPr>
              <a:t>t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$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1</a:t>
            </a:r>
            <a:r>
              <a:rPr dirty="0" sz="1450" spc="-100">
                <a:solidFill>
                  <a:srgbClr val="504F5D"/>
                </a:solidFill>
                <a:latin typeface="Arial"/>
                <a:cs typeface="Arial"/>
              </a:rPr>
              <a:t>1</a:t>
            </a:r>
            <a:r>
              <a:rPr dirty="0" sz="1450" spc="120">
                <a:solidFill>
                  <a:srgbClr val="504F5D"/>
                </a:solidFill>
                <a:latin typeface="Arial"/>
                <a:cs typeface="Arial"/>
              </a:rPr>
              <a:t>7</a:t>
            </a:r>
            <a:r>
              <a:rPr dirty="0" sz="1450" spc="-100">
                <a:solidFill>
                  <a:srgbClr val="6B5B49"/>
                </a:solidFill>
                <a:latin typeface="Arial"/>
                <a:cs typeface="Arial"/>
              </a:rPr>
              <a:t>.</a:t>
            </a:r>
            <a:r>
              <a:rPr dirty="0" sz="1450" spc="60">
                <a:solidFill>
                  <a:srgbClr val="504F5D"/>
                </a:solidFill>
                <a:latin typeface="Arial"/>
                <a:cs typeface="Arial"/>
              </a:rPr>
              <a:t>6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m</a:t>
            </a:r>
            <a:r>
              <a:rPr dirty="0" sz="1450" spc="-15">
                <a:solidFill>
                  <a:srgbClr val="4F6D95"/>
                </a:solidFill>
                <a:latin typeface="Arial"/>
                <a:cs typeface="Arial"/>
              </a:rPr>
              <a:t>i</a:t>
            </a:r>
            <a:r>
              <a:rPr dirty="0" sz="1450" spc="25">
                <a:solidFill>
                  <a:srgbClr val="504F5D"/>
                </a:solidFill>
                <a:latin typeface="Arial"/>
                <a:cs typeface="Arial"/>
              </a:rPr>
              <a:t>llio</a:t>
            </a:r>
            <a:r>
              <a:rPr dirty="0" sz="1450" spc="-200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295">
                <a:solidFill>
                  <a:srgbClr val="DF080A"/>
                </a:solidFill>
                <a:latin typeface="Arial"/>
                <a:cs typeface="Arial"/>
              </a:rPr>
              <a:t>l</a:t>
            </a:r>
            <a:r>
              <a:rPr dirty="0" sz="1450" spc="-15">
                <a:solidFill>
                  <a:srgbClr val="504F5D"/>
                </a:solidFill>
                <a:latin typeface="Arial"/>
                <a:cs typeface="Arial"/>
              </a:rPr>
              <a:t>b</a:t>
            </a:r>
            <a:r>
              <a:rPr dirty="0" sz="1450" spc="5">
                <a:solidFill>
                  <a:srgbClr val="504F5D"/>
                </a:solidFill>
                <a:latin typeface="Arial"/>
                <a:cs typeface="Arial"/>
              </a:rPr>
              <a:t>y</a:t>
            </a:r>
            <a:r>
              <a:rPr dirty="0" sz="1450" spc="6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90">
                <a:solidFill>
                  <a:srgbClr val="2A313D"/>
                </a:solidFill>
                <a:latin typeface="Arial"/>
                <a:cs typeface="Arial"/>
              </a:rPr>
              <a:t>BG</a:t>
            </a:r>
            <a:r>
              <a:rPr dirty="0" sz="1450" spc="-90">
                <a:solidFill>
                  <a:srgbClr val="2A313D"/>
                </a:solidFill>
                <a:latin typeface="Arial"/>
                <a:cs typeface="Arial"/>
              </a:rPr>
              <a:t>I</a:t>
            </a:r>
            <a:r>
              <a:rPr dirty="0" sz="1400" spc="1435">
                <a:solidFill>
                  <a:srgbClr val="2A313D"/>
                </a:solidFill>
                <a:latin typeface="細明體"/>
                <a:cs typeface="細明體"/>
              </a:rPr>
              <a:t>﹒ 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She</a:t>
            </a:r>
            <a:r>
              <a:rPr dirty="0" sz="1450" spc="-50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zhe</a:t>
            </a:r>
            <a:r>
              <a:rPr dirty="0" sz="1450" spc="135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165">
                <a:solidFill>
                  <a:srgbClr val="6B7089"/>
                </a:solidFill>
                <a:latin typeface="Arial"/>
                <a:cs typeface="Arial"/>
              </a:rPr>
              <a:t>,</a:t>
            </a:r>
            <a:r>
              <a:rPr dirty="0" sz="1450" spc="-22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1450" spc="55">
                <a:solidFill>
                  <a:srgbClr val="504F5D"/>
                </a:solidFill>
                <a:latin typeface="Arial"/>
                <a:cs typeface="Arial"/>
              </a:rPr>
              <a:t>a</a:t>
            </a:r>
            <a:r>
              <a:rPr dirty="0" sz="1450" spc="-7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80">
                <a:solidFill>
                  <a:srgbClr val="504F5D"/>
                </a:solidFill>
                <a:latin typeface="Arial"/>
                <a:cs typeface="Arial"/>
              </a:rPr>
              <a:t>Ch</a:t>
            </a:r>
            <a:r>
              <a:rPr dirty="0" sz="1450" spc="5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nese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15">
                <a:solidFill>
                  <a:srgbClr val="504F5D"/>
                </a:solidFill>
                <a:latin typeface="Arial"/>
                <a:cs typeface="Arial"/>
              </a:rPr>
              <a:t>company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t</a:t>
            </a:r>
            <a:r>
              <a:rPr dirty="0" sz="1450" spc="25">
                <a:solidFill>
                  <a:srgbClr val="504F5D"/>
                </a:solidFill>
                <a:latin typeface="Arial"/>
                <a:cs typeface="Arial"/>
              </a:rPr>
              <a:t>hat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55">
                <a:solidFill>
                  <a:srgbClr val="504F5D"/>
                </a:solidFill>
                <a:latin typeface="Arial"/>
                <a:cs typeface="Arial"/>
              </a:rPr>
              <a:t>o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p</a:t>
            </a:r>
            <a:r>
              <a:rPr dirty="0" sz="1450" spc="120">
                <a:solidFill>
                  <a:srgbClr val="504F5D"/>
                </a:solidFill>
                <a:latin typeface="Arial"/>
                <a:cs typeface="Arial"/>
              </a:rPr>
              <a:t>e</a:t>
            </a:r>
            <a:r>
              <a:rPr dirty="0" sz="1450" spc="-40">
                <a:solidFill>
                  <a:srgbClr val="4F6D95"/>
                </a:solidFill>
                <a:latin typeface="Arial"/>
                <a:cs typeface="Arial"/>
              </a:rPr>
              <a:t>r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ates</a:t>
            </a:r>
            <a:r>
              <a:rPr dirty="0" sz="1450" spc="-25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the</a:t>
            </a:r>
            <a:r>
              <a:rPr dirty="0" sz="1450" spc="-50">
                <a:solidFill>
                  <a:srgbClr val="504F5D"/>
                </a:solidFill>
                <a:latin typeface="Arial"/>
                <a:cs typeface="Arial"/>
              </a:rPr>
              <a:t> 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wor</a:t>
            </a:r>
            <a:r>
              <a:rPr dirty="0" sz="1450" spc="45">
                <a:solidFill>
                  <a:srgbClr val="504F5D"/>
                </a:solidFill>
                <a:latin typeface="Arial"/>
                <a:cs typeface="Arial"/>
              </a:rPr>
              <a:t>l</a:t>
            </a:r>
            <a:r>
              <a:rPr dirty="0" sz="1450" spc="20">
                <a:solidFill>
                  <a:srgbClr val="504F5D"/>
                </a:solidFill>
                <a:latin typeface="Arial"/>
                <a:cs typeface="Arial"/>
              </a:rPr>
              <a:t>d's</a:t>
            </a:r>
            <a:endParaRPr sz="1450">
              <a:latin typeface="Arial"/>
              <a:cs typeface="Arial"/>
            </a:endParaRPr>
          </a:p>
          <a:p>
            <a:pPr marL="17780">
              <a:lnSpc>
                <a:spcPts val="1900"/>
              </a:lnSpc>
            </a:pPr>
            <a:r>
              <a:rPr dirty="0" sz="1450" spc="-15">
                <a:solidFill>
                  <a:srgbClr val="645D83"/>
                </a:solidFill>
                <a:latin typeface="Arial"/>
                <a:cs typeface="Arial"/>
              </a:rPr>
              <a:t>l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ar</a:t>
            </a:r>
            <a:r>
              <a:rPr dirty="0" sz="1450" spc="-30">
                <a:solidFill>
                  <a:srgbClr val="504F5D"/>
                </a:solidFill>
                <a:latin typeface="Arial"/>
                <a:cs typeface="Arial"/>
              </a:rPr>
              <a:t>g</a:t>
            </a:r>
            <a:r>
              <a:rPr dirty="0" sz="1450" spc="55">
                <a:solidFill>
                  <a:srgbClr val="504F5D"/>
                </a:solidFill>
                <a:latin typeface="Arial"/>
                <a:cs typeface="Arial"/>
              </a:rPr>
              <a:t>e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s</a:t>
            </a:r>
            <a:r>
              <a:rPr dirty="0" sz="1450" spc="7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1450" spc="-85">
                <a:solidFill>
                  <a:srgbClr val="4F6D95"/>
                </a:solidFill>
                <a:latin typeface="Arial"/>
                <a:cs typeface="Arial"/>
              </a:rPr>
              <a:t> </a:t>
            </a:r>
            <a:r>
              <a:rPr dirty="0" sz="1450" spc="20">
                <a:solidFill>
                  <a:srgbClr val="504F5D"/>
                </a:solidFill>
                <a:latin typeface="Arial"/>
                <a:cs typeface="Arial"/>
              </a:rPr>
              <a:t>sequenc</a:t>
            </a:r>
            <a:r>
              <a:rPr dirty="0" sz="1450" spc="70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000" spc="750">
                <a:solidFill>
                  <a:srgbClr val="504F5D"/>
                </a:solidFill>
                <a:latin typeface="細明體"/>
                <a:cs typeface="細明體"/>
              </a:rPr>
              <a:t>呵</a:t>
            </a:r>
            <a:r>
              <a:rPr dirty="0" sz="1000" spc="-165">
                <a:solidFill>
                  <a:srgbClr val="504F5D"/>
                </a:solidFill>
                <a:latin typeface="細明體"/>
                <a:cs typeface="細明體"/>
              </a:rPr>
              <a:t> </a:t>
            </a:r>
            <a:r>
              <a:rPr dirty="0" sz="1450" spc="10">
                <a:solidFill>
                  <a:srgbClr val="504F5D"/>
                </a:solidFill>
                <a:latin typeface="Arial"/>
                <a:cs typeface="Arial"/>
              </a:rPr>
              <a:t>oper</a:t>
            </a:r>
            <a:r>
              <a:rPr dirty="0" sz="1450" spc="-80">
                <a:solidFill>
                  <a:srgbClr val="504F5D"/>
                </a:solidFill>
                <a:latin typeface="Arial"/>
                <a:cs typeface="Arial"/>
              </a:rPr>
              <a:t>a</a:t>
            </a:r>
            <a:r>
              <a:rPr dirty="0" sz="1450" spc="120">
                <a:solidFill>
                  <a:srgbClr val="504F5D"/>
                </a:solidFill>
                <a:latin typeface="Arial"/>
                <a:cs typeface="Arial"/>
              </a:rPr>
              <a:t>t</a:t>
            </a:r>
            <a:r>
              <a:rPr dirty="0" sz="1450" spc="35">
                <a:solidFill>
                  <a:srgbClr val="504F5D"/>
                </a:solidFill>
                <a:latin typeface="Arial"/>
                <a:cs typeface="Arial"/>
              </a:rPr>
              <a:t>i</a:t>
            </a:r>
            <a:r>
              <a:rPr dirty="0" sz="1450" spc="30">
                <a:solidFill>
                  <a:srgbClr val="504F5D"/>
                </a:solidFill>
                <a:latin typeface="Arial"/>
                <a:cs typeface="Arial"/>
              </a:rPr>
              <a:t>o</a:t>
            </a:r>
            <a:r>
              <a:rPr dirty="0" sz="1450" spc="40">
                <a:solidFill>
                  <a:srgbClr val="504F5D"/>
                </a:solidFill>
                <a:latin typeface="Arial"/>
                <a:cs typeface="Arial"/>
              </a:rPr>
              <a:t>n</a:t>
            </a:r>
            <a:r>
              <a:rPr dirty="0" sz="1450" spc="325">
                <a:solidFill>
                  <a:srgbClr val="6B5B49"/>
                </a:solidFill>
                <a:latin typeface="Arial"/>
                <a:cs typeface="Arial"/>
              </a:rPr>
              <a:t>.</a:t>
            </a:r>
            <a:r>
              <a:rPr dirty="0" sz="1450" spc="20">
                <a:solidFill>
                  <a:srgbClr val="6B5B49"/>
                </a:solidFill>
                <a:latin typeface="Arial"/>
                <a:cs typeface="Arial"/>
              </a:rPr>
              <a:t> </a:t>
            </a:r>
            <a:r>
              <a:rPr dirty="0" sz="1350" spc="-30">
                <a:solidFill>
                  <a:srgbClr val="7B8295"/>
                </a:solidFill>
                <a:latin typeface="Arial"/>
                <a:cs typeface="Arial"/>
              </a:rPr>
              <a:t>201</a:t>
            </a:r>
            <a:r>
              <a:rPr dirty="0" sz="1350" spc="-70">
                <a:solidFill>
                  <a:srgbClr val="7B8295"/>
                </a:solidFill>
                <a:latin typeface="Arial"/>
                <a:cs typeface="Arial"/>
              </a:rPr>
              <a:t>2</a:t>
            </a:r>
            <a:r>
              <a:rPr dirty="0" sz="1850" spc="-565">
                <a:solidFill>
                  <a:srgbClr val="979E9C"/>
                </a:solidFill>
                <a:latin typeface="細明體"/>
                <a:cs typeface="細明體"/>
              </a:rPr>
              <a:t>年</a:t>
            </a:r>
            <a:r>
              <a:rPr dirty="0" sz="1350" spc="180">
                <a:solidFill>
                  <a:srgbClr val="7B8295"/>
                </a:solidFill>
                <a:latin typeface="Arial"/>
                <a:cs typeface="Arial"/>
              </a:rPr>
              <a:t>9</a:t>
            </a:r>
            <a:r>
              <a:rPr dirty="0" sz="1250" spc="35">
                <a:solidFill>
                  <a:srgbClr val="979E9C"/>
                </a:solidFill>
                <a:latin typeface="細明體"/>
                <a:cs typeface="細明體"/>
              </a:rPr>
              <a:t>月</a:t>
            </a:r>
            <a:r>
              <a:rPr dirty="0" sz="1350" spc="-135">
                <a:solidFill>
                  <a:srgbClr val="979E9C"/>
                </a:solidFill>
                <a:latin typeface="Arial"/>
                <a:cs typeface="Arial"/>
              </a:rPr>
              <a:t>1</a:t>
            </a:r>
            <a:r>
              <a:rPr dirty="0" sz="1350" spc="175">
                <a:solidFill>
                  <a:srgbClr val="7B8295"/>
                </a:solidFill>
                <a:latin typeface="Arial"/>
                <a:cs typeface="Arial"/>
              </a:rPr>
              <a:t>7</a:t>
            </a:r>
            <a:r>
              <a:rPr dirty="0" sz="1350" spc="285">
                <a:solidFill>
                  <a:srgbClr val="979E9C"/>
                </a:solidFill>
                <a:latin typeface="Arial"/>
                <a:cs typeface="Arial"/>
              </a:rPr>
              <a:t>3</a:t>
            </a:r>
            <a:endParaRPr sz="13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7788" y="2856418"/>
            <a:ext cx="368935" cy="685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200" spc="-2500">
                <a:solidFill>
                  <a:srgbClr val="504F5D"/>
                </a:solidFill>
                <a:latin typeface="細明體"/>
                <a:cs typeface="細明體"/>
              </a:rPr>
              <a:t>－</a:t>
            </a:r>
            <a:endParaRPr sz="5200">
              <a:latin typeface="細明體"/>
              <a:cs typeface="細明體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10367" y="3110221"/>
            <a:ext cx="1166495" cy="939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800" spc="2430">
                <a:solidFill>
                  <a:srgbClr val="504F5D"/>
                </a:solidFill>
                <a:latin typeface="Arial"/>
                <a:cs typeface="Arial"/>
              </a:rPr>
              <a:t>J</a:t>
            </a:r>
            <a:r>
              <a:rPr dirty="0" sz="7200" spc="-3554">
                <a:solidFill>
                  <a:srgbClr val="2F9338"/>
                </a:solidFill>
                <a:latin typeface="細明體"/>
                <a:cs typeface="細明體"/>
              </a:rPr>
              <a:t>一</a:t>
            </a:r>
            <a:endParaRPr sz="7200">
              <a:latin typeface="細明體"/>
              <a:cs typeface="細明體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07654" y="2537279"/>
            <a:ext cx="69596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>
                <a:solidFill>
                  <a:srgbClr val="2A313D"/>
                </a:solidFill>
                <a:latin typeface="Arial"/>
                <a:cs typeface="Arial"/>
              </a:rPr>
              <a:t>BG</a:t>
            </a:r>
            <a:r>
              <a:rPr dirty="0" sz="1000" spc="-50">
                <a:solidFill>
                  <a:srgbClr val="2A313D"/>
                </a:solidFill>
                <a:latin typeface="Arial"/>
                <a:cs typeface="Arial"/>
              </a:rPr>
              <a:t>I</a:t>
            </a:r>
            <a:r>
              <a:rPr dirty="0" sz="1000">
                <a:solidFill>
                  <a:srgbClr val="2A313D"/>
                </a:solidFill>
                <a:latin typeface="Arial"/>
                <a:cs typeface="Arial"/>
              </a:rPr>
              <a:t>SEQ-50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4322" y="2851372"/>
            <a:ext cx="1572895" cy="894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780" marR="321945">
              <a:lnSpc>
                <a:spcPct val="125000"/>
              </a:lnSpc>
            </a:pP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-55">
                <a:solidFill>
                  <a:srgbClr val="7B8295"/>
                </a:solidFill>
                <a:latin typeface="Arial"/>
                <a:cs typeface="Arial"/>
              </a:rPr>
              <a:t>G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SEQ-500</a:t>
            </a:r>
            <a:r>
              <a:rPr dirty="0" sz="800" spc="5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9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130">
                <a:solidFill>
                  <a:srgbClr val="645D83"/>
                </a:solidFill>
                <a:latin typeface="Arial"/>
                <a:cs typeface="Arial"/>
              </a:rPr>
              <a:t>n</a:t>
            </a:r>
            <a:r>
              <a:rPr dirty="0" sz="800" spc="-90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4F6D95"/>
                </a:solidFill>
                <a:latin typeface="Arial"/>
                <a:cs typeface="Arial"/>
              </a:rPr>
              <a:t>n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dustry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5E3D69"/>
                </a:solidFill>
                <a:latin typeface="Arial"/>
                <a:cs typeface="Arial"/>
              </a:rPr>
              <a:t>l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ea</a:t>
            </a:r>
            <a:r>
              <a:rPr dirty="0" sz="800" spc="-13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7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ng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g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85">
                <a:solidFill>
                  <a:srgbClr val="979E9C"/>
                </a:solidFill>
                <a:latin typeface="Arial"/>
                <a:cs typeface="Arial"/>
              </a:rPr>
              <a:t>-</a:t>
            </a:r>
            <a:r>
              <a:rPr dirty="0" sz="800" spc="3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hroughp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60">
                <a:solidFill>
                  <a:srgbClr val="645D83"/>
                </a:solidFill>
                <a:latin typeface="Arial"/>
                <a:cs typeface="Arial"/>
              </a:rPr>
              <a:t>t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25000"/>
              </a:lnSpc>
            </a:pP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seque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4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ng</a:t>
            </a:r>
            <a:r>
              <a:rPr dirty="0" sz="800" spc="-11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7B8295"/>
                </a:solidFill>
                <a:latin typeface="Arial"/>
                <a:cs typeface="Arial"/>
              </a:rPr>
              <a:t>so</a:t>
            </a:r>
            <a:r>
              <a:rPr dirty="0" sz="800" spc="-55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215">
                <a:solidFill>
                  <a:srgbClr val="7B8295"/>
                </a:solidFill>
                <a:latin typeface="Arial"/>
                <a:cs typeface="Arial"/>
              </a:rPr>
              <a:t>,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powered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by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B8295"/>
                </a:solidFill>
                <a:latin typeface="Arial"/>
                <a:cs typeface="Arial"/>
              </a:rPr>
              <a:t>com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ato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r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al</a:t>
            </a:r>
            <a:r>
              <a:rPr dirty="0" sz="800" spc="-3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Pro</a:t>
            </a:r>
            <a:r>
              <a:rPr dirty="0" sz="800" spc="-6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40">
                <a:solidFill>
                  <a:srgbClr val="645D83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504F5D"/>
                </a:solidFill>
                <a:latin typeface="Arial"/>
                <a:cs typeface="Arial"/>
              </a:rPr>
              <a:t>-</a:t>
            </a:r>
            <a:r>
              <a:rPr dirty="0" sz="800" spc="5">
                <a:solidFill>
                  <a:srgbClr val="6B7089"/>
                </a:solidFill>
                <a:latin typeface="Arial"/>
                <a:cs typeface="Arial"/>
              </a:rPr>
              <a:t>Anchor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Sy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4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he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95">
                <a:solidFill>
                  <a:srgbClr val="7B8295"/>
                </a:solidFill>
                <a:latin typeface="Arial"/>
                <a:cs typeface="Arial"/>
              </a:rPr>
              <a:t>(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cPAS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)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15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6B7089"/>
                </a:solidFill>
                <a:latin typeface="Arial"/>
                <a:cs typeface="Arial"/>
              </a:rPr>
              <a:t>mproved</a:t>
            </a:r>
            <a:endParaRPr sz="800">
              <a:latin typeface="Arial"/>
              <a:cs typeface="Arial"/>
            </a:endParaRPr>
          </a:p>
          <a:p>
            <a:pPr marL="17780">
              <a:lnSpc>
                <a:spcPct val="100000"/>
              </a:lnSpc>
              <a:spcBef>
                <a:spcPts val="284"/>
              </a:spcBef>
            </a:pP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DNA</a:t>
            </a:r>
            <a:r>
              <a:rPr dirty="0" sz="800" spc="-3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Nanoballs</a:t>
            </a:r>
            <a:r>
              <a:rPr dirty="0" sz="800" spc="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(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D</a:t>
            </a:r>
            <a:r>
              <a:rPr dirty="0" sz="800" spc="-35">
                <a:solidFill>
                  <a:srgbClr val="7B8295"/>
                </a:solidFill>
                <a:latin typeface="Arial"/>
                <a:cs typeface="Arial"/>
              </a:rPr>
              <a:t>NB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)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4322" y="3771415"/>
            <a:ext cx="1522730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techno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og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y</a:t>
            </a:r>
            <a:r>
              <a:rPr dirty="0" sz="800" spc="130">
                <a:solidFill>
                  <a:srgbClr val="ACACBA"/>
                </a:solidFill>
                <a:latin typeface="Arial"/>
                <a:cs typeface="Arial"/>
              </a:rPr>
              <a:t>.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The</a:t>
            </a:r>
            <a:r>
              <a:rPr dirty="0" sz="800" spc="-2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185">
                <a:solidFill>
                  <a:srgbClr val="4F6D95"/>
                </a:solidFill>
                <a:latin typeface="Arial"/>
                <a:cs typeface="Arial"/>
              </a:rPr>
              <a:t>P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AS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che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m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3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r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y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4322" y="3793135"/>
            <a:ext cx="1177925" cy="298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w</a:t>
            </a:r>
            <a:r>
              <a:rPr dirty="0" sz="2150" spc="-1625">
                <a:solidFill>
                  <a:srgbClr val="7B8295"/>
                </a:solidFill>
                <a:latin typeface="細明體"/>
                <a:cs typeface="細明體"/>
              </a:rPr>
              <a:t>。</a:t>
            </a:r>
            <a:r>
              <a:rPr dirty="0" sz="800" spc="40">
                <a:solidFill>
                  <a:srgbClr val="979E9C"/>
                </a:solidFill>
                <a:latin typeface="Arial"/>
                <a:cs typeface="Arial"/>
              </a:rPr>
              <a:t>r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ks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6B7089"/>
                </a:solidFill>
                <a:latin typeface="Arial"/>
                <a:cs typeface="Arial"/>
              </a:rPr>
              <a:t>by</a:t>
            </a:r>
            <a:r>
              <a:rPr dirty="0" sz="800" spc="-5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9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r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pora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ng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a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74322" y="4076215"/>
            <a:ext cx="3690620" cy="437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780">
              <a:lnSpc>
                <a:spcPct val="100000"/>
              </a:lnSpc>
            </a:pP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fluorescent</a:t>
            </a:r>
            <a:r>
              <a:rPr dirty="0" sz="800" spc="1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probe</a:t>
            </a:r>
            <a:r>
              <a:rPr dirty="0" sz="800" spc="-1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to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DNA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ts val="1240"/>
              </a:lnSpc>
              <a:spcBef>
                <a:spcPts val="45"/>
              </a:spcBef>
            </a:pPr>
            <a:r>
              <a:rPr dirty="0" sz="800" spc="20">
                <a:solidFill>
                  <a:srgbClr val="6B7089"/>
                </a:solidFill>
                <a:latin typeface="Arial"/>
                <a:cs typeface="Arial"/>
              </a:rPr>
              <a:t>anch</a:t>
            </a:r>
            <a:r>
              <a:rPr dirty="0" sz="800" spc="80">
                <a:solidFill>
                  <a:srgbClr val="6B7089"/>
                </a:solidFill>
                <a:latin typeface="Arial"/>
                <a:cs typeface="Arial"/>
              </a:rPr>
              <a:t>o</a:t>
            </a:r>
            <a:r>
              <a:rPr dirty="0" sz="850" spc="-570">
                <a:solidFill>
                  <a:srgbClr val="6B7089"/>
                </a:solidFill>
                <a:latin typeface="細明體"/>
                <a:cs typeface="細明體"/>
              </a:rPr>
              <a:t>「</a:t>
            </a:r>
            <a:r>
              <a:rPr dirty="0" sz="850" spc="-265">
                <a:solidFill>
                  <a:srgbClr val="6B7089"/>
                </a:solidFill>
                <a:latin typeface="細明體"/>
                <a:cs typeface="細明體"/>
              </a:rPr>
              <a:t> </a:t>
            </a:r>
            <a:r>
              <a:rPr dirty="0" sz="800" spc="60">
                <a:solidFill>
                  <a:srgbClr val="6B7089"/>
                </a:solidFill>
                <a:latin typeface="Arial"/>
                <a:cs typeface="Arial"/>
              </a:rPr>
              <a:t>on</a:t>
            </a:r>
            <a:r>
              <a:rPr dirty="0" sz="800" spc="-4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50">
                <a:solidFill>
                  <a:srgbClr val="6B7089"/>
                </a:solidFill>
                <a:latin typeface="Arial"/>
                <a:cs typeface="Arial"/>
              </a:rPr>
              <a:t>t</a:t>
            </a:r>
            <a:r>
              <a:rPr dirty="0" sz="800" spc="25">
                <a:solidFill>
                  <a:srgbClr val="6B7089"/>
                </a:solidFill>
                <a:latin typeface="Arial"/>
                <a:cs typeface="Arial"/>
              </a:rPr>
              <a:t>h</a:t>
            </a:r>
            <a:r>
              <a:rPr dirty="0" sz="800" spc="10">
                <a:solidFill>
                  <a:srgbClr val="6B7089"/>
                </a:solidFill>
                <a:latin typeface="Arial"/>
                <a:cs typeface="Arial"/>
              </a:rPr>
              <a:t>e</a:t>
            </a:r>
            <a:r>
              <a:rPr dirty="0" sz="800" spc="3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4F6D95"/>
                </a:solidFill>
                <a:latin typeface="Arial"/>
                <a:cs typeface="Arial"/>
              </a:rPr>
              <a:t>D</a:t>
            </a:r>
            <a:r>
              <a:rPr dirty="0" sz="800" spc="-15">
                <a:solidFill>
                  <a:srgbClr val="6B7089"/>
                </a:solidFill>
                <a:latin typeface="Arial"/>
                <a:cs typeface="Arial"/>
              </a:rPr>
              <a:t>NB,</a:t>
            </a:r>
            <a:r>
              <a:rPr dirty="0" sz="800" spc="-6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3B448C"/>
                </a:solidFill>
                <a:latin typeface="Arial"/>
                <a:cs typeface="Arial"/>
              </a:rPr>
              <a:t>f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ol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owed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by</a:t>
            </a:r>
            <a:r>
              <a:rPr dirty="0" sz="800" spc="-4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6B7089"/>
                </a:solidFill>
                <a:latin typeface="Arial"/>
                <a:cs typeface="Arial"/>
              </a:rPr>
              <a:t>gh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res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5">
                <a:solidFill>
                  <a:srgbClr val="3B448C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0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80">
                <a:solidFill>
                  <a:srgbClr val="6B7089"/>
                </a:solidFill>
                <a:latin typeface="Arial"/>
                <a:cs typeface="Arial"/>
              </a:rPr>
              <a:t>on</a:t>
            </a:r>
            <a:r>
              <a:rPr dirty="0" sz="800" spc="-8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g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a</a:t>
            </a:r>
            <a:r>
              <a:rPr dirty="0" sz="800" spc="215">
                <a:solidFill>
                  <a:srgbClr val="3B448C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ma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g</a:t>
            </a:r>
            <a:r>
              <a:rPr dirty="0" sz="800" spc="-50">
                <a:solidFill>
                  <a:srgbClr val="2F93CD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g</a:t>
            </a:r>
            <a:r>
              <a:rPr dirty="0" sz="800" spc="130">
                <a:solidFill>
                  <a:srgbClr val="979E9C"/>
                </a:solidFill>
                <a:latin typeface="Arial"/>
                <a:cs typeface="Arial"/>
              </a:rPr>
              <a:t>.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55">
                <a:solidFill>
                  <a:srgbClr val="7B8295"/>
                </a:solidFill>
                <a:latin typeface="Arial"/>
                <a:cs typeface="Arial"/>
              </a:rPr>
              <a:t>com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on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30">
                <a:solidFill>
                  <a:srgbClr val="645D83"/>
                </a:solidFill>
                <a:latin typeface="Arial"/>
                <a:cs typeface="Arial"/>
              </a:rPr>
              <a:t>f</a:t>
            </a:r>
            <a:r>
              <a:rPr dirty="0" sz="800" spc="-229">
                <a:solidFill>
                  <a:srgbClr val="5E3D69"/>
                </a:solidFill>
                <a:latin typeface="Arial"/>
                <a:cs typeface="Arial"/>
              </a:rPr>
              <a:t>l</a:t>
            </a:r>
            <a:r>
              <a:rPr dirty="0" sz="800" spc="4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near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6B7089"/>
                </a:solidFill>
                <a:latin typeface="Arial"/>
                <a:cs typeface="Arial"/>
              </a:rPr>
              <a:t>amp</a:t>
            </a:r>
            <a:r>
              <a:rPr dirty="0" sz="800" spc="-10">
                <a:solidFill>
                  <a:srgbClr val="6B7089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30">
                <a:solidFill>
                  <a:srgbClr val="645D83"/>
                </a:solidFill>
                <a:latin typeface="Arial"/>
                <a:cs typeface="Arial"/>
              </a:rPr>
              <a:t>f</a:t>
            </a:r>
            <a:r>
              <a:rPr dirty="0" sz="800" spc="-40">
                <a:solidFill>
                  <a:srgbClr val="645D83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ca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on</a:t>
            </a:r>
            <a:r>
              <a:rPr dirty="0" sz="800" spc="-8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15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D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NB</a:t>
            </a:r>
            <a:r>
              <a:rPr dirty="0" sz="800" spc="-3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645D83"/>
                </a:solidFill>
                <a:latin typeface="Arial"/>
                <a:cs typeface="Arial"/>
              </a:rPr>
              <a:t>te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n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5">
                <a:solidFill>
                  <a:srgbClr val="3B448C"/>
                </a:solidFill>
                <a:latin typeface="Arial"/>
                <a:cs typeface="Arial"/>
              </a:rPr>
              <a:t>l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ogy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r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educes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h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r</a:t>
            </a:r>
            <a:r>
              <a:rPr dirty="0" sz="800" spc="-50">
                <a:solidFill>
                  <a:srgbClr val="645D83"/>
                </a:solidFill>
                <a:latin typeface="Arial"/>
                <a:cs typeface="Arial"/>
              </a:rPr>
              <a:t>r</a:t>
            </a:r>
            <a:r>
              <a:rPr dirty="0" sz="800" spc="45">
                <a:solidFill>
                  <a:srgbClr val="7B8295"/>
                </a:solidFill>
                <a:latin typeface="Arial"/>
                <a:cs typeface="Arial"/>
              </a:rPr>
              <a:t>or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r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4322" y="4524774"/>
            <a:ext cx="3484245" cy="146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65">
                <a:solidFill>
                  <a:srgbClr val="7B8295"/>
                </a:solidFill>
                <a:latin typeface="Arial"/>
                <a:cs typeface="Arial"/>
              </a:rPr>
              <a:t>wh</a:t>
            </a:r>
            <a:r>
              <a:rPr dirty="0" sz="800" spc="170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n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6B7089"/>
                </a:solidFill>
                <a:latin typeface="Arial"/>
                <a:cs typeface="Arial"/>
              </a:rPr>
              <a:t>ng</a:t>
            </a:r>
            <a:r>
              <a:rPr dirty="0" sz="800" spc="-6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the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gnal.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-8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ad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215">
                <a:solidFill>
                  <a:srgbClr val="979E9C"/>
                </a:solidFill>
                <a:latin typeface="Arial"/>
                <a:cs typeface="Arial"/>
              </a:rPr>
              <a:t>,</a:t>
            </a:r>
            <a:r>
              <a:rPr dirty="0" sz="800" spc="3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he</a:t>
            </a:r>
            <a:r>
              <a:rPr dirty="0" sz="800" spc="-8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ze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of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he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DNB</a:t>
            </a:r>
            <a:r>
              <a:rPr dirty="0" sz="800" spc="-3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4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con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950" spc="-685">
                <a:solidFill>
                  <a:srgbClr val="7B8295"/>
                </a:solidFill>
                <a:latin typeface="細明體"/>
                <a:cs typeface="細明體"/>
              </a:rPr>
              <a:t>「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olled</a:t>
            </a:r>
            <a:r>
              <a:rPr dirty="0" sz="800" spc="-13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7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9966" y="4555135"/>
            <a:ext cx="3493770" cy="298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ch</a:t>
            </a:r>
            <a:r>
              <a:rPr dirty="0" sz="800" spc="-8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way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that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2150" spc="-1625">
                <a:solidFill>
                  <a:srgbClr val="7B8295"/>
                </a:solidFill>
                <a:latin typeface="細明體"/>
                <a:cs typeface="細明體"/>
              </a:rPr>
              <a:t>。</a:t>
            </a:r>
            <a:r>
              <a:rPr dirty="0" sz="800" spc="8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-9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y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2150" spc="-1625">
                <a:solidFill>
                  <a:srgbClr val="7B8295"/>
                </a:solidFill>
                <a:latin typeface="細明體"/>
                <a:cs typeface="細明體"/>
              </a:rPr>
              <a:t>。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15">
                <a:solidFill>
                  <a:srgbClr val="645D83"/>
                </a:solidFill>
                <a:latin typeface="Arial"/>
                <a:cs typeface="Arial"/>
              </a:rPr>
              <a:t>DNB</a:t>
            </a:r>
            <a:r>
              <a:rPr dirty="0" sz="800" spc="15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2150" spc="-1664">
                <a:solidFill>
                  <a:srgbClr val="7B8295"/>
                </a:solidFill>
                <a:latin typeface="細明體"/>
                <a:cs typeface="細明體"/>
              </a:rPr>
              <a:t>。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und</a:t>
            </a:r>
            <a:r>
              <a:rPr dirty="0" sz="800" spc="-5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per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ac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90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ve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45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90">
                <a:solidFill>
                  <a:srgbClr val="7554A7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te</a:t>
            </a:r>
            <a:r>
              <a:rPr dirty="0" sz="800" spc="130">
                <a:solidFill>
                  <a:srgbClr val="645D83"/>
                </a:solidFill>
                <a:latin typeface="Arial"/>
                <a:cs typeface="Arial"/>
              </a:rPr>
              <a:t>.</a:t>
            </a:r>
            <a:r>
              <a:rPr dirty="0" sz="800" spc="3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p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2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5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erned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r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r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ay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4322" y="4829574"/>
            <a:ext cx="3547110" cy="2940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5080">
              <a:lnSpc>
                <a:spcPct val="118400"/>
              </a:lnSpc>
            </a:pP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techno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ogy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6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70">
                <a:solidFill>
                  <a:srgbClr val="4F6D95"/>
                </a:solidFill>
                <a:latin typeface="Arial"/>
                <a:cs typeface="Arial"/>
              </a:rPr>
              <a:t> 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on</a:t>
            </a:r>
            <a:r>
              <a:rPr dirty="0" sz="800" spc="-9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y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pro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v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des</a:t>
            </a:r>
            <a:r>
              <a:rPr dirty="0" sz="800" spc="-3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6B7089"/>
                </a:solidFill>
                <a:latin typeface="Arial"/>
                <a:cs typeface="Arial"/>
              </a:rPr>
              <a:t>sequenc</a:t>
            </a:r>
            <a:r>
              <a:rPr dirty="0" sz="800" spc="-15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ng</a:t>
            </a:r>
            <a:r>
              <a:rPr dirty="0" sz="800" spc="-5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-15">
                <a:solidFill>
                  <a:srgbClr val="645D83"/>
                </a:solidFill>
                <a:latin typeface="Arial"/>
                <a:cs typeface="Arial"/>
              </a:rPr>
              <a:t>c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950" spc="-685">
                <a:solidFill>
                  <a:srgbClr val="645D83"/>
                </a:solidFill>
                <a:latin typeface="細明體"/>
                <a:cs typeface="細明體"/>
              </a:rPr>
              <a:t>「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cy,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u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5E3D69"/>
                </a:solidFill>
                <a:latin typeface="Arial"/>
                <a:cs typeface="Arial"/>
              </a:rPr>
              <a:t>l</a:t>
            </a:r>
            <a:r>
              <a:rPr dirty="0" sz="800" spc="20">
                <a:solidFill>
                  <a:srgbClr val="6B7089"/>
                </a:solidFill>
                <a:latin typeface="Arial"/>
                <a:cs typeface="Arial"/>
              </a:rPr>
              <a:t>s</a:t>
            </a:r>
            <a:r>
              <a:rPr dirty="0" sz="800" spc="-30">
                <a:solidFill>
                  <a:srgbClr val="6B7089"/>
                </a:solidFill>
                <a:latin typeface="Arial"/>
                <a:cs typeface="Arial"/>
              </a:rPr>
              <a:t>o</a:t>
            </a:r>
            <a:r>
              <a:rPr dirty="0" sz="800" spc="-229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7B9CA5"/>
                </a:solidFill>
                <a:latin typeface="Arial"/>
                <a:cs typeface="Arial"/>
              </a:rPr>
              <a:t>n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950" spc="-690">
                <a:solidFill>
                  <a:srgbClr val="7B8295"/>
                </a:solidFill>
                <a:latin typeface="細明體"/>
                <a:cs typeface="細明體"/>
              </a:rPr>
              <a:t>『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4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ses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he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60">
                <a:solidFill>
                  <a:srgbClr val="6B7089"/>
                </a:solidFill>
                <a:latin typeface="Arial"/>
                <a:cs typeface="Arial"/>
              </a:rPr>
              <a:t>c</a:t>
            </a:r>
            <a:r>
              <a:rPr dirty="0" sz="800" spc="25">
                <a:solidFill>
                  <a:srgbClr val="6B7089"/>
                </a:solidFill>
                <a:latin typeface="Arial"/>
                <a:cs typeface="Arial"/>
              </a:rPr>
              <a:t>h</a:t>
            </a:r>
            <a:r>
              <a:rPr dirty="0" sz="800" spc="4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p</a:t>
            </a:r>
            <a:r>
              <a:rPr dirty="0" sz="800" spc="-4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60">
                <a:solidFill>
                  <a:srgbClr val="6B7089"/>
                </a:solidFill>
                <a:latin typeface="Arial"/>
                <a:cs typeface="Arial"/>
              </a:rPr>
              <a:t>u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t</a:t>
            </a:r>
            <a:r>
              <a:rPr dirty="0" sz="800" spc="70">
                <a:solidFill>
                  <a:srgbClr val="5E3D69"/>
                </a:solidFill>
                <a:latin typeface="Arial"/>
                <a:cs typeface="Arial"/>
              </a:rPr>
              <a:t>i</a:t>
            </a:r>
            <a:r>
              <a:rPr dirty="0" sz="800" spc="-80">
                <a:solidFill>
                  <a:srgbClr val="5E3D69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504F5D"/>
                </a:solidFill>
                <a:latin typeface="Arial"/>
                <a:cs typeface="Arial"/>
              </a:rPr>
              <a:t>z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on</a:t>
            </a:r>
            <a:r>
              <a:rPr dirty="0" sz="800" spc="-8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6B7089"/>
                </a:solidFill>
                <a:latin typeface="Arial"/>
                <a:cs typeface="Arial"/>
              </a:rPr>
              <a:t>and</a:t>
            </a:r>
            <a:r>
              <a:rPr dirty="0" sz="800" spc="-2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6B7089"/>
                </a:solidFill>
                <a:latin typeface="Arial"/>
                <a:cs typeface="Arial"/>
              </a:rPr>
              <a:t>sam</a:t>
            </a:r>
            <a:r>
              <a:rPr dirty="0" sz="800" spc="-204">
                <a:solidFill>
                  <a:srgbClr val="6B7089"/>
                </a:solidFill>
                <a:latin typeface="Arial"/>
                <a:cs typeface="Arial"/>
              </a:rPr>
              <a:t>p</a:t>
            </a:r>
            <a:r>
              <a:rPr dirty="0" sz="800" spc="-229">
                <a:solidFill>
                  <a:srgbClr val="5E3D69"/>
                </a:solidFill>
                <a:latin typeface="Arial"/>
                <a:cs typeface="Arial"/>
              </a:rPr>
              <a:t>l</a:t>
            </a:r>
            <a:r>
              <a:rPr dirty="0" sz="800" spc="10">
                <a:solidFill>
                  <a:srgbClr val="645D83"/>
                </a:solidFill>
                <a:latin typeface="Arial"/>
                <a:cs typeface="Arial"/>
              </a:rPr>
              <a:t>e</a:t>
            </a:r>
            <a:r>
              <a:rPr dirty="0" sz="800" spc="-60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d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e</a:t>
            </a:r>
            <a:r>
              <a:rPr dirty="0" sz="800" spc="10">
                <a:solidFill>
                  <a:srgbClr val="4F6D95"/>
                </a:solidFill>
                <a:latin typeface="Arial"/>
                <a:cs typeface="Arial"/>
              </a:rPr>
              <a:t>n</a:t>
            </a:r>
            <a:r>
              <a:rPr dirty="0" sz="800" spc="-65">
                <a:solidFill>
                  <a:srgbClr val="4F6D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y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73195" y="2862661"/>
            <a:ext cx="3491865" cy="18256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1910080" indent="22860">
              <a:lnSpc>
                <a:spcPct val="120900"/>
              </a:lnSpc>
            </a:pP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The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G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SE0-50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has</a:t>
            </a:r>
            <a:r>
              <a:rPr dirty="0" sz="800" spc="-6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l</a:t>
            </a:r>
            <a:r>
              <a:rPr dirty="0" sz="800" spc="7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85">
                <a:solidFill>
                  <a:srgbClr val="979E9C"/>
                </a:solidFill>
                <a:latin typeface="Arial"/>
                <a:cs typeface="Arial"/>
              </a:rPr>
              <a:t>-</a:t>
            </a:r>
            <a:r>
              <a:rPr dirty="0" sz="800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13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depe</a:t>
            </a:r>
            <a:r>
              <a:rPr dirty="0" sz="800" spc="-1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dent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sam</a:t>
            </a:r>
            <a:r>
              <a:rPr dirty="0" sz="800" spc="-235">
                <a:solidFill>
                  <a:srgbClr val="7B8295"/>
                </a:solidFill>
                <a:latin typeface="Arial"/>
                <a:cs typeface="Arial"/>
              </a:rPr>
              <a:t>p</a:t>
            </a:r>
            <a:r>
              <a:rPr dirty="0" sz="800" spc="-229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r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eagent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229">
                <a:solidFill>
                  <a:srgbClr val="5E3D69"/>
                </a:solidFill>
                <a:latin typeface="Arial"/>
                <a:cs typeface="Arial"/>
              </a:rPr>
              <a:t>l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oa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4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50" spc="-385">
                <a:solidFill>
                  <a:srgbClr val="6B7089"/>
                </a:solidFill>
                <a:latin typeface="細明體"/>
                <a:cs typeface="細明體"/>
              </a:rPr>
              <a:t>「昀</a:t>
            </a:r>
            <a:r>
              <a:rPr dirty="0" sz="850" spc="-160">
                <a:solidFill>
                  <a:srgbClr val="6B7089"/>
                </a:solidFill>
                <a:latin typeface="細明體"/>
                <a:cs typeface="細明體"/>
              </a:rPr>
              <a:t> </a:t>
            </a:r>
            <a:r>
              <a:rPr dirty="0" sz="850" spc="-585">
                <a:solidFill>
                  <a:srgbClr val="6B7089"/>
                </a:solidFill>
                <a:latin typeface="細明體"/>
                <a:cs typeface="細明體"/>
              </a:rPr>
              <a:t>「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eserv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o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r</a:t>
            </a:r>
            <a:r>
              <a:rPr dirty="0" sz="800" spc="-4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9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645D83"/>
                </a:solidFill>
                <a:latin typeface="Arial"/>
                <a:cs typeface="Arial"/>
              </a:rPr>
              <a:t>full-</a:t>
            </a:r>
            <a:r>
              <a:rPr dirty="0" sz="800" spc="20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6B7089"/>
                </a:solidFill>
                <a:latin typeface="Arial"/>
                <a:cs typeface="Arial"/>
              </a:rPr>
              <a:t>automa</a:t>
            </a:r>
            <a:r>
              <a:rPr dirty="0" sz="800" spc="70">
                <a:solidFill>
                  <a:srgbClr val="6B7089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6B7089"/>
                </a:solidFill>
                <a:latin typeface="Arial"/>
                <a:cs typeface="Arial"/>
              </a:rPr>
              <a:t>c</a:t>
            </a:r>
            <a:r>
              <a:rPr dirty="0" sz="800" spc="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50" spc="-585">
                <a:solidFill>
                  <a:srgbClr val="645D83"/>
                </a:solidFill>
                <a:latin typeface="細明體"/>
                <a:cs typeface="細明體"/>
              </a:rPr>
              <a:t>「</a:t>
            </a:r>
            <a:r>
              <a:rPr dirty="0" sz="800" spc="-15">
                <a:solidFill>
                  <a:srgbClr val="645D83"/>
                </a:solidFill>
                <a:latin typeface="Arial"/>
                <a:cs typeface="Arial"/>
              </a:rPr>
              <a:t>ea</a:t>
            </a:r>
            <a:r>
              <a:rPr dirty="0" sz="800" spc="-25">
                <a:solidFill>
                  <a:srgbClr val="645D83"/>
                </a:solidFill>
                <a:latin typeface="Arial"/>
                <a:cs typeface="Arial"/>
              </a:rPr>
              <a:t>g</a:t>
            </a:r>
            <a:r>
              <a:rPr dirty="0" sz="800" spc="40">
                <a:solidFill>
                  <a:srgbClr val="504F5D"/>
                </a:solidFill>
                <a:latin typeface="Arial"/>
                <a:cs typeface="Arial"/>
              </a:rPr>
              <a:t>e</a:t>
            </a:r>
            <a:r>
              <a:rPr dirty="0" sz="800" spc="20">
                <a:solidFill>
                  <a:srgbClr val="4F6D95"/>
                </a:solidFill>
                <a:latin typeface="Arial"/>
                <a:cs typeface="Arial"/>
              </a:rPr>
              <a:t>nt</a:t>
            </a:r>
            <a:r>
              <a:rPr dirty="0" sz="800" spc="-10">
                <a:solidFill>
                  <a:srgbClr val="4F6D95"/>
                </a:solidFill>
                <a:latin typeface="Arial"/>
                <a:cs typeface="Arial"/>
              </a:rPr>
              <a:t> 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-45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40">
                <a:solidFill>
                  <a:srgbClr val="645D83"/>
                </a:solidFill>
                <a:latin typeface="Arial"/>
                <a:cs typeface="Arial"/>
              </a:rPr>
              <a:t>e</a:t>
            </a:r>
            <a:r>
              <a:rPr dirty="0" sz="800" spc="-185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229">
                <a:solidFill>
                  <a:srgbClr val="3B448C"/>
                </a:solidFill>
                <a:latin typeface="Arial"/>
                <a:cs typeface="Arial"/>
              </a:rPr>
              <a:t>l</a:t>
            </a:r>
            <a:r>
              <a:rPr dirty="0" sz="800" spc="10">
                <a:solidFill>
                  <a:srgbClr val="645D83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  <a:p>
            <a:pPr marL="41275" marR="1910080">
              <a:lnSpc>
                <a:spcPct val="117600"/>
              </a:lnSpc>
              <a:spcBef>
                <a:spcPts val="105"/>
              </a:spcBef>
            </a:pP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pen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7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r</a:t>
            </a:r>
            <a:r>
              <a:rPr dirty="0" sz="800" spc="-4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on</a:t>
            </a:r>
            <a:r>
              <a:rPr dirty="0" sz="800" spc="-8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syste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m</a:t>
            </a:r>
            <a:r>
              <a:rPr dirty="0" sz="800" spc="170">
                <a:solidFill>
                  <a:srgbClr val="ACACBA"/>
                </a:solidFill>
                <a:latin typeface="Arial"/>
                <a:cs typeface="Arial"/>
              </a:rPr>
              <a:t>.</a:t>
            </a:r>
            <a:r>
              <a:rPr dirty="0" sz="800" spc="-10">
                <a:solidFill>
                  <a:srgbClr val="3B448C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645D83"/>
                </a:solidFill>
                <a:latin typeface="Arial"/>
                <a:cs typeface="Arial"/>
              </a:rPr>
              <a:t>h</a:t>
            </a:r>
            <a:r>
              <a:rPr dirty="0" sz="800" spc="-5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80">
                <a:solidFill>
                  <a:srgbClr val="7B8295"/>
                </a:solidFill>
                <a:latin typeface="Arial"/>
                <a:cs typeface="Arial"/>
              </a:rPr>
              <a:t>mp</a:t>
            </a:r>
            <a:r>
              <a:rPr dirty="0" sz="800" spc="-35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fied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8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0">
                <a:solidFill>
                  <a:srgbClr val="7B9CA5"/>
                </a:solidFill>
                <a:latin typeface="Arial"/>
                <a:cs typeface="Arial"/>
              </a:rPr>
              <a:t>r</a:t>
            </a:r>
            <a:r>
              <a:rPr dirty="0" sz="800" spc="45">
                <a:solidFill>
                  <a:srgbClr val="7B8295"/>
                </a:solidFill>
                <a:latin typeface="Arial"/>
                <a:cs typeface="Arial"/>
              </a:rPr>
              <a:t>uct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950" spc="-730">
                <a:solidFill>
                  <a:srgbClr val="645D83"/>
                </a:solidFill>
                <a:latin typeface="細明體"/>
                <a:cs typeface="細明體"/>
              </a:rPr>
              <a:t>「</a:t>
            </a:r>
            <a:r>
              <a:rPr dirty="0" sz="800" spc="114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1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can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950" spc="-685">
                <a:solidFill>
                  <a:srgbClr val="7B8295"/>
                </a:solidFill>
                <a:latin typeface="細明體"/>
                <a:cs typeface="細明體"/>
              </a:rPr>
              <a:t>「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ry</a:t>
            </a:r>
            <a:r>
              <a:rPr dirty="0" sz="800" spc="-5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6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60">
                <a:solidFill>
                  <a:srgbClr val="4F6D95"/>
                </a:solidFill>
                <a:latin typeface="Arial"/>
                <a:cs typeface="Arial"/>
              </a:rPr>
              <a:t> </a:t>
            </a:r>
            <a:r>
              <a:rPr dirty="0" sz="800" spc="80">
                <a:solidFill>
                  <a:srgbClr val="7B8295"/>
                </a:solidFill>
                <a:latin typeface="Arial"/>
                <a:cs typeface="Arial"/>
              </a:rPr>
              <a:t>mu</a:t>
            </a:r>
            <a:r>
              <a:rPr dirty="0" sz="800" spc="-8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-185">
                <a:solidFill>
                  <a:srgbClr val="6B7089"/>
                </a:solidFill>
                <a:latin typeface="Arial"/>
                <a:cs typeface="Arial"/>
              </a:rPr>
              <a:t>p</a:t>
            </a:r>
            <a:r>
              <a:rPr dirty="0" sz="800" spc="-229">
                <a:solidFill>
                  <a:srgbClr val="6B7089"/>
                </a:solidFill>
                <a:latin typeface="Arial"/>
                <a:cs typeface="Arial"/>
              </a:rPr>
              <a:t>l</a:t>
            </a:r>
            <a:r>
              <a:rPr dirty="0" sz="800" spc="60">
                <a:solidFill>
                  <a:srgbClr val="6B7089"/>
                </a:solidFill>
                <a:latin typeface="Arial"/>
                <a:cs typeface="Arial"/>
              </a:rPr>
              <a:t>e</a:t>
            </a:r>
            <a:r>
              <a:rPr dirty="0" sz="800" spc="-6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3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om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75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2F93CD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fun</a:t>
            </a:r>
            <a:r>
              <a:rPr dirty="0" sz="800" spc="7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3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8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-35">
                <a:solidFill>
                  <a:srgbClr val="7B8295"/>
                </a:solidFill>
                <a:latin typeface="Arial"/>
                <a:cs typeface="Arial"/>
              </a:rPr>
              <a:t>s.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13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u</a:t>
            </a:r>
            <a:r>
              <a:rPr dirty="0" sz="800" spc="85">
                <a:solidFill>
                  <a:srgbClr val="806B62"/>
                </a:solidFill>
                <a:latin typeface="Arial"/>
                <a:cs typeface="Arial"/>
              </a:rPr>
              <a:t>d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ng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6B7089"/>
                </a:solidFill>
                <a:latin typeface="Arial"/>
                <a:cs typeface="Arial"/>
              </a:rPr>
              <a:t>samp</a:t>
            </a:r>
            <a:r>
              <a:rPr dirty="0" sz="800" spc="-40">
                <a:solidFill>
                  <a:srgbClr val="6B7089"/>
                </a:solidFill>
                <a:latin typeface="Arial"/>
                <a:cs typeface="Arial"/>
              </a:rPr>
              <a:t>l</a:t>
            </a:r>
            <a:r>
              <a:rPr dirty="0" sz="800" spc="-10">
                <a:solidFill>
                  <a:srgbClr val="6B7089"/>
                </a:solidFill>
                <a:latin typeface="Arial"/>
                <a:cs typeface="Arial"/>
              </a:rPr>
              <a:t>e</a:t>
            </a:r>
            <a:r>
              <a:rPr dirty="0" sz="800" spc="-229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645D83"/>
                </a:solidFill>
                <a:latin typeface="Arial"/>
                <a:cs typeface="Arial"/>
              </a:rPr>
              <a:t>d</a:t>
            </a:r>
            <a:r>
              <a:rPr dirty="0" sz="800" spc="-5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500" spc="-15">
                <a:solidFill>
                  <a:srgbClr val="6B7089"/>
                </a:solidFill>
                <a:latin typeface="細明體"/>
                <a:cs typeface="細明體"/>
              </a:rPr>
              <a:t>門</a:t>
            </a:r>
            <a:r>
              <a:rPr dirty="0" sz="800" spc="20">
                <a:solidFill>
                  <a:srgbClr val="6B7089"/>
                </a:solidFill>
                <a:latin typeface="Arial"/>
                <a:cs typeface="Arial"/>
              </a:rPr>
              <a:t>g,</a:t>
            </a:r>
            <a:endParaRPr sz="800">
              <a:latin typeface="Arial"/>
              <a:cs typeface="Arial"/>
            </a:endParaRPr>
          </a:p>
          <a:p>
            <a:pPr marL="41275">
              <a:lnSpc>
                <a:spcPct val="100000"/>
              </a:lnSpc>
              <a:spcBef>
                <a:spcPts val="240"/>
              </a:spcBef>
            </a:pPr>
            <a:r>
              <a:rPr dirty="0" sz="800" spc="10">
                <a:solidFill>
                  <a:srgbClr val="6B7089"/>
                </a:solidFill>
                <a:latin typeface="Arial"/>
                <a:cs typeface="Arial"/>
              </a:rPr>
              <a:t>seque</a:t>
            </a:r>
            <a:r>
              <a:rPr dirty="0" sz="800" spc="-30">
                <a:solidFill>
                  <a:srgbClr val="6B7089"/>
                </a:solidFill>
                <a:latin typeface="Arial"/>
                <a:cs typeface="Arial"/>
              </a:rPr>
              <a:t>n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c</a:t>
            </a:r>
            <a:r>
              <a:rPr dirty="0" sz="800" spc="40">
                <a:solidFill>
                  <a:srgbClr val="7B9CA5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4F6D95"/>
                </a:solidFill>
                <a:latin typeface="Arial"/>
                <a:cs typeface="Arial"/>
              </a:rPr>
              <a:t>n</a:t>
            </a:r>
            <a:r>
              <a:rPr dirty="0" sz="800" spc="30">
                <a:solidFill>
                  <a:srgbClr val="6B7089"/>
                </a:solidFill>
                <a:latin typeface="Arial"/>
                <a:cs typeface="Arial"/>
              </a:rPr>
              <a:t>g</a:t>
            </a:r>
            <a:r>
              <a:rPr dirty="0" sz="800" spc="-3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and</a:t>
            </a:r>
            <a:r>
              <a:rPr dirty="0" sz="800" spc="-2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3B448C"/>
                </a:solidFill>
                <a:latin typeface="Arial"/>
                <a:cs typeface="Arial"/>
              </a:rPr>
              <a:t>d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a</a:t>
            </a:r>
            <a:r>
              <a:rPr dirty="0" sz="800" spc="35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40">
                <a:solidFill>
                  <a:srgbClr val="6B7089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-340">
                <a:solidFill>
                  <a:srgbClr val="645D83"/>
                </a:solidFill>
                <a:latin typeface="Arial"/>
                <a:cs typeface="Arial"/>
              </a:rPr>
              <a:t>a</a:t>
            </a:r>
            <a:r>
              <a:rPr dirty="0" sz="800" spc="-390">
                <a:solidFill>
                  <a:srgbClr val="3B448C"/>
                </a:solidFill>
                <a:latin typeface="Arial"/>
                <a:cs typeface="Arial"/>
              </a:rPr>
              <a:t>l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y</a:t>
            </a:r>
            <a:r>
              <a:rPr dirty="0" sz="800" spc="-50">
                <a:solidFill>
                  <a:srgbClr val="645D83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0">
                <a:solidFill>
                  <a:srgbClr val="645D83"/>
                </a:solidFill>
                <a:latin typeface="Arial"/>
                <a:cs typeface="Arial"/>
              </a:rPr>
              <a:t>s</a:t>
            </a:r>
            <a:r>
              <a:rPr dirty="0" sz="800" spc="170">
                <a:solidFill>
                  <a:srgbClr val="979E9C"/>
                </a:solidFill>
                <a:latin typeface="Arial"/>
                <a:cs typeface="Arial"/>
              </a:rPr>
              <a:t>.</a:t>
            </a:r>
            <a:r>
              <a:rPr dirty="0" sz="800" spc="-10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he</a:t>
            </a:r>
            <a:endParaRPr sz="800">
              <a:latin typeface="Arial"/>
              <a:cs typeface="Arial"/>
            </a:endParaRPr>
          </a:p>
          <a:p>
            <a:pPr marL="35560" marR="5080">
              <a:lnSpc>
                <a:spcPts val="1240"/>
              </a:lnSpc>
              <a:spcBef>
                <a:spcPts val="45"/>
              </a:spcBef>
            </a:pP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compa</a:t>
            </a:r>
            <a:r>
              <a:rPr dirty="0" sz="800" spc="9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60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-25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ze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6B7089"/>
                </a:solidFill>
                <a:latin typeface="Arial"/>
                <a:cs typeface="Arial"/>
              </a:rPr>
              <a:t>makes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6B7089"/>
                </a:solidFill>
                <a:latin typeface="Arial"/>
                <a:cs typeface="Arial"/>
              </a:rPr>
              <a:t>p</a:t>
            </a:r>
            <a:r>
              <a:rPr dirty="0" sz="800" spc="-5">
                <a:solidFill>
                  <a:srgbClr val="4F6D95"/>
                </a:solidFill>
                <a:latin typeface="Arial"/>
                <a:cs typeface="Arial"/>
              </a:rPr>
              <a:t>r</a:t>
            </a:r>
            <a:r>
              <a:rPr dirty="0" sz="800" spc="20">
                <a:solidFill>
                  <a:srgbClr val="6B7089"/>
                </a:solidFill>
                <a:latin typeface="Arial"/>
                <a:cs typeface="Arial"/>
              </a:rPr>
              <a:t>ac</a:t>
            </a:r>
            <a:r>
              <a:rPr dirty="0" sz="800" spc="35">
                <a:solidFill>
                  <a:srgbClr val="6B7089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cal</a:t>
            </a:r>
            <a:r>
              <a:rPr dirty="0" sz="800" spc="-7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f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-10">
                <a:solidFill>
                  <a:srgbClr val="645D83"/>
                </a:solidFill>
                <a:latin typeface="Arial"/>
                <a:cs typeface="Arial"/>
              </a:rPr>
              <a:t>r</a:t>
            </a:r>
            <a:r>
              <a:rPr dirty="0" sz="800" spc="5">
                <a:solidFill>
                  <a:srgbClr val="645D83"/>
                </a:solidFill>
                <a:latin typeface="Arial"/>
                <a:cs typeface="Arial"/>
              </a:rPr>
              <a:t> </a:t>
            </a:r>
            <a:r>
              <a:rPr dirty="0" sz="800" spc="25">
                <a:solidFill>
                  <a:srgbClr val="6B7089"/>
                </a:solidFill>
                <a:latin typeface="Arial"/>
                <a:cs typeface="Arial"/>
              </a:rPr>
              <a:t>most</a:t>
            </a:r>
            <a:r>
              <a:rPr dirty="0" sz="800" spc="-15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75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ab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50" spc="-585">
                <a:solidFill>
                  <a:srgbClr val="645D83"/>
                </a:solidFill>
                <a:latin typeface="細明體"/>
                <a:cs typeface="細明體"/>
              </a:rPr>
              <a:t>「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ato</a:t>
            </a:r>
            <a:r>
              <a:rPr dirty="0" sz="800" spc="-5">
                <a:solidFill>
                  <a:srgbClr val="645D83"/>
                </a:solidFill>
                <a:latin typeface="Arial"/>
                <a:cs typeface="Arial"/>
              </a:rPr>
              <a:t>r</a:t>
            </a:r>
            <a:r>
              <a:rPr dirty="0" sz="800" spc="40">
                <a:solidFill>
                  <a:srgbClr val="5999B5"/>
                </a:solidFill>
                <a:latin typeface="Arial"/>
                <a:cs typeface="Arial"/>
              </a:rPr>
              <a:t>i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130">
                <a:solidFill>
                  <a:srgbClr val="8A91C6"/>
                </a:solidFill>
                <a:latin typeface="Arial"/>
                <a:cs typeface="Arial"/>
              </a:rPr>
              <a:t>.</a:t>
            </a:r>
            <a:r>
              <a:rPr dirty="0" sz="800" spc="35">
                <a:solidFill>
                  <a:srgbClr val="504F5D"/>
                </a:solidFill>
                <a:latin typeface="Arial"/>
                <a:cs typeface="Arial"/>
              </a:rPr>
              <a:t>T</a:t>
            </a:r>
            <a:r>
              <a:rPr dirty="0" sz="800" spc="40">
                <a:solidFill>
                  <a:srgbClr val="6B7089"/>
                </a:solidFill>
                <a:latin typeface="Arial"/>
                <a:cs typeface="Arial"/>
              </a:rPr>
              <a:t>he</a:t>
            </a:r>
            <a:r>
              <a:rPr dirty="0" sz="800" spc="-4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B</a:t>
            </a:r>
            <a:r>
              <a:rPr dirty="0" sz="800" spc="-55">
                <a:solidFill>
                  <a:srgbClr val="7B8295"/>
                </a:solidFill>
                <a:latin typeface="Arial"/>
                <a:cs typeface="Arial"/>
              </a:rPr>
              <a:t>G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95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40">
                <a:solidFill>
                  <a:srgbClr val="645D83"/>
                </a:solidFill>
                <a:latin typeface="Arial"/>
                <a:cs typeface="Arial"/>
              </a:rPr>
              <a:t>E</a:t>
            </a:r>
            <a:r>
              <a:rPr dirty="0" sz="800" spc="-20">
                <a:solidFill>
                  <a:srgbClr val="645D83"/>
                </a:solidFill>
                <a:latin typeface="Arial"/>
                <a:cs typeface="Arial"/>
              </a:rPr>
              <a:t>Q</a:t>
            </a:r>
            <a:r>
              <a:rPr dirty="0" sz="800" spc="85">
                <a:solidFill>
                  <a:srgbClr val="504F5D"/>
                </a:solidFill>
                <a:latin typeface="Arial"/>
                <a:cs typeface="Arial"/>
              </a:rPr>
              <a:t>-</a:t>
            </a:r>
            <a:r>
              <a:rPr dirty="0" sz="800" spc="30">
                <a:solidFill>
                  <a:srgbClr val="6B7089"/>
                </a:solidFill>
                <a:latin typeface="Arial"/>
                <a:cs typeface="Arial"/>
              </a:rPr>
              <a:t>50</a:t>
            </a:r>
            <a:r>
              <a:rPr dirty="0" sz="800" spc="-20">
                <a:solidFill>
                  <a:srgbClr val="6B7089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h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as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been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de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5999B5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gned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85">
                <a:solidFill>
                  <a:srgbClr val="7B8295"/>
                </a:solidFill>
                <a:latin typeface="Arial"/>
                <a:cs typeface="Arial"/>
              </a:rPr>
              <a:t>w</a:t>
            </a:r>
            <a:r>
              <a:rPr dirty="0" sz="800" spc="-5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th</a:t>
            </a:r>
            <a:r>
              <a:rPr dirty="0" sz="800" spc="-7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spe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5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>
                <a:solidFill>
                  <a:srgbClr val="4F6D95"/>
                </a:solidFill>
                <a:latin typeface="Arial"/>
                <a:cs typeface="Arial"/>
              </a:rPr>
              <a:t>f</a:t>
            </a:r>
            <a:r>
              <a:rPr dirty="0" sz="800" spc="-15">
                <a:solidFill>
                  <a:srgbClr val="4F6D95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0">
                <a:solidFill>
                  <a:srgbClr val="7B8295"/>
                </a:solidFill>
                <a:latin typeface="Arial"/>
                <a:cs typeface="Arial"/>
              </a:rPr>
              <a:t>app</a:t>
            </a:r>
            <a:r>
              <a:rPr dirty="0" sz="800" spc="-10">
                <a:solidFill>
                  <a:srgbClr val="7B8295"/>
                </a:solidFill>
                <a:latin typeface="Arial"/>
                <a:cs typeface="Arial"/>
              </a:rPr>
              <a:t>l</a:t>
            </a:r>
            <a:r>
              <a:rPr dirty="0" sz="800" spc="-5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40">
                <a:solidFill>
                  <a:srgbClr val="645D83"/>
                </a:solidFill>
                <a:latin typeface="Arial"/>
                <a:cs typeface="Arial"/>
              </a:rPr>
              <a:t>b</a:t>
            </a:r>
            <a:r>
              <a:rPr dirty="0" sz="800" spc="40">
                <a:solidFill>
                  <a:srgbClr val="663697"/>
                </a:solidFill>
                <a:latin typeface="Arial"/>
                <a:cs typeface="Arial"/>
              </a:rPr>
              <a:t>i</a:t>
            </a:r>
            <a:r>
              <a:rPr dirty="0" sz="800" spc="-90">
                <a:solidFill>
                  <a:srgbClr val="663697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10">
                <a:solidFill>
                  <a:srgbClr val="645D83"/>
                </a:solidFill>
                <a:latin typeface="Arial"/>
                <a:cs typeface="Arial"/>
              </a:rPr>
              <a:t>t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y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20">
                <a:solidFill>
                  <a:srgbClr val="7B8295"/>
                </a:solidFill>
                <a:latin typeface="Arial"/>
                <a:cs typeface="Arial"/>
              </a:rPr>
              <a:t>f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40">
                <a:solidFill>
                  <a:srgbClr val="979E9C"/>
                </a:solidFill>
                <a:latin typeface="Arial"/>
                <a:cs typeface="Arial"/>
              </a:rPr>
              <a:t>r</a:t>
            </a:r>
            <a:r>
              <a:rPr dirty="0" sz="800" spc="-45">
                <a:solidFill>
                  <a:srgbClr val="979E9C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ba</a:t>
            </a:r>
            <a:r>
              <a:rPr dirty="0" sz="800" spc="-6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-5">
                <a:solidFill>
                  <a:srgbClr val="2F93CD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sequen</a:t>
            </a:r>
            <a:r>
              <a:rPr dirty="0" sz="800" spc="7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50">
                <a:solidFill>
                  <a:srgbClr val="7B8295"/>
                </a:solidFill>
                <a:latin typeface="Arial"/>
                <a:cs typeface="Arial"/>
              </a:rPr>
              <a:t>ng</a:t>
            </a:r>
            <a:r>
              <a:rPr dirty="0" sz="800" spc="-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45">
                <a:solidFill>
                  <a:srgbClr val="7B8295"/>
                </a:solidFill>
                <a:latin typeface="Arial"/>
                <a:cs typeface="Arial"/>
              </a:rPr>
              <a:t>pr</a:t>
            </a:r>
            <a:r>
              <a:rPr dirty="0" sz="800" spc="-105">
                <a:solidFill>
                  <a:srgbClr val="7B8295"/>
                </a:solidFill>
                <a:latin typeface="Arial"/>
                <a:cs typeface="Arial"/>
              </a:rPr>
              <a:t>o</a:t>
            </a:r>
            <a:r>
              <a:rPr dirty="0" sz="800" spc="80">
                <a:solidFill>
                  <a:srgbClr val="979E9C"/>
                </a:solidFill>
                <a:latin typeface="Arial"/>
                <a:cs typeface="Arial"/>
              </a:rPr>
              <a:t>j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e</a:t>
            </a:r>
            <a:r>
              <a:rPr dirty="0" sz="800" spc="2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40">
                <a:solidFill>
                  <a:srgbClr val="4F6D95"/>
                </a:solidFill>
                <a:latin typeface="Arial"/>
                <a:cs typeface="Arial"/>
              </a:rPr>
              <a:t>t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5">
                <a:solidFill>
                  <a:srgbClr val="893875"/>
                </a:solidFill>
                <a:latin typeface="Arial"/>
                <a:cs typeface="Arial"/>
              </a:rPr>
              <a:t>i</a:t>
            </a:r>
            <a:r>
              <a:rPr dirty="0" sz="800" spc="13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6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135">
                <a:solidFill>
                  <a:srgbClr val="6B7089"/>
                </a:solidFill>
                <a:latin typeface="Arial"/>
                <a:cs typeface="Arial"/>
              </a:rPr>
              <a:t>c</a:t>
            </a:r>
            <a:r>
              <a:rPr dirty="0" sz="800" spc="-50">
                <a:solidFill>
                  <a:srgbClr val="6B7089"/>
                </a:solidFill>
                <a:latin typeface="Arial"/>
                <a:cs typeface="Arial"/>
              </a:rPr>
              <a:t>l</a:t>
            </a:r>
            <a:r>
              <a:rPr dirty="0" sz="800" spc="40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-5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40">
                <a:solidFill>
                  <a:srgbClr val="7B8295"/>
                </a:solidFill>
                <a:latin typeface="Arial"/>
                <a:cs typeface="Arial"/>
              </a:rPr>
              <a:t>cal</a:t>
            </a:r>
            <a:r>
              <a:rPr dirty="0" sz="800" spc="-8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40">
                <a:solidFill>
                  <a:srgbClr val="7B8295"/>
                </a:solidFill>
                <a:latin typeface="Arial"/>
                <a:cs typeface="Arial"/>
              </a:rPr>
              <a:t>n</a:t>
            </a:r>
            <a:r>
              <a:rPr dirty="0" sz="800" spc="90">
                <a:solidFill>
                  <a:srgbClr val="7B8295"/>
                </a:solidFill>
                <a:latin typeface="Arial"/>
                <a:cs typeface="Arial"/>
              </a:rPr>
              <a:t>d</a:t>
            </a:r>
            <a:r>
              <a:rPr dirty="0" sz="800" spc="-50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s</a:t>
            </a:r>
            <a:r>
              <a:rPr dirty="0" sz="800" spc="10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-5">
                <a:solidFill>
                  <a:srgbClr val="979E9C"/>
                </a:solidFill>
                <a:latin typeface="Arial"/>
                <a:cs typeface="Arial"/>
              </a:rPr>
              <a:t>i</a:t>
            </a:r>
            <a:r>
              <a:rPr dirty="0" sz="800" spc="15">
                <a:solidFill>
                  <a:srgbClr val="7B8295"/>
                </a:solidFill>
                <a:latin typeface="Arial"/>
                <a:cs typeface="Arial"/>
              </a:rPr>
              <a:t>en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t</a:t>
            </a:r>
            <a:r>
              <a:rPr dirty="0" sz="800" spc="-5">
                <a:solidFill>
                  <a:srgbClr val="957EAA"/>
                </a:solidFill>
                <a:latin typeface="Arial"/>
                <a:cs typeface="Arial"/>
              </a:rPr>
              <a:t>i</a:t>
            </a:r>
            <a:r>
              <a:rPr dirty="0" sz="800" spc="30">
                <a:solidFill>
                  <a:srgbClr val="645D83"/>
                </a:solidFill>
                <a:latin typeface="Arial"/>
                <a:cs typeface="Arial"/>
              </a:rPr>
              <a:t>f</a:t>
            </a:r>
            <a:r>
              <a:rPr dirty="0" sz="800" spc="5">
                <a:solidFill>
                  <a:srgbClr val="645D83"/>
                </a:solidFill>
                <a:latin typeface="Arial"/>
                <a:cs typeface="Arial"/>
              </a:rPr>
              <a:t>i</a:t>
            </a:r>
            <a:r>
              <a:rPr dirty="0" sz="800" spc="35">
                <a:solidFill>
                  <a:srgbClr val="7B8295"/>
                </a:solidFill>
                <a:latin typeface="Arial"/>
                <a:cs typeface="Arial"/>
              </a:rPr>
              <a:t>c</a:t>
            </a:r>
            <a:r>
              <a:rPr dirty="0" sz="800" spc="5">
                <a:solidFill>
                  <a:srgbClr val="7B8295"/>
                </a:solidFill>
                <a:latin typeface="Arial"/>
                <a:cs typeface="Arial"/>
              </a:rPr>
              <a:t> </a:t>
            </a:r>
            <a:r>
              <a:rPr dirty="0" sz="950" spc="-685">
                <a:solidFill>
                  <a:srgbClr val="645D83"/>
                </a:solidFill>
                <a:latin typeface="細明體"/>
                <a:cs typeface="細明體"/>
              </a:rPr>
              <a:t>「</a:t>
            </a:r>
            <a:r>
              <a:rPr dirty="0" sz="800" spc="-30">
                <a:solidFill>
                  <a:srgbClr val="7B8295"/>
                </a:solidFill>
                <a:latin typeface="Arial"/>
                <a:cs typeface="Arial"/>
              </a:rPr>
              <a:t>ese</a:t>
            </a:r>
            <a:r>
              <a:rPr dirty="0" sz="800" spc="-20">
                <a:solidFill>
                  <a:srgbClr val="7B8295"/>
                </a:solidFill>
                <a:latin typeface="Arial"/>
                <a:cs typeface="Arial"/>
              </a:rPr>
              <a:t>a</a:t>
            </a:r>
            <a:r>
              <a:rPr dirty="0" sz="800" spc="-5">
                <a:solidFill>
                  <a:srgbClr val="7B9CA5"/>
                </a:solidFill>
                <a:latin typeface="Arial"/>
                <a:cs typeface="Arial"/>
              </a:rPr>
              <a:t>r</a:t>
            </a:r>
            <a:r>
              <a:rPr dirty="0" sz="800" spc="60">
                <a:solidFill>
                  <a:srgbClr val="7B8295"/>
                </a:solidFill>
                <a:latin typeface="Arial"/>
                <a:cs typeface="Arial"/>
              </a:rPr>
              <a:t>ch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00655" y="2192273"/>
            <a:ext cx="0" cy="643255"/>
          </a:xfrm>
          <a:custGeom>
            <a:avLst/>
            <a:gdLst/>
            <a:ahLst/>
            <a:cxnLst/>
            <a:rect l="l" t="t" r="r" b="b"/>
            <a:pathLst>
              <a:path w="0" h="643255">
                <a:moveTo>
                  <a:pt x="0" y="0"/>
                </a:moveTo>
                <a:lnTo>
                  <a:pt x="0" y="642937"/>
                </a:lnTo>
              </a:path>
            </a:pathLst>
          </a:custGeom>
          <a:ln w="28956">
            <a:solidFill>
              <a:srgbClr val="4A7EB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128305" y="2762825"/>
            <a:ext cx="144780" cy="144780"/>
          </a:xfrm>
          <a:custGeom>
            <a:avLst/>
            <a:gdLst/>
            <a:ahLst/>
            <a:cxnLst/>
            <a:rect l="l" t="t" r="r" b="b"/>
            <a:pathLst>
              <a:path w="144780" h="144780">
                <a:moveTo>
                  <a:pt x="72342" y="0"/>
                </a:moveTo>
                <a:lnTo>
                  <a:pt x="30533" y="13423"/>
                </a:lnTo>
                <a:lnTo>
                  <a:pt x="5407" y="45803"/>
                </a:lnTo>
                <a:lnTo>
                  <a:pt x="0" y="74665"/>
                </a:lnTo>
                <a:lnTo>
                  <a:pt x="1848" y="88855"/>
                </a:lnTo>
                <a:lnTo>
                  <a:pt x="22137" y="124319"/>
                </a:lnTo>
                <a:lnTo>
                  <a:pt x="59156" y="143351"/>
                </a:lnTo>
                <a:lnTo>
                  <a:pt x="74016" y="144761"/>
                </a:lnTo>
                <a:lnTo>
                  <a:pt x="88314" y="143012"/>
                </a:lnTo>
                <a:lnTo>
                  <a:pt x="124084" y="122908"/>
                </a:lnTo>
                <a:lnTo>
                  <a:pt x="143310" y="86163"/>
                </a:lnTo>
                <a:lnTo>
                  <a:pt x="144739" y="71470"/>
                </a:lnTo>
                <a:lnTo>
                  <a:pt x="143113" y="57041"/>
                </a:lnTo>
                <a:lnTo>
                  <a:pt x="123233" y="20899"/>
                </a:lnTo>
                <a:lnTo>
                  <a:pt x="86824" y="1448"/>
                </a:lnTo>
                <a:lnTo>
                  <a:pt x="72342" y="0"/>
                </a:lnTo>
                <a:close/>
              </a:path>
            </a:pathLst>
          </a:custGeom>
          <a:solidFill>
            <a:srgbClr val="4A7EB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843533" y="477773"/>
            <a:ext cx="7571993" cy="18569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129027" y="1549146"/>
            <a:ext cx="335279" cy="7444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843277" y="1549146"/>
            <a:ext cx="231647" cy="74447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223260" y="1549146"/>
            <a:ext cx="334517" cy="7444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865882" y="1549146"/>
            <a:ext cx="304799" cy="7444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629150" y="1549146"/>
            <a:ext cx="335279" cy="74447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843528" y="1549146"/>
            <a:ext cx="749807" cy="7444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580126" y="1549146"/>
            <a:ext cx="335279" cy="7444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223509" y="1549146"/>
            <a:ext cx="323849" cy="74447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558533" y="1549146"/>
            <a:ext cx="334517" cy="74447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201155" y="1549146"/>
            <a:ext cx="304799" cy="7444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54686" y="2858261"/>
            <a:ext cx="2660141" cy="45719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93241" y="3499865"/>
            <a:ext cx="2737103" cy="45719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944624" y="4309109"/>
            <a:ext cx="2669285" cy="67055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000500" y="4951476"/>
            <a:ext cx="3100577" cy="670559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730240" y="2880359"/>
            <a:ext cx="3156203" cy="670559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3200400" y="2344673"/>
            <a:ext cx="0" cy="1133475"/>
          </a:xfrm>
          <a:custGeom>
            <a:avLst/>
            <a:gdLst/>
            <a:ahLst/>
            <a:cxnLst/>
            <a:rect l="l" t="t" r="r" b="b"/>
            <a:pathLst>
              <a:path w="0" h="1133475">
                <a:moveTo>
                  <a:pt x="0" y="0"/>
                </a:moveTo>
                <a:lnTo>
                  <a:pt x="0" y="1133487"/>
                </a:lnTo>
              </a:path>
            </a:pathLst>
          </a:custGeom>
          <a:ln w="28956">
            <a:solidFill>
              <a:srgbClr val="4A7EB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3128049" y="3405767"/>
            <a:ext cx="144780" cy="144780"/>
          </a:xfrm>
          <a:custGeom>
            <a:avLst/>
            <a:gdLst/>
            <a:ahLst/>
            <a:cxnLst/>
            <a:rect l="l" t="t" r="r" b="b"/>
            <a:pathLst>
              <a:path w="144779" h="144779">
                <a:moveTo>
                  <a:pt x="72342" y="0"/>
                </a:moveTo>
                <a:lnTo>
                  <a:pt x="30533" y="13423"/>
                </a:lnTo>
                <a:lnTo>
                  <a:pt x="5407" y="45803"/>
                </a:lnTo>
                <a:lnTo>
                  <a:pt x="0" y="74665"/>
                </a:lnTo>
                <a:lnTo>
                  <a:pt x="1848" y="88855"/>
                </a:lnTo>
                <a:lnTo>
                  <a:pt x="22137" y="124319"/>
                </a:lnTo>
                <a:lnTo>
                  <a:pt x="59156" y="143351"/>
                </a:lnTo>
                <a:lnTo>
                  <a:pt x="74016" y="144761"/>
                </a:lnTo>
                <a:lnTo>
                  <a:pt x="88314" y="143012"/>
                </a:lnTo>
                <a:lnTo>
                  <a:pt x="124084" y="122904"/>
                </a:lnTo>
                <a:lnTo>
                  <a:pt x="143310" y="86159"/>
                </a:lnTo>
                <a:lnTo>
                  <a:pt x="144739" y="71470"/>
                </a:lnTo>
                <a:lnTo>
                  <a:pt x="143113" y="57041"/>
                </a:lnTo>
                <a:lnTo>
                  <a:pt x="123233" y="20899"/>
                </a:lnTo>
                <a:lnTo>
                  <a:pt x="86824" y="1448"/>
                </a:lnTo>
                <a:lnTo>
                  <a:pt x="72342" y="0"/>
                </a:lnTo>
                <a:close/>
              </a:path>
            </a:pathLst>
          </a:custGeom>
          <a:solidFill>
            <a:srgbClr val="4A7EB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272534" y="2334767"/>
            <a:ext cx="0" cy="1929130"/>
          </a:xfrm>
          <a:custGeom>
            <a:avLst/>
            <a:gdLst/>
            <a:ahLst/>
            <a:cxnLst/>
            <a:rect l="l" t="t" r="r" b="b"/>
            <a:pathLst>
              <a:path w="0" h="1929129">
                <a:moveTo>
                  <a:pt x="0" y="0"/>
                </a:moveTo>
                <a:lnTo>
                  <a:pt x="0" y="1928825"/>
                </a:lnTo>
              </a:path>
            </a:pathLst>
          </a:custGeom>
          <a:ln w="28956">
            <a:solidFill>
              <a:srgbClr val="4A7EB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4200183" y="4191204"/>
            <a:ext cx="144780" cy="144780"/>
          </a:xfrm>
          <a:custGeom>
            <a:avLst/>
            <a:gdLst/>
            <a:ahLst/>
            <a:cxnLst/>
            <a:rect l="l" t="t" r="r" b="b"/>
            <a:pathLst>
              <a:path w="144779" h="144779">
                <a:moveTo>
                  <a:pt x="72342" y="0"/>
                </a:moveTo>
                <a:lnTo>
                  <a:pt x="30533" y="13427"/>
                </a:lnTo>
                <a:lnTo>
                  <a:pt x="5407" y="45808"/>
                </a:lnTo>
                <a:lnTo>
                  <a:pt x="0" y="74665"/>
                </a:lnTo>
                <a:lnTo>
                  <a:pt x="1848" y="88855"/>
                </a:lnTo>
                <a:lnTo>
                  <a:pt x="22137" y="124319"/>
                </a:lnTo>
                <a:lnTo>
                  <a:pt x="59156" y="143351"/>
                </a:lnTo>
                <a:lnTo>
                  <a:pt x="74016" y="144761"/>
                </a:lnTo>
                <a:lnTo>
                  <a:pt x="88314" y="143012"/>
                </a:lnTo>
                <a:lnTo>
                  <a:pt x="124084" y="122904"/>
                </a:lnTo>
                <a:lnTo>
                  <a:pt x="143310" y="86159"/>
                </a:lnTo>
                <a:lnTo>
                  <a:pt x="144739" y="71470"/>
                </a:lnTo>
                <a:lnTo>
                  <a:pt x="143113" y="57041"/>
                </a:lnTo>
                <a:lnTo>
                  <a:pt x="123233" y="20899"/>
                </a:lnTo>
                <a:lnTo>
                  <a:pt x="86824" y="1448"/>
                </a:lnTo>
                <a:lnTo>
                  <a:pt x="72342" y="0"/>
                </a:lnTo>
                <a:close/>
              </a:path>
            </a:pathLst>
          </a:custGeom>
          <a:solidFill>
            <a:srgbClr val="4A7EB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558028" y="2334767"/>
            <a:ext cx="0" cy="2643505"/>
          </a:xfrm>
          <a:custGeom>
            <a:avLst/>
            <a:gdLst/>
            <a:ahLst/>
            <a:cxnLst/>
            <a:rect l="l" t="t" r="r" b="b"/>
            <a:pathLst>
              <a:path w="0" h="2643504">
                <a:moveTo>
                  <a:pt x="0" y="0"/>
                </a:moveTo>
                <a:lnTo>
                  <a:pt x="0" y="2643200"/>
                </a:lnTo>
              </a:path>
            </a:pathLst>
          </a:custGeom>
          <a:ln w="28956">
            <a:solidFill>
              <a:srgbClr val="C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5485677" y="4905583"/>
            <a:ext cx="144780" cy="144780"/>
          </a:xfrm>
          <a:custGeom>
            <a:avLst/>
            <a:gdLst/>
            <a:ahLst/>
            <a:cxnLst/>
            <a:rect l="l" t="t" r="r" b="b"/>
            <a:pathLst>
              <a:path w="144779" h="144779">
                <a:moveTo>
                  <a:pt x="72342" y="0"/>
                </a:moveTo>
                <a:lnTo>
                  <a:pt x="30533" y="13427"/>
                </a:lnTo>
                <a:lnTo>
                  <a:pt x="5407" y="45808"/>
                </a:lnTo>
                <a:lnTo>
                  <a:pt x="0" y="74665"/>
                </a:lnTo>
                <a:lnTo>
                  <a:pt x="1848" y="88855"/>
                </a:lnTo>
                <a:lnTo>
                  <a:pt x="22137" y="124319"/>
                </a:lnTo>
                <a:lnTo>
                  <a:pt x="59156" y="143351"/>
                </a:lnTo>
                <a:lnTo>
                  <a:pt x="74016" y="144761"/>
                </a:lnTo>
                <a:lnTo>
                  <a:pt x="88314" y="143012"/>
                </a:lnTo>
                <a:lnTo>
                  <a:pt x="124084" y="122908"/>
                </a:lnTo>
                <a:lnTo>
                  <a:pt x="143310" y="86163"/>
                </a:lnTo>
                <a:lnTo>
                  <a:pt x="144739" y="71470"/>
                </a:lnTo>
                <a:lnTo>
                  <a:pt x="143113" y="57041"/>
                </a:lnTo>
                <a:lnTo>
                  <a:pt x="123233" y="20899"/>
                </a:lnTo>
                <a:lnTo>
                  <a:pt x="86824" y="1448"/>
                </a:lnTo>
                <a:lnTo>
                  <a:pt x="72342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558533" y="2263901"/>
            <a:ext cx="0" cy="643255"/>
          </a:xfrm>
          <a:custGeom>
            <a:avLst/>
            <a:gdLst/>
            <a:ahLst/>
            <a:cxnLst/>
            <a:rect l="l" t="t" r="r" b="b"/>
            <a:pathLst>
              <a:path w="0" h="643255">
                <a:moveTo>
                  <a:pt x="0" y="0"/>
                </a:moveTo>
                <a:lnTo>
                  <a:pt x="0" y="642937"/>
                </a:lnTo>
              </a:path>
            </a:pathLst>
          </a:custGeom>
          <a:ln w="28956">
            <a:solidFill>
              <a:srgbClr val="92D05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486183" y="2834454"/>
            <a:ext cx="144780" cy="144780"/>
          </a:xfrm>
          <a:custGeom>
            <a:avLst/>
            <a:gdLst/>
            <a:ahLst/>
            <a:cxnLst/>
            <a:rect l="l" t="t" r="r" b="b"/>
            <a:pathLst>
              <a:path w="144779" h="144780">
                <a:moveTo>
                  <a:pt x="72342" y="0"/>
                </a:moveTo>
                <a:lnTo>
                  <a:pt x="30533" y="13423"/>
                </a:lnTo>
                <a:lnTo>
                  <a:pt x="5407" y="45803"/>
                </a:lnTo>
                <a:lnTo>
                  <a:pt x="0" y="74665"/>
                </a:lnTo>
                <a:lnTo>
                  <a:pt x="1848" y="88855"/>
                </a:lnTo>
                <a:lnTo>
                  <a:pt x="22137" y="124319"/>
                </a:lnTo>
                <a:lnTo>
                  <a:pt x="59156" y="143351"/>
                </a:lnTo>
                <a:lnTo>
                  <a:pt x="74016" y="144761"/>
                </a:lnTo>
                <a:lnTo>
                  <a:pt x="88314" y="143012"/>
                </a:lnTo>
                <a:lnTo>
                  <a:pt x="124084" y="122908"/>
                </a:lnTo>
                <a:lnTo>
                  <a:pt x="143310" y="86163"/>
                </a:lnTo>
                <a:lnTo>
                  <a:pt x="144739" y="71470"/>
                </a:lnTo>
                <a:lnTo>
                  <a:pt x="143113" y="57041"/>
                </a:lnTo>
                <a:lnTo>
                  <a:pt x="123233" y="20899"/>
                </a:lnTo>
                <a:lnTo>
                  <a:pt x="86824" y="1448"/>
                </a:lnTo>
                <a:lnTo>
                  <a:pt x="72342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221584" y="2946655"/>
            <a:ext cx="2456180" cy="4813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ct val="100000"/>
              </a:lnSpc>
            </a:pP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ng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-se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uenc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ng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45"/>
              </a:spcBef>
            </a:pPr>
            <a:r>
              <a:rPr dirty="0" sz="1200" spc="-5">
                <a:latin typeface="Arial"/>
                <a:cs typeface="Arial"/>
              </a:rPr>
              <a:t>AB</a:t>
            </a:r>
            <a:r>
              <a:rPr dirty="0" sz="1200">
                <a:latin typeface="Arial"/>
                <a:cs typeface="Arial"/>
              </a:rPr>
              <a:t>I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3730X</a:t>
            </a:r>
            <a:r>
              <a:rPr dirty="0" sz="1200"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863266" y="3992983"/>
            <a:ext cx="1055370" cy="0"/>
          </a:xfrm>
          <a:custGeom>
            <a:avLst/>
            <a:gdLst/>
            <a:ahLst/>
            <a:cxnLst/>
            <a:rect l="l" t="t" r="r" b="b"/>
            <a:pathLst>
              <a:path w="1055370" h="0">
                <a:moveTo>
                  <a:pt x="0" y="0"/>
                </a:moveTo>
                <a:lnTo>
                  <a:pt x="1055357" y="0"/>
                </a:lnTo>
              </a:path>
            </a:pathLst>
          </a:custGeom>
          <a:ln w="888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004738" y="3992983"/>
            <a:ext cx="1703070" cy="0"/>
          </a:xfrm>
          <a:custGeom>
            <a:avLst/>
            <a:gdLst/>
            <a:ahLst/>
            <a:cxnLst/>
            <a:rect l="l" t="t" r="r" b="b"/>
            <a:pathLst>
              <a:path w="1703070" h="0">
                <a:moveTo>
                  <a:pt x="0" y="0"/>
                </a:moveTo>
                <a:lnTo>
                  <a:pt x="1703070" y="0"/>
                </a:lnTo>
              </a:path>
            </a:pathLst>
          </a:custGeom>
          <a:ln w="888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850560" y="3588468"/>
            <a:ext cx="2870200" cy="4819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90805">
              <a:lnSpc>
                <a:spcPct val="100000"/>
              </a:lnSpc>
            </a:pP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assi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arallel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1200" spc="-5">
                <a:latin typeface="Arial"/>
                <a:cs typeface="Arial"/>
              </a:rPr>
              <a:t>Ro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5">
                <a:latin typeface="Arial"/>
                <a:cs typeface="Arial"/>
              </a:rPr>
              <a:t>h</a:t>
            </a:r>
            <a:r>
              <a:rPr dirty="0" sz="1200">
                <a:latin typeface="Arial"/>
                <a:cs typeface="Arial"/>
              </a:rPr>
              <a:t>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45</a:t>
            </a:r>
            <a:r>
              <a:rPr dirty="0" sz="1200">
                <a:latin typeface="Arial"/>
                <a:cs typeface="Arial"/>
              </a:rPr>
              <a:t>4</a:t>
            </a:r>
            <a:r>
              <a:rPr dirty="0" sz="1200" spc="-5">
                <a:latin typeface="Arial"/>
                <a:cs typeface="Arial"/>
              </a:rPr>
              <a:t> FLX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Li</a:t>
            </a:r>
            <a:r>
              <a:rPr dirty="0" sz="1200">
                <a:latin typeface="Arial"/>
                <a:cs typeface="Arial"/>
              </a:rPr>
              <a:t>fe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35">
                <a:latin typeface="Arial"/>
                <a:cs typeface="Arial"/>
              </a:rPr>
              <a:t>T</a:t>
            </a:r>
            <a:r>
              <a:rPr dirty="0" sz="1200" spc="-5">
                <a:latin typeface="Arial"/>
                <a:cs typeface="Arial"/>
              </a:rPr>
              <a:t>e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5">
                <a:latin typeface="Arial"/>
                <a:cs typeface="Arial"/>
              </a:rPr>
              <a:t>hnologie</a:t>
            </a:r>
            <a:r>
              <a:rPr dirty="0" sz="1200">
                <a:latin typeface="Arial"/>
                <a:cs typeface="Arial"/>
              </a:rPr>
              <a:t>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S</a:t>
            </a:r>
            <a:r>
              <a:rPr dirty="0" sz="1200">
                <a:latin typeface="Arial"/>
                <a:cs typeface="Arial"/>
              </a:rPr>
              <a:t>O</a:t>
            </a:r>
            <a:r>
              <a:rPr dirty="0" sz="1200" spc="-5">
                <a:latin typeface="Arial"/>
                <a:cs typeface="Arial"/>
              </a:rPr>
              <a:t>LiD</a:t>
            </a:r>
            <a:r>
              <a:rPr dirty="0" sz="1200">
                <a:latin typeface="Arial"/>
                <a:cs typeface="Arial"/>
              </a:rPr>
              <a:t>,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11825" y="4397440"/>
            <a:ext cx="2135505" cy="4165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7314" marR="5080" indent="-95250">
              <a:lnSpc>
                <a:spcPct val="100000"/>
              </a:lnSpc>
            </a:pP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PC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z="1400" spc="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 se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ncin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li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493634" y="5040382"/>
            <a:ext cx="6106160" cy="12217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1654810" marR="1686560">
              <a:lnSpc>
                <a:spcPct val="100000"/>
              </a:lnSpc>
            </a:pP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assi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arallel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 si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ng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lec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Pac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ific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 B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osc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ence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ng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-m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ecu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le r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ea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l-time</a:t>
            </a:r>
            <a:r>
              <a:rPr dirty="0" sz="12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DN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dirty="0" sz="12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sequenc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dirty="0" sz="1200" spc="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RT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) t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echno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og</a:t>
            </a:r>
            <a:r>
              <a:rPr dirty="0" sz="1200" spc="-15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 spc="-5" strike="sngStrike">
                <a:latin typeface="Arial"/>
                <a:cs typeface="Arial"/>
              </a:rPr>
              <a:t>Heli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5" strike="sngStrike">
                <a:latin typeface="Arial"/>
                <a:cs typeface="Arial"/>
              </a:rPr>
              <a:t>o</a:t>
            </a:r>
            <a:r>
              <a:rPr dirty="0" sz="1200" strike="sngStrike">
                <a:latin typeface="Arial"/>
                <a:cs typeface="Arial"/>
              </a:rPr>
              <a:t>s</a:t>
            </a:r>
            <a:r>
              <a:rPr dirty="0" sz="1200" spc="-10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(tr</a:t>
            </a:r>
            <a:r>
              <a:rPr dirty="0" sz="1200" spc="-5" strike="sngStrike">
                <a:latin typeface="Arial"/>
                <a:cs typeface="Arial"/>
              </a:rPr>
              <a:t>ue </a:t>
            </a:r>
            <a:r>
              <a:rPr dirty="0" sz="1200" strike="sngStrike">
                <a:latin typeface="Arial"/>
                <a:cs typeface="Arial"/>
              </a:rPr>
              <a:t>s</a:t>
            </a:r>
            <a:r>
              <a:rPr dirty="0" sz="1200" spc="-5" strike="sngStrike">
                <a:latin typeface="Arial"/>
                <a:cs typeface="Arial"/>
              </a:rPr>
              <a:t>ingle</a:t>
            </a:r>
            <a:r>
              <a:rPr dirty="0" sz="1200" strike="sngStrike">
                <a:latin typeface="Arial"/>
                <a:cs typeface="Arial"/>
              </a:rPr>
              <a:t>-m</a:t>
            </a:r>
            <a:r>
              <a:rPr dirty="0" sz="1200" spc="-5" strike="sngStrike">
                <a:latin typeface="Arial"/>
                <a:cs typeface="Arial"/>
              </a:rPr>
              <a:t>o</a:t>
            </a:r>
            <a:r>
              <a:rPr dirty="0" sz="1200" spc="-10" strike="sngStrike">
                <a:latin typeface="Arial"/>
                <a:cs typeface="Arial"/>
              </a:rPr>
              <a:t>l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10" strike="sngStrike">
                <a:latin typeface="Arial"/>
                <a:cs typeface="Arial"/>
              </a:rPr>
              <a:t>u</a:t>
            </a:r>
            <a:r>
              <a:rPr dirty="0" sz="1200" spc="-5" strike="sngStrike">
                <a:latin typeface="Arial"/>
                <a:cs typeface="Arial"/>
              </a:rPr>
              <a:t>l</a:t>
            </a:r>
            <a:r>
              <a:rPr dirty="0" sz="1200" spc="-10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-s</a:t>
            </a:r>
            <a:r>
              <a:rPr dirty="0" sz="1200" spc="-10" strike="sngStrike">
                <a:latin typeface="Arial"/>
                <a:cs typeface="Arial"/>
              </a:rPr>
              <a:t>e</a:t>
            </a:r>
            <a:r>
              <a:rPr dirty="0" sz="1200" spc="-5" strike="sngStrike">
                <a:latin typeface="Arial"/>
                <a:cs typeface="Arial"/>
              </a:rPr>
              <a:t>q</a:t>
            </a:r>
            <a:r>
              <a:rPr dirty="0" sz="1200" spc="-10" strike="sngStrike">
                <a:latin typeface="Arial"/>
                <a:cs typeface="Arial"/>
              </a:rPr>
              <a:t>u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pc="-10" strike="sngStrike">
                <a:latin typeface="Arial"/>
                <a:cs typeface="Arial"/>
              </a:rPr>
              <a:t>n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5" strike="sngStrike">
                <a:latin typeface="Arial"/>
                <a:cs typeface="Arial"/>
              </a:rPr>
              <a:t>i</a:t>
            </a:r>
            <a:r>
              <a:rPr dirty="0" sz="1200" spc="-10" strike="sngStrike">
                <a:latin typeface="Arial"/>
                <a:cs typeface="Arial"/>
              </a:rPr>
              <a:t>ng </a:t>
            </a:r>
            <a:r>
              <a:rPr dirty="0" sz="1200" strike="sngStrike">
                <a:latin typeface="Arial"/>
                <a:cs typeface="Arial"/>
              </a:rPr>
              <a:t>(t</a:t>
            </a:r>
            <a:r>
              <a:rPr dirty="0" sz="1200" spc="-5" strike="sngStrike">
                <a:latin typeface="Arial"/>
                <a:cs typeface="Arial"/>
              </a:rPr>
              <a:t>S</a:t>
            </a:r>
            <a:r>
              <a:rPr dirty="0" sz="1200" strike="sngStrike">
                <a:latin typeface="Arial"/>
                <a:cs typeface="Arial"/>
              </a:rPr>
              <a:t>M</a:t>
            </a:r>
            <a:r>
              <a:rPr dirty="0" sz="1200" spc="-5" strike="sngStrike">
                <a:latin typeface="Arial"/>
                <a:cs typeface="Arial"/>
              </a:rPr>
              <a:t>S</a:t>
            </a:r>
            <a:r>
              <a:rPr dirty="0" sz="1200" strike="sngStrike">
                <a:latin typeface="Arial"/>
                <a:cs typeface="Arial"/>
              </a:rPr>
              <a:t>) t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5" strike="sngStrike">
                <a:latin typeface="Arial"/>
                <a:cs typeface="Arial"/>
              </a:rPr>
              <a:t>hnolog</a:t>
            </a:r>
            <a:r>
              <a:rPr dirty="0" sz="1200" strike="sngStrike">
                <a:latin typeface="Arial"/>
                <a:cs typeface="Arial"/>
              </a:rPr>
              <a:t>y)</a:t>
            </a:r>
            <a:endParaRPr sz="1200">
              <a:latin typeface="Arial"/>
              <a:cs typeface="Arial"/>
            </a:endParaRPr>
          </a:p>
          <a:p>
            <a:pPr marL="927100" marR="1122045" indent="-914400">
              <a:lnSpc>
                <a:spcPct val="100000"/>
              </a:lnSpc>
            </a:pPr>
            <a:r>
              <a:rPr dirty="0" sz="1200" spc="-30" strike="sngStrike">
                <a:latin typeface="Arial"/>
                <a:cs typeface="Arial"/>
              </a:rPr>
              <a:t>V</a:t>
            </a:r>
            <a:r>
              <a:rPr dirty="0" sz="1200" spc="-5" strike="sngStrike">
                <a:latin typeface="Arial"/>
                <a:cs typeface="Arial"/>
              </a:rPr>
              <a:t>i</a:t>
            </a:r>
            <a:r>
              <a:rPr dirty="0" sz="1200" strike="sngStrike">
                <a:latin typeface="Arial"/>
                <a:cs typeface="Arial"/>
              </a:rPr>
              <a:t>s</a:t>
            </a:r>
            <a:r>
              <a:rPr dirty="0" sz="1200" spc="-5" strike="sngStrike">
                <a:latin typeface="Arial"/>
                <a:cs typeface="Arial"/>
              </a:rPr>
              <a:t>i</a:t>
            </a:r>
            <a:r>
              <a:rPr dirty="0" sz="1200" strike="sngStrike">
                <a:latin typeface="Arial"/>
                <a:cs typeface="Arial"/>
              </a:rPr>
              <a:t>G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n </a:t>
            </a:r>
            <a:r>
              <a:rPr dirty="0" sz="1200" spc="-5" strike="sngStrike">
                <a:latin typeface="Arial"/>
                <a:cs typeface="Arial"/>
              </a:rPr>
              <a:t>Bio</a:t>
            </a:r>
            <a:r>
              <a:rPr dirty="0" sz="1200" strike="sngStrike">
                <a:latin typeface="Arial"/>
                <a:cs typeface="Arial"/>
              </a:rPr>
              <a:t>t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5" strike="sngStrike">
                <a:latin typeface="Arial"/>
                <a:cs typeface="Arial"/>
              </a:rPr>
              <a:t>hnol</a:t>
            </a:r>
            <a:r>
              <a:rPr dirty="0" sz="1200" spc="-10" strike="sngStrike">
                <a:latin typeface="Arial"/>
                <a:cs typeface="Arial"/>
              </a:rPr>
              <a:t>o</a:t>
            </a:r>
            <a:r>
              <a:rPr dirty="0" sz="1200" spc="-5" strike="sngStrike">
                <a:latin typeface="Arial"/>
                <a:cs typeface="Arial"/>
              </a:rPr>
              <a:t>g</a:t>
            </a:r>
            <a:r>
              <a:rPr dirty="0" sz="1200" spc="-10" strike="sngStrike">
                <a:latin typeface="Arial"/>
                <a:cs typeface="Arial"/>
              </a:rPr>
              <a:t>i</a:t>
            </a:r>
            <a:r>
              <a:rPr dirty="0" sz="1200" spc="-5" strike="sngStrike">
                <a:latin typeface="Arial"/>
                <a:cs typeface="Arial"/>
              </a:rPr>
              <a:t>es</a:t>
            </a:r>
            <a:r>
              <a:rPr dirty="0" sz="1200" spc="-15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(r</a:t>
            </a:r>
            <a:r>
              <a:rPr dirty="0" sz="1200" spc="-5" strike="sngStrike">
                <a:latin typeface="Arial"/>
                <a:cs typeface="Arial"/>
              </a:rPr>
              <a:t>eal</a:t>
            </a:r>
            <a:r>
              <a:rPr dirty="0" sz="1200" strike="sngStrike">
                <a:latin typeface="Arial"/>
                <a:cs typeface="Arial"/>
              </a:rPr>
              <a:t>-t</a:t>
            </a:r>
            <a:r>
              <a:rPr dirty="0" sz="1200" spc="-5" strike="sngStrike">
                <a:latin typeface="Arial"/>
                <a:cs typeface="Arial"/>
              </a:rPr>
              <a:t>i</a:t>
            </a:r>
            <a:r>
              <a:rPr dirty="0" sz="1200" strike="sngStrike">
                <a:latin typeface="Arial"/>
                <a:cs typeface="Arial"/>
              </a:rPr>
              <a:t>m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,</a:t>
            </a:r>
            <a:r>
              <a:rPr dirty="0" sz="1200" spc="-15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s</a:t>
            </a:r>
            <a:r>
              <a:rPr dirty="0" sz="1200" spc="-5" strike="sngStrike">
                <a:latin typeface="Arial"/>
                <a:cs typeface="Arial"/>
              </a:rPr>
              <a:t>ingle</a:t>
            </a:r>
            <a:r>
              <a:rPr dirty="0" sz="1200" strike="sngStrike">
                <a:latin typeface="Arial"/>
                <a:cs typeface="Arial"/>
              </a:rPr>
              <a:t>-m</a:t>
            </a:r>
            <a:r>
              <a:rPr dirty="0" sz="1200" spc="-5" strike="sngStrike">
                <a:latin typeface="Arial"/>
                <a:cs typeface="Arial"/>
              </a:rPr>
              <a:t>o</a:t>
            </a:r>
            <a:r>
              <a:rPr dirty="0" sz="1200" spc="-10" strike="sngStrike">
                <a:latin typeface="Arial"/>
                <a:cs typeface="Arial"/>
              </a:rPr>
              <a:t>l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10" strike="sngStrike">
                <a:latin typeface="Arial"/>
                <a:cs typeface="Arial"/>
              </a:rPr>
              <a:t>u</a:t>
            </a:r>
            <a:r>
              <a:rPr dirty="0" sz="1200" spc="-5" strike="sngStrike">
                <a:latin typeface="Arial"/>
                <a:cs typeface="Arial"/>
              </a:rPr>
              <a:t>l</a:t>
            </a:r>
            <a:r>
              <a:rPr dirty="0" sz="1200" strike="sngStrike">
                <a:latin typeface="Arial"/>
                <a:cs typeface="Arial"/>
              </a:rPr>
              <a:t>e</a:t>
            </a:r>
            <a:r>
              <a:rPr dirty="0" sz="1200" spc="-5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s</a:t>
            </a:r>
            <a:r>
              <a:rPr dirty="0" sz="1200" spc="-5" strike="sngStrike">
                <a:latin typeface="Arial"/>
                <a:cs typeface="Arial"/>
              </a:rPr>
              <a:t>eq</a:t>
            </a:r>
            <a:r>
              <a:rPr dirty="0" sz="1200" spc="-10" strike="sngStrike">
                <a:latin typeface="Arial"/>
                <a:cs typeface="Arial"/>
              </a:rPr>
              <a:t>ue</a:t>
            </a:r>
            <a:r>
              <a:rPr dirty="0" sz="1200" spc="-5" strike="sngStrike">
                <a:latin typeface="Arial"/>
                <a:cs typeface="Arial"/>
              </a:rPr>
              <a:t>n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5" strike="sngStrike">
                <a:latin typeface="Arial"/>
                <a:cs typeface="Arial"/>
              </a:rPr>
              <a:t>i</a:t>
            </a:r>
            <a:r>
              <a:rPr dirty="0" sz="1200" spc="-10" strike="sngStrike">
                <a:latin typeface="Arial"/>
                <a:cs typeface="Arial"/>
              </a:rPr>
              <a:t>ng</a:t>
            </a:r>
            <a:r>
              <a:rPr dirty="0" sz="1200" strike="sngStrike">
                <a:latin typeface="Arial"/>
                <a:cs typeface="Arial"/>
              </a:rPr>
              <a:t> </a:t>
            </a:r>
            <a:r>
              <a:rPr dirty="0" sz="1200" strike="no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f</a:t>
            </a:r>
            <a:r>
              <a:rPr dirty="0" sz="1200" spc="-5" strike="sngStrike">
                <a:latin typeface="Arial"/>
                <a:cs typeface="Arial"/>
              </a:rPr>
              <a:t>luo</a:t>
            </a:r>
            <a:r>
              <a:rPr dirty="0" sz="1200" strike="sngStrike">
                <a:latin typeface="Arial"/>
                <a:cs typeface="Arial"/>
              </a:rPr>
              <a:t>r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sc</a:t>
            </a:r>
            <a:r>
              <a:rPr dirty="0" sz="1200" spc="-5" strike="sngStrike">
                <a:latin typeface="Arial"/>
                <a:cs typeface="Arial"/>
              </a:rPr>
              <a:t>en</a:t>
            </a:r>
            <a:r>
              <a:rPr dirty="0" sz="1200" strike="sngStrike">
                <a:latin typeface="Arial"/>
                <a:cs typeface="Arial"/>
              </a:rPr>
              <a:t>ce</a:t>
            </a:r>
            <a:r>
              <a:rPr dirty="0" sz="1200" spc="-25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r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s</a:t>
            </a:r>
            <a:r>
              <a:rPr dirty="0" sz="1200" spc="-5" strike="sngStrike">
                <a:latin typeface="Arial"/>
                <a:cs typeface="Arial"/>
              </a:rPr>
              <a:t>onan</a:t>
            </a:r>
            <a:r>
              <a:rPr dirty="0" sz="1200" strike="sngStrike">
                <a:latin typeface="Arial"/>
                <a:cs typeface="Arial"/>
              </a:rPr>
              <a:t>ce</a:t>
            </a:r>
            <a:r>
              <a:rPr dirty="0" sz="1200" spc="-20" strike="sngStrike">
                <a:latin typeface="Arial"/>
                <a:cs typeface="Arial"/>
              </a:rPr>
              <a:t> </a:t>
            </a:r>
            <a:r>
              <a:rPr dirty="0" sz="1200" spc="-5" strike="sngStrike">
                <a:latin typeface="Arial"/>
                <a:cs typeface="Arial"/>
              </a:rPr>
              <a:t>ene</a:t>
            </a:r>
            <a:r>
              <a:rPr dirty="0" sz="1200" strike="sngStrike">
                <a:latin typeface="Arial"/>
                <a:cs typeface="Arial"/>
              </a:rPr>
              <a:t>r</a:t>
            </a:r>
            <a:r>
              <a:rPr dirty="0" sz="1200" spc="-5" strike="sngStrike">
                <a:latin typeface="Arial"/>
                <a:cs typeface="Arial"/>
              </a:rPr>
              <a:t>gy</a:t>
            </a:r>
            <a:r>
              <a:rPr dirty="0" sz="1200" spc="-15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tr</a:t>
            </a:r>
            <a:r>
              <a:rPr dirty="0" sz="1200" spc="-5" strike="sngStrike">
                <a:latin typeface="Arial"/>
                <a:cs typeface="Arial"/>
              </a:rPr>
              <a:t>an</a:t>
            </a:r>
            <a:r>
              <a:rPr dirty="0" sz="1200" strike="sngStrike">
                <a:latin typeface="Arial"/>
                <a:cs typeface="Arial"/>
              </a:rPr>
              <a:t>sf</a:t>
            </a:r>
            <a:r>
              <a:rPr dirty="0" sz="1200" spc="-5" strike="sngStrike">
                <a:latin typeface="Arial"/>
                <a:cs typeface="Arial"/>
              </a:rPr>
              <a:t>er</a:t>
            </a:r>
            <a:r>
              <a:rPr dirty="0" sz="1200" strike="sngStrike">
                <a:latin typeface="Arial"/>
                <a:cs typeface="Arial"/>
              </a:rPr>
              <a:t> (</a:t>
            </a:r>
            <a:r>
              <a:rPr dirty="0" sz="1200" spc="-5" strike="sngStrike">
                <a:latin typeface="Arial"/>
                <a:cs typeface="Arial"/>
              </a:rPr>
              <a:t>FRET)</a:t>
            </a:r>
            <a:r>
              <a:rPr dirty="0" sz="1200" spc="10" strike="sngStrike">
                <a:latin typeface="Arial"/>
                <a:cs typeface="Arial"/>
              </a:rPr>
              <a:t> </a:t>
            </a:r>
            <a:r>
              <a:rPr dirty="0" sz="1200" strike="sngStrike">
                <a:latin typeface="Arial"/>
                <a:cs typeface="Arial"/>
              </a:rPr>
              <a:t>t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c</a:t>
            </a:r>
            <a:r>
              <a:rPr dirty="0" sz="1200" spc="-5" strike="sngStrike">
                <a:latin typeface="Arial"/>
                <a:cs typeface="Arial"/>
              </a:rPr>
              <a:t>hnology</a:t>
            </a:r>
            <a:r>
              <a:rPr dirty="0" sz="1200" strike="noStrike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50466" y="2968680"/>
            <a:ext cx="3018155" cy="1587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03885" marR="78740" indent="-419734">
              <a:lnSpc>
                <a:spcPct val="100000"/>
              </a:lnSpc>
            </a:pP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ng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lec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nopo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tec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hn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80"/>
              </a:spcBef>
            </a:pP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x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f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rd</a:t>
            </a:r>
            <a:r>
              <a:rPr dirty="0" sz="1200" spc="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Nanopo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re</a:t>
            </a:r>
            <a:r>
              <a:rPr dirty="0" sz="1200" spc="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95" b="1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echno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og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es</a:t>
            </a:r>
            <a:r>
              <a:rPr dirty="0" sz="1200">
                <a:solidFill>
                  <a:srgbClr val="FF0000"/>
                </a:solidFill>
                <a:latin typeface="Arial"/>
                <a:cs typeface="Arial"/>
              </a:rPr>
              <a:t>,,</a:t>
            </a:r>
            <a:r>
              <a:rPr dirty="0" sz="1200" spc="3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Ele</a:t>
            </a:r>
            <a:r>
              <a:rPr dirty="0" sz="1200">
                <a:latin typeface="Arial"/>
                <a:cs typeface="Arial"/>
              </a:rPr>
              <a:t>ctr</a:t>
            </a:r>
            <a:r>
              <a:rPr dirty="0" sz="1200" spc="-5">
                <a:latin typeface="Arial"/>
                <a:cs typeface="Arial"/>
              </a:rPr>
              <a:t>on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</a:t>
            </a:r>
            <a:r>
              <a:rPr dirty="0" sz="1200" spc="-5">
                <a:latin typeface="Arial"/>
                <a:cs typeface="Arial"/>
              </a:rPr>
              <a:t>p</a:t>
            </a:r>
            <a:r>
              <a:rPr dirty="0" sz="1200">
                <a:latin typeface="Arial"/>
                <a:cs typeface="Arial"/>
              </a:rPr>
              <a:t>t</a:t>
            </a:r>
            <a:r>
              <a:rPr dirty="0" sz="1200" spc="-5">
                <a:latin typeface="Arial"/>
                <a:cs typeface="Arial"/>
              </a:rPr>
              <a:t>i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5">
                <a:latin typeface="Arial"/>
                <a:cs typeface="Arial"/>
              </a:rPr>
              <a:t>a</a:t>
            </a:r>
            <a:r>
              <a:rPr dirty="0" sz="1200">
                <a:latin typeface="Arial"/>
                <a:cs typeface="Arial"/>
              </a:rPr>
              <a:t>, </a:t>
            </a:r>
            <a:r>
              <a:rPr dirty="0" sz="1200" spc="-5">
                <a:latin typeface="Arial"/>
                <a:cs typeface="Arial"/>
              </a:rPr>
              <a:t>Ele</a:t>
            </a:r>
            <a:r>
              <a:rPr dirty="0" sz="1200">
                <a:latin typeface="Arial"/>
                <a:cs typeface="Arial"/>
              </a:rPr>
              <a:t>ctr</a:t>
            </a:r>
            <a:r>
              <a:rPr dirty="0" sz="1200" spc="-5">
                <a:latin typeface="Arial"/>
                <a:cs typeface="Arial"/>
              </a:rPr>
              <a:t>oni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BioS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5">
                <a:latin typeface="Arial"/>
                <a:cs typeface="Arial"/>
              </a:rPr>
              <a:t>ien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5">
                <a:latin typeface="Arial"/>
                <a:cs typeface="Arial"/>
              </a:rPr>
              <a:t>e</a:t>
            </a:r>
            <a:r>
              <a:rPr dirty="0" sz="1200">
                <a:latin typeface="Arial"/>
                <a:cs typeface="Arial"/>
              </a:rPr>
              <a:t>s,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enapS</a:t>
            </a:r>
            <a:r>
              <a:rPr dirty="0" sz="1200">
                <a:latin typeface="Arial"/>
                <a:cs typeface="Arial"/>
              </a:rPr>
              <a:t>y</a:t>
            </a:r>
            <a:r>
              <a:rPr dirty="0" sz="1200" spc="-5">
                <a:latin typeface="Arial"/>
                <a:cs typeface="Arial"/>
              </a:rPr>
              <a:t>s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>
                <a:latin typeface="Arial"/>
                <a:cs typeface="Arial"/>
              </a:rPr>
              <a:t> G</a:t>
            </a:r>
            <a:r>
              <a:rPr dirty="0" sz="1200" spc="-5">
                <a:latin typeface="Arial"/>
                <a:cs typeface="Arial"/>
              </a:rPr>
              <a:t>enia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nuB</a:t>
            </a:r>
            <a:r>
              <a:rPr dirty="0" sz="1200">
                <a:latin typeface="Arial"/>
                <a:cs typeface="Arial"/>
              </a:rPr>
              <a:t>IO, I</a:t>
            </a:r>
            <a:r>
              <a:rPr dirty="0" sz="1200" spc="-5">
                <a:latin typeface="Arial"/>
                <a:cs typeface="Arial"/>
              </a:rPr>
              <a:t>B</a:t>
            </a:r>
            <a:r>
              <a:rPr dirty="0" sz="1200">
                <a:latin typeface="Arial"/>
                <a:cs typeface="Arial"/>
              </a:rPr>
              <a:t>M,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La</a:t>
            </a:r>
            <a:r>
              <a:rPr dirty="0" sz="1200">
                <a:latin typeface="Arial"/>
                <a:cs typeface="Arial"/>
              </a:rPr>
              <a:t>s</a:t>
            </a:r>
            <a:r>
              <a:rPr dirty="0" sz="1200" spc="-5">
                <a:latin typeface="Arial"/>
                <a:cs typeface="Arial"/>
              </a:rPr>
              <a:t>e</a:t>
            </a:r>
            <a:r>
              <a:rPr dirty="0" sz="1200">
                <a:latin typeface="Arial"/>
                <a:cs typeface="Arial"/>
              </a:rPr>
              <a:t>rG</a:t>
            </a:r>
            <a:r>
              <a:rPr dirty="0" sz="1200" spc="-5">
                <a:latin typeface="Arial"/>
                <a:cs typeface="Arial"/>
              </a:rPr>
              <a:t>en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Ligh</a:t>
            </a:r>
            <a:r>
              <a:rPr dirty="0" sz="1200">
                <a:latin typeface="Arial"/>
                <a:cs typeface="Arial"/>
              </a:rPr>
              <a:t>ts</a:t>
            </a:r>
            <a:r>
              <a:rPr dirty="0" sz="1200" spc="-5">
                <a:latin typeface="Arial"/>
                <a:cs typeface="Arial"/>
              </a:rPr>
              <a:t>peed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eno</a:t>
            </a:r>
            <a:r>
              <a:rPr dirty="0" sz="1200">
                <a:latin typeface="Arial"/>
                <a:cs typeface="Arial"/>
              </a:rPr>
              <a:t>m</a:t>
            </a:r>
            <a:r>
              <a:rPr dirty="0" sz="1200" spc="-5">
                <a:latin typeface="Arial"/>
                <a:cs typeface="Arial"/>
              </a:rPr>
              <a:t>i</a:t>
            </a:r>
            <a:r>
              <a:rPr dirty="0" sz="1200">
                <a:latin typeface="Arial"/>
                <a:cs typeface="Arial"/>
              </a:rPr>
              <a:t>cs,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NAB</a:t>
            </a:r>
            <a:r>
              <a:rPr dirty="0" sz="1200">
                <a:latin typeface="Arial"/>
                <a:cs typeface="Arial"/>
              </a:rPr>
              <a:t>sys,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Noble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e</a:t>
            </a:r>
            <a:r>
              <a:rPr dirty="0" sz="1200">
                <a:latin typeface="Arial"/>
                <a:cs typeface="Arial"/>
              </a:rPr>
              <a:t>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Bio</a:t>
            </a:r>
            <a:r>
              <a:rPr dirty="0" sz="1200">
                <a:latin typeface="Arial"/>
                <a:cs typeface="Arial"/>
              </a:rPr>
              <a:t>sc</a:t>
            </a:r>
            <a:r>
              <a:rPr dirty="0" sz="1200" spc="-5">
                <a:latin typeface="Arial"/>
                <a:cs typeface="Arial"/>
              </a:rPr>
              <a:t>ien</a:t>
            </a:r>
            <a:r>
              <a:rPr dirty="0" sz="1200">
                <a:latin typeface="Arial"/>
                <a:cs typeface="Arial"/>
              </a:rPr>
              <a:t>c</a:t>
            </a:r>
            <a:r>
              <a:rPr dirty="0" sz="1200" spc="-5">
                <a:latin typeface="Arial"/>
                <a:cs typeface="Arial"/>
              </a:rPr>
              <a:t>e</a:t>
            </a:r>
            <a:r>
              <a:rPr dirty="0" sz="1200">
                <a:latin typeface="Arial"/>
                <a:cs typeface="Arial"/>
              </a:rPr>
              <a:t>s,</a:t>
            </a:r>
            <a:r>
              <a:rPr dirty="0" sz="1200">
                <a:latin typeface="Arial"/>
                <a:cs typeface="Arial"/>
              </a:rPr>
              <a:t> Q</a:t>
            </a:r>
            <a:r>
              <a:rPr dirty="0" sz="1200" spc="-5">
                <a:latin typeface="Arial"/>
                <a:cs typeface="Arial"/>
              </a:rPr>
              <a:t>uan</a:t>
            </a:r>
            <a:r>
              <a:rPr dirty="0" sz="1200">
                <a:latin typeface="Arial"/>
                <a:cs typeface="Arial"/>
              </a:rPr>
              <a:t>t</a:t>
            </a:r>
            <a:r>
              <a:rPr dirty="0" sz="1200" spc="-5">
                <a:latin typeface="Arial"/>
                <a:cs typeface="Arial"/>
              </a:rPr>
              <a:t>u</a:t>
            </a:r>
            <a:r>
              <a:rPr dirty="0" sz="1200">
                <a:latin typeface="Arial"/>
                <a:cs typeface="Arial"/>
              </a:rPr>
              <a:t>M</a:t>
            </a:r>
            <a:r>
              <a:rPr dirty="0" sz="1200" spc="-5">
                <a:latin typeface="Arial"/>
                <a:cs typeface="Arial"/>
              </a:rPr>
              <a:t>D</a:t>
            </a:r>
            <a:r>
              <a:rPr dirty="0" sz="1200" spc="-10">
                <a:latin typeface="Arial"/>
                <a:cs typeface="Arial"/>
              </a:rPr>
              <a:t>x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5">
                <a:latin typeface="Arial"/>
                <a:cs typeface="Arial"/>
              </a:rPr>
              <a:t> Re</a:t>
            </a:r>
            <a:r>
              <a:rPr dirty="0" sz="1200">
                <a:latin typeface="Arial"/>
                <a:cs typeface="Arial"/>
              </a:rPr>
              <a:t>v</a:t>
            </a:r>
            <a:r>
              <a:rPr dirty="0" sz="1200" spc="-5">
                <a:latin typeface="Arial"/>
                <a:cs typeface="Arial"/>
              </a:rPr>
              <a:t>eo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5">
                <a:latin typeface="Arial"/>
                <a:cs typeface="Arial"/>
              </a:rPr>
              <a:t> S</a:t>
            </a:r>
            <a:r>
              <a:rPr dirty="0" sz="1200">
                <a:latin typeface="Arial"/>
                <a:cs typeface="Arial"/>
              </a:rPr>
              <a:t>tr</a:t>
            </a:r>
            <a:r>
              <a:rPr dirty="0" sz="1200" spc="-5">
                <a:latin typeface="Arial"/>
                <a:cs typeface="Arial"/>
              </a:rPr>
              <a:t>a</a:t>
            </a:r>
            <a:r>
              <a:rPr dirty="0" sz="1200">
                <a:latin typeface="Arial"/>
                <a:cs typeface="Arial"/>
              </a:rPr>
              <a:t>t</a:t>
            </a:r>
            <a:r>
              <a:rPr dirty="0" sz="1200" spc="-5">
                <a:latin typeface="Arial"/>
                <a:cs typeface="Arial"/>
              </a:rPr>
              <a:t>o</a:t>
            </a:r>
            <a:r>
              <a:rPr dirty="0" sz="1200">
                <a:latin typeface="Arial"/>
                <a:cs typeface="Arial"/>
              </a:rPr>
              <a:t>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eno</a:t>
            </a:r>
            <a:r>
              <a:rPr dirty="0" sz="1200">
                <a:latin typeface="Arial"/>
                <a:cs typeface="Arial"/>
              </a:rPr>
              <a:t>m</a:t>
            </a:r>
            <a:r>
              <a:rPr dirty="0" sz="1200" spc="-5">
                <a:latin typeface="Arial"/>
                <a:cs typeface="Arial"/>
              </a:rPr>
              <a:t>i</a:t>
            </a:r>
            <a:r>
              <a:rPr dirty="0" sz="1200">
                <a:latin typeface="Arial"/>
                <a:cs typeface="Arial"/>
              </a:rPr>
              <a:t>cs,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70">
                <a:latin typeface="Arial"/>
                <a:cs typeface="Arial"/>
              </a:rPr>
              <a:t>T</a:t>
            </a:r>
            <a:r>
              <a:rPr dirty="0" sz="1200" spc="-5">
                <a:latin typeface="Arial"/>
                <a:cs typeface="Arial"/>
              </a:rPr>
              <a:t>w</a:t>
            </a:r>
            <a:r>
              <a:rPr dirty="0" sz="1200">
                <a:latin typeface="Arial"/>
                <a:cs typeface="Arial"/>
              </a:rPr>
              <a:t>o</a:t>
            </a:r>
            <a:r>
              <a:rPr dirty="0" sz="120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Po</a:t>
            </a:r>
            <a:r>
              <a:rPr dirty="0" sz="1200">
                <a:latin typeface="Arial"/>
                <a:cs typeface="Arial"/>
              </a:rPr>
              <a:t>re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u</a:t>
            </a:r>
            <a:r>
              <a:rPr dirty="0" sz="1200">
                <a:latin typeface="Arial"/>
                <a:cs typeface="Arial"/>
              </a:rPr>
              <a:t>ys, </a:t>
            </a:r>
            <a:r>
              <a:rPr dirty="0" sz="1200" spc="-5">
                <a:latin typeface="Arial"/>
                <a:cs typeface="Arial"/>
              </a:rPr>
              <a:t>Z</a:t>
            </a:r>
            <a:r>
              <a:rPr dirty="0" sz="1200">
                <a:latin typeface="Arial"/>
                <a:cs typeface="Arial"/>
              </a:rPr>
              <a:t>S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</a:t>
            </a:r>
            <a:r>
              <a:rPr dirty="0" sz="1200" spc="-5">
                <a:latin typeface="Arial"/>
                <a:cs typeface="Arial"/>
              </a:rPr>
              <a:t>ene</a:t>
            </a:r>
            <a:r>
              <a:rPr dirty="0" sz="1200">
                <a:latin typeface="Arial"/>
                <a:cs typeface="Arial"/>
              </a:rPr>
              <a:t>t</a:t>
            </a:r>
            <a:r>
              <a:rPr dirty="0" sz="1200" spc="-5">
                <a:latin typeface="Arial"/>
                <a:cs typeface="Arial"/>
              </a:rPr>
              <a:t>i</a:t>
            </a:r>
            <a:r>
              <a:rPr dirty="0" sz="1200">
                <a:latin typeface="Arial"/>
                <a:cs typeface="Arial"/>
              </a:rPr>
              <a:t>cs………………….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50560" y="4075484"/>
            <a:ext cx="264287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Ill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mi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dirty="0" sz="1200" spc="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seq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, 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ife </a:t>
            </a:r>
            <a:r>
              <a:rPr dirty="0" sz="1200" spc="-95" b="1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ec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dirty="0" sz="1200" spc="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dirty="0" sz="1200" spc="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200" spc="-95" b="1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z="1200" b="1">
                <a:solidFill>
                  <a:srgbClr val="FF0000"/>
                </a:solidFill>
                <a:latin typeface="Arial"/>
                <a:cs typeface="Arial"/>
              </a:rPr>
              <a:t>rr</a:t>
            </a:r>
            <a:r>
              <a:rPr dirty="0" sz="1200" spc="-5" b="1">
                <a:solidFill>
                  <a:srgbClr val="FF0000"/>
                </a:solidFill>
                <a:latin typeface="Arial"/>
                <a:cs typeface="Arial"/>
              </a:rPr>
              <a:t>ent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964251" y="4901490"/>
            <a:ext cx="177990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 strike="sngStrike">
                <a:latin typeface="Arial"/>
                <a:cs typeface="Arial"/>
              </a:rPr>
              <a:t>Do</a:t>
            </a:r>
            <a:r>
              <a:rPr dirty="0" sz="1200" strike="sngStrike">
                <a:latin typeface="Arial"/>
                <a:cs typeface="Arial"/>
              </a:rPr>
              <a:t>v</a:t>
            </a:r>
            <a:r>
              <a:rPr dirty="0" sz="1200" spc="-5" strike="sngStrike">
                <a:latin typeface="Arial"/>
                <a:cs typeface="Arial"/>
              </a:rPr>
              <a:t>er</a:t>
            </a:r>
            <a:r>
              <a:rPr dirty="0" sz="1200" strike="sngStrike">
                <a:latin typeface="Arial"/>
                <a:cs typeface="Arial"/>
              </a:rPr>
              <a:t> </a:t>
            </a:r>
            <a:r>
              <a:rPr dirty="0" sz="1200" spc="-5" strike="sngStrike">
                <a:latin typeface="Arial"/>
                <a:cs typeface="Arial"/>
              </a:rPr>
              <a:t>S</a:t>
            </a:r>
            <a:r>
              <a:rPr dirty="0" sz="1200" strike="sngStrike">
                <a:latin typeface="Arial"/>
                <a:cs typeface="Arial"/>
              </a:rPr>
              <a:t>yst</a:t>
            </a:r>
            <a:r>
              <a:rPr dirty="0" sz="1200" spc="-5" strike="sngStrike">
                <a:latin typeface="Arial"/>
                <a:cs typeface="Arial"/>
              </a:rPr>
              <a:t>e</a:t>
            </a:r>
            <a:r>
              <a:rPr dirty="0" sz="1200" strike="sngStrike">
                <a:latin typeface="Arial"/>
                <a:cs typeface="Arial"/>
              </a:rPr>
              <a:t>ms'</a:t>
            </a:r>
            <a:r>
              <a:rPr dirty="0" sz="1200" spc="-5" strike="sngStrike">
                <a:latin typeface="Arial"/>
                <a:cs typeface="Arial"/>
              </a:rPr>
              <a:t> Polona</a:t>
            </a:r>
            <a:r>
              <a:rPr dirty="0" sz="1200" strike="sngStrike">
                <a:latin typeface="Arial"/>
                <a:cs typeface="Arial"/>
              </a:rPr>
              <a:t>t</a:t>
            </a:r>
            <a:r>
              <a:rPr dirty="0" sz="1200" spc="-5" strike="sngStrike">
                <a:latin typeface="Arial"/>
                <a:cs typeface="Arial"/>
              </a:rPr>
              <a:t>or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723900" y="46482"/>
            <a:ext cx="7645906" cy="897635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 txBox="1"/>
          <p:nvPr/>
        </p:nvSpPr>
        <p:spPr>
          <a:xfrm>
            <a:off x="962181" y="228972"/>
            <a:ext cx="7139940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v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cin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60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ology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1252" y="1120902"/>
            <a:ext cx="1255013" cy="13395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77011" y="2016251"/>
            <a:ext cx="523493" cy="78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75310" y="1120902"/>
            <a:ext cx="1921001" cy="13395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796795" y="1316735"/>
            <a:ext cx="970787" cy="10195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71115" y="1988057"/>
            <a:ext cx="422148" cy="7391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159508" y="1316735"/>
            <a:ext cx="3433571" cy="10195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985003" y="1316735"/>
            <a:ext cx="913638" cy="10195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259323" y="1988057"/>
            <a:ext cx="364997" cy="7391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290565" y="1316735"/>
            <a:ext cx="3579112" cy="10195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358896" y="1988820"/>
            <a:ext cx="5101589" cy="232210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82880" y="4355604"/>
            <a:ext cx="4162043" cy="100887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910578" y="5084827"/>
            <a:ext cx="1069975" cy="364490"/>
          </a:xfrm>
          <a:custGeom>
            <a:avLst/>
            <a:gdLst/>
            <a:ahLst/>
            <a:cxnLst/>
            <a:rect l="l" t="t" r="r" b="b"/>
            <a:pathLst>
              <a:path w="1069975" h="364489">
                <a:moveTo>
                  <a:pt x="1009141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1020179" y="363235"/>
                </a:lnTo>
                <a:lnTo>
                  <a:pt x="1055610" y="342595"/>
                </a:lnTo>
                <a:lnTo>
                  <a:pt x="1069848" y="303530"/>
                </a:lnTo>
                <a:lnTo>
                  <a:pt x="1068847" y="49668"/>
                </a:lnTo>
                <a:lnTo>
                  <a:pt x="1048207" y="14237"/>
                </a:lnTo>
                <a:lnTo>
                  <a:pt x="1009141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436108" y="5101590"/>
            <a:ext cx="1152525" cy="364490"/>
          </a:xfrm>
          <a:custGeom>
            <a:avLst/>
            <a:gdLst/>
            <a:ahLst/>
            <a:cxnLst/>
            <a:rect l="l" t="t" r="r" b="b"/>
            <a:pathLst>
              <a:path w="1152525" h="364489">
                <a:moveTo>
                  <a:pt x="1091438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1102475" y="363235"/>
                </a:lnTo>
                <a:lnTo>
                  <a:pt x="1137906" y="342595"/>
                </a:lnTo>
                <a:lnTo>
                  <a:pt x="1152144" y="303530"/>
                </a:lnTo>
                <a:lnTo>
                  <a:pt x="1151143" y="49668"/>
                </a:lnTo>
                <a:lnTo>
                  <a:pt x="1130503" y="14237"/>
                </a:lnTo>
                <a:lnTo>
                  <a:pt x="1091438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707891" y="5101590"/>
            <a:ext cx="1392555" cy="364490"/>
          </a:xfrm>
          <a:custGeom>
            <a:avLst/>
            <a:gdLst/>
            <a:ahLst/>
            <a:cxnLst/>
            <a:rect l="l" t="t" r="r" b="b"/>
            <a:pathLst>
              <a:path w="1392554" h="364489">
                <a:moveTo>
                  <a:pt x="1331468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1342505" y="363235"/>
                </a:lnTo>
                <a:lnTo>
                  <a:pt x="1377936" y="342595"/>
                </a:lnTo>
                <a:lnTo>
                  <a:pt x="1392174" y="303530"/>
                </a:lnTo>
                <a:lnTo>
                  <a:pt x="1391173" y="49668"/>
                </a:lnTo>
                <a:lnTo>
                  <a:pt x="1370533" y="14237"/>
                </a:lnTo>
                <a:lnTo>
                  <a:pt x="1331468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67868" y="5101590"/>
            <a:ext cx="2952115" cy="364490"/>
          </a:xfrm>
          <a:custGeom>
            <a:avLst/>
            <a:gdLst/>
            <a:ahLst/>
            <a:cxnLst/>
            <a:rect l="l" t="t" r="r" b="b"/>
            <a:pathLst>
              <a:path w="2952115" h="364489">
                <a:moveTo>
                  <a:pt x="2891282" y="0"/>
                </a:moveTo>
                <a:lnTo>
                  <a:pt x="49668" y="1000"/>
                </a:lnTo>
                <a:lnTo>
                  <a:pt x="14237" y="21640"/>
                </a:lnTo>
                <a:lnTo>
                  <a:pt x="0" y="60706"/>
                </a:lnTo>
                <a:lnTo>
                  <a:pt x="1000" y="314567"/>
                </a:lnTo>
                <a:lnTo>
                  <a:pt x="21640" y="349998"/>
                </a:lnTo>
                <a:lnTo>
                  <a:pt x="60706" y="364236"/>
                </a:lnTo>
                <a:lnTo>
                  <a:pt x="2902319" y="363235"/>
                </a:lnTo>
                <a:lnTo>
                  <a:pt x="2937750" y="342595"/>
                </a:lnTo>
                <a:lnTo>
                  <a:pt x="2951988" y="303530"/>
                </a:lnTo>
                <a:lnTo>
                  <a:pt x="2950987" y="49668"/>
                </a:lnTo>
                <a:lnTo>
                  <a:pt x="2930347" y="14237"/>
                </a:lnTo>
                <a:lnTo>
                  <a:pt x="2891282" y="0"/>
                </a:lnTo>
                <a:close/>
              </a:path>
            </a:pathLst>
          </a:custGeom>
          <a:solidFill>
            <a:srgbClr val="F2DC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44423" y="5094732"/>
            <a:ext cx="5263895" cy="51206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452621" y="4542008"/>
            <a:ext cx="4588510" cy="9105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800" spc="-14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Ba</a:t>
            </a:r>
            <a:r>
              <a:rPr dirty="0" sz="3800" spc="-10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si</a:t>
            </a:r>
            <a:r>
              <a:rPr dirty="0" sz="3800" spc="-12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s</a:t>
            </a:r>
            <a:r>
              <a:rPr dirty="0" sz="3800" spc="-7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 </a:t>
            </a:r>
            <a:r>
              <a:rPr dirty="0" sz="3800" spc="-15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P</a:t>
            </a:r>
            <a:r>
              <a:rPr dirty="0" sz="3800" spc="-9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r</a:t>
            </a:r>
            <a:r>
              <a:rPr dirty="0" sz="3800" spc="-6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i</a:t>
            </a:r>
            <a:r>
              <a:rPr dirty="0" sz="3800" spc="-14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n</a:t>
            </a:r>
            <a:r>
              <a:rPr dirty="0" sz="3800" spc="-14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c</a:t>
            </a:r>
            <a:r>
              <a:rPr dirty="0" sz="3800" spc="-70" b="1" i="1">
                <a:solidFill>
                  <a:srgbClr val="FF0000"/>
                </a:solidFill>
                <a:latin typeface="Arial Rounded MT Bold"/>
                <a:cs typeface="Arial Rounded MT Bold"/>
              </a:rPr>
              <a:t>i</a:t>
            </a:r>
            <a:r>
              <a:rPr dirty="0" sz="3800" spc="-10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pl</a:t>
            </a:r>
            <a:r>
              <a:rPr dirty="0" sz="3800" spc="-135" b="1" i="1">
                <a:solidFill>
                  <a:srgbClr val="FF0000"/>
                </a:solidFill>
                <a:latin typeface="Arial Rounded MT Bold"/>
                <a:cs typeface="Arial Rounded MT Bold"/>
              </a:rPr>
              <a:t>es</a:t>
            </a:r>
            <a:endParaRPr sz="3800">
              <a:latin typeface="Arial Rounded MT Bold"/>
              <a:cs typeface="Arial Rounded MT Bold"/>
            </a:endParaRPr>
          </a:p>
          <a:p>
            <a:pPr marL="34290">
              <a:lnSpc>
                <a:spcPct val="100000"/>
              </a:lnSpc>
              <a:spcBef>
                <a:spcPts val="855"/>
              </a:spcBef>
              <a:tabLst>
                <a:tab pos="3302000" algn="l"/>
              </a:tabLst>
            </a:pPr>
            <a:r>
              <a:rPr dirty="0" sz="1800" spc="-155" b="1">
                <a:solidFill>
                  <a:srgbClr val="1F497D"/>
                </a:solidFill>
                <a:latin typeface="Calibri"/>
                <a:cs typeface="Calibri"/>
              </a:rPr>
              <a:t>T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empl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e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f</a:t>
            </a:r>
            <a:r>
              <a:rPr dirty="0" sz="1800" spc="-40" b="1">
                <a:solidFill>
                  <a:srgbClr val="1F497D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gme</a:t>
            </a:r>
            <a:r>
              <a:rPr dirty="0" sz="1800" spc="-25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r>
              <a:rPr dirty="0" sz="1800" spc="-30" b="1">
                <a:solidFill>
                  <a:srgbClr val="1F497D"/>
                </a:solidFill>
                <a:latin typeface="Calibri"/>
                <a:cs typeface="Calibri"/>
              </a:rPr>
              <a:t>ta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ti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(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li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b</a:t>
            </a:r>
            <a:r>
              <a:rPr dirty="0" sz="1800" spc="-40" b="1">
                <a:solidFill>
                  <a:srgbClr val="1F497D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5" b="1">
                <a:solidFill>
                  <a:srgbClr val="1F497D"/>
                </a:solidFill>
                <a:latin typeface="Calibri"/>
                <a:cs typeface="Calibri"/>
              </a:rPr>
              <a:t>r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y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)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	</a:t>
            </a:r>
            <a:r>
              <a:rPr dirty="0" sz="1800" spc="-15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mp</a:t>
            </a:r>
            <a:r>
              <a:rPr dirty="0" sz="1800" spc="-5" b="1">
                <a:solidFill>
                  <a:srgbClr val="1F497D"/>
                </a:solidFill>
                <a:latin typeface="Calibri"/>
                <a:cs typeface="Calibri"/>
              </a:rPr>
              <a:t>li</a:t>
            </a:r>
            <a:r>
              <a:rPr dirty="0" sz="1800" b="1">
                <a:solidFill>
                  <a:srgbClr val="1F497D"/>
                </a:solidFill>
                <a:latin typeface="Calibri"/>
                <a:cs typeface="Calibri"/>
              </a:rPr>
              <a:t>f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i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c</a:t>
            </a:r>
            <a:r>
              <a:rPr dirty="0" sz="1800" spc="-30" b="1">
                <a:solidFill>
                  <a:srgbClr val="1F497D"/>
                </a:solidFill>
                <a:latin typeface="Calibri"/>
                <a:cs typeface="Calibri"/>
              </a:rPr>
              <a:t>a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t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i</a:t>
            </a:r>
            <a:r>
              <a:rPr dirty="0" sz="1800" spc="-20" b="1">
                <a:solidFill>
                  <a:srgbClr val="1F497D"/>
                </a:solidFill>
                <a:latin typeface="Calibri"/>
                <a:cs typeface="Calibri"/>
              </a:rPr>
              <a:t>o</a:t>
            </a:r>
            <a:r>
              <a:rPr dirty="0" sz="1800" spc="-10" b="1">
                <a:solidFill>
                  <a:srgbClr val="1F497D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301995" y="5094732"/>
            <a:ext cx="1442465" cy="51206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5431848" y="5198447"/>
            <a:ext cx="111252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 b="1">
                <a:solidFill>
                  <a:srgbClr val="FF0000"/>
                </a:solidFill>
                <a:latin typeface="Calibri"/>
                <a:cs typeface="Calibri"/>
              </a:rPr>
              <a:t>Sequ</a:t>
            </a:r>
            <a:r>
              <a:rPr dirty="0" sz="1800" spc="-2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800" b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1800" spc="-5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800" spc="-15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800" spc="-10" b="1">
                <a:solidFill>
                  <a:srgbClr val="FF0000"/>
                </a:solidFill>
                <a:latin typeface="Calibri"/>
                <a:cs typeface="Calibri"/>
              </a:rPr>
              <a:t>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790180" y="5063489"/>
            <a:ext cx="1364741" cy="565403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6935272" y="5179588"/>
            <a:ext cx="1053465" cy="279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2000" spc="-2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2000" spc="-40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ct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450335" y="5156453"/>
            <a:ext cx="224777" cy="30022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177789" y="5156453"/>
            <a:ext cx="225551" cy="30022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637019" y="5156453"/>
            <a:ext cx="224777" cy="300227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169926" y="590562"/>
            <a:ext cx="1048511" cy="1118603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74726" y="1336547"/>
            <a:ext cx="438911" cy="67817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557022" y="590562"/>
            <a:ext cx="1600961" cy="1118603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1496567" y="590562"/>
            <a:ext cx="830579" cy="111860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757171" y="785621"/>
            <a:ext cx="749045" cy="798575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027681" y="785621"/>
            <a:ext cx="1135379" cy="798575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684526" y="785622"/>
            <a:ext cx="597395" cy="798575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864357" y="915923"/>
            <a:ext cx="550163" cy="585215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3057905" y="915923"/>
            <a:ext cx="826769" cy="585215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3528059" y="915923"/>
            <a:ext cx="441198" cy="585215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470623" y="821242"/>
            <a:ext cx="7976870" cy="12141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5"/>
              </a:lnSpc>
            </a:pPr>
            <a:r>
              <a:rPr dirty="0" sz="4000" spc="5" b="1" u="heavy">
                <a:solidFill>
                  <a:srgbClr val="A7A8A7"/>
                </a:solidFill>
                <a:latin typeface="Arial Rounded MT Bold"/>
                <a:cs typeface="Arial Rounded MT Bold"/>
              </a:rPr>
              <a:t>N</a:t>
            </a:r>
            <a:r>
              <a:rPr dirty="0" sz="4000" spc="5" b="1">
                <a:solidFill>
                  <a:srgbClr val="A7A8A7"/>
                </a:solidFill>
                <a:latin typeface="Arial Rounded MT Bold"/>
                <a:cs typeface="Arial Rounded MT Bold"/>
              </a:rPr>
              <a:t>E</a:t>
            </a:r>
            <a:r>
              <a:rPr dirty="0" sz="4000" b="1">
                <a:solidFill>
                  <a:srgbClr val="A7A8A7"/>
                </a:solidFill>
                <a:latin typeface="Arial Rounded MT Bold"/>
                <a:cs typeface="Arial Rounded MT Bold"/>
              </a:rPr>
              <a:t>X</a:t>
            </a:r>
            <a:r>
              <a:rPr dirty="0" sz="4000" spc="-200" b="1">
                <a:solidFill>
                  <a:srgbClr val="A7A8A7"/>
                </a:solidFill>
                <a:latin typeface="Arial Rounded MT Bold"/>
                <a:cs typeface="Arial Rounded MT Bold"/>
              </a:rPr>
              <a:t>T</a:t>
            </a:r>
            <a:r>
              <a:rPr dirty="0" sz="4000" spc="-5" b="1">
                <a:solidFill>
                  <a:srgbClr val="A7A8A7"/>
                </a:solidFill>
                <a:latin typeface="Arial Rounded MT Bold"/>
                <a:cs typeface="Arial Rounded MT Bold"/>
              </a:rPr>
              <a:t>-</a:t>
            </a:r>
            <a:r>
              <a:rPr dirty="0" sz="2800" b="1" u="sng">
                <a:solidFill>
                  <a:srgbClr val="A7A8A7"/>
                </a:solidFill>
                <a:latin typeface="Arial Rounded MT Bold"/>
                <a:cs typeface="Arial Rounded MT Bold"/>
              </a:rPr>
              <a:t>N</a:t>
            </a:r>
            <a:r>
              <a:rPr dirty="0" sz="2800" b="1">
                <a:solidFill>
                  <a:srgbClr val="A7A8A7"/>
                </a:solidFill>
                <a:latin typeface="Arial Rounded MT Bold"/>
                <a:cs typeface="Arial Rounded MT Bold"/>
              </a:rPr>
              <a:t>EX</a:t>
            </a:r>
            <a:r>
              <a:rPr dirty="0" sz="2800" spc="-145" b="1">
                <a:solidFill>
                  <a:srgbClr val="A7A8A7"/>
                </a:solidFill>
                <a:latin typeface="Arial Rounded MT Bold"/>
                <a:cs typeface="Arial Rounded MT Bold"/>
              </a:rPr>
              <a:t>T</a:t>
            </a:r>
            <a:r>
              <a:rPr dirty="0" sz="2800" b="1">
                <a:solidFill>
                  <a:srgbClr val="A7A8A7"/>
                </a:solidFill>
                <a:latin typeface="Arial Rounded MT Bold"/>
                <a:cs typeface="Arial Rounded MT Bold"/>
              </a:rPr>
              <a:t>-</a:t>
            </a:r>
            <a:r>
              <a:rPr dirty="0" sz="2000" spc="-15" b="1" u="sng">
                <a:solidFill>
                  <a:srgbClr val="A7A8A7"/>
                </a:solidFill>
                <a:latin typeface="Arial Rounded MT Bold"/>
                <a:cs typeface="Arial Rounded MT Bold"/>
              </a:rPr>
              <a:t>N</a:t>
            </a:r>
            <a:r>
              <a:rPr dirty="0" sz="2000" spc="-10" b="1">
                <a:solidFill>
                  <a:srgbClr val="A7A8A7"/>
                </a:solidFill>
                <a:latin typeface="Arial Rounded MT Bold"/>
                <a:cs typeface="Arial Rounded MT Bold"/>
              </a:rPr>
              <a:t>EX</a:t>
            </a:r>
            <a:r>
              <a:rPr dirty="0" sz="2000" spc="-114" b="1">
                <a:solidFill>
                  <a:srgbClr val="A7A8A7"/>
                </a:solidFill>
                <a:latin typeface="Arial Rounded MT Bold"/>
                <a:cs typeface="Arial Rounded MT Bold"/>
              </a:rPr>
              <a:t>T</a:t>
            </a:r>
            <a:r>
              <a:rPr dirty="0" sz="2000" spc="-10" b="1">
                <a:solidFill>
                  <a:srgbClr val="A7A8A7"/>
                </a:solidFill>
                <a:latin typeface="Arial Rounded MT Bold"/>
                <a:cs typeface="Arial Rounded MT Bold"/>
              </a:rPr>
              <a:t>-</a:t>
            </a:r>
            <a:endParaRPr sz="2000">
              <a:latin typeface="Arial Rounded MT Bold"/>
              <a:cs typeface="Arial Rounded MT Bold"/>
            </a:endParaRPr>
          </a:p>
          <a:p>
            <a:pPr marL="15875">
              <a:lnSpc>
                <a:spcPts val="5565"/>
              </a:lnSpc>
            </a:pPr>
            <a:r>
              <a:rPr dirty="0" sz="4800" spc="-3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4800" spc="-30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4800" spc="-45" b="1">
                <a:solidFill>
                  <a:srgbClr val="002060"/>
                </a:solidFill>
                <a:latin typeface="Arial Rounded MT Bold"/>
                <a:cs typeface="Arial Rounded MT Bold"/>
              </a:rPr>
              <a:t>W</a:t>
            </a:r>
            <a:r>
              <a:rPr dirty="0" sz="4800" spc="-15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600" spc="-30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G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35" b="1">
                <a:solidFill>
                  <a:srgbClr val="002060"/>
                </a:solidFill>
                <a:latin typeface="Arial Rounded MT Bold"/>
                <a:cs typeface="Arial Rounded MT Bold"/>
              </a:rPr>
              <a:t>R</a:t>
            </a:r>
            <a:r>
              <a:rPr dirty="0" sz="3600" spc="-350" b="1">
                <a:solidFill>
                  <a:srgbClr val="002060"/>
                </a:solidFill>
                <a:latin typeface="Arial Rounded MT Bold"/>
                <a:cs typeface="Arial Rounded MT Bold"/>
              </a:rPr>
              <a:t>A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6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I</a:t>
            </a:r>
            <a:r>
              <a:rPr dirty="0" sz="3600" spc="-30" b="1">
                <a:solidFill>
                  <a:srgbClr val="002060"/>
                </a:solidFill>
                <a:latin typeface="Arial Rounded MT Bold"/>
                <a:cs typeface="Arial Rounded MT Bold"/>
              </a:rPr>
              <a:t>ON</a:t>
            </a:r>
            <a:r>
              <a:rPr dirty="0" sz="36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600" spc="-25" b="1" u="heavy">
                <a:solidFill>
                  <a:srgbClr val="002060"/>
                </a:solidFill>
                <a:latin typeface="Arial Rounded MT Bold"/>
                <a:cs typeface="Arial Rounded MT Bold"/>
              </a:rPr>
              <a:t>S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E</a:t>
            </a:r>
            <a:r>
              <a:rPr dirty="0" sz="36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QU</a:t>
            </a:r>
            <a:r>
              <a:rPr dirty="0" sz="3600" spc="-30" b="1">
                <a:solidFill>
                  <a:srgbClr val="002060"/>
                </a:solidFill>
                <a:latin typeface="Arial Rounded MT Bold"/>
                <a:cs typeface="Arial Rounded MT Bold"/>
              </a:rPr>
              <a:t>ENC</a:t>
            </a:r>
            <a:r>
              <a:rPr dirty="0" sz="36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I</a:t>
            </a:r>
            <a:r>
              <a:rPr dirty="0" sz="3600" spc="-30" b="1">
                <a:solidFill>
                  <a:srgbClr val="002060"/>
                </a:solidFill>
                <a:latin typeface="Arial Rounded MT Bold"/>
                <a:cs typeface="Arial Rounded MT Bold"/>
              </a:rPr>
              <a:t>NG</a:t>
            </a:r>
            <a:endParaRPr sz="3600">
              <a:latin typeface="Arial Rounded MT Bold"/>
              <a:cs typeface="Arial Rounded MT Bold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947916" y="4195571"/>
            <a:ext cx="889253" cy="8892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16102" y="47244"/>
            <a:ext cx="4567426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851653" y="47244"/>
            <a:ext cx="666749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986528" y="47244"/>
            <a:ext cx="1584947" cy="8976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039611" y="47244"/>
            <a:ext cx="2943605" cy="8976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76630">
              <a:lnSpc>
                <a:spcPts val="3804"/>
              </a:lnSpc>
            </a:pP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ng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Mo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lec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ea</a:t>
            </a:r>
            <a:r>
              <a:rPr dirty="0" sz="3200" spc="-5" b="1" u="none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-</a:t>
            </a:r>
            <a:r>
              <a:rPr dirty="0" sz="3200" spc="-80" b="1" u="none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ime</a:t>
            </a:r>
            <a:r>
              <a:rPr dirty="0" sz="3200" spc="-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cing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43939" y="2276855"/>
            <a:ext cx="1632949" cy="144258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676144" y="2276855"/>
            <a:ext cx="4705447" cy="102971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13537" y="3682745"/>
            <a:ext cx="3456431" cy="75818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53924" y="3700271"/>
            <a:ext cx="1290827" cy="6766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10996" y="3700271"/>
            <a:ext cx="2418587" cy="67665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945885" y="3682745"/>
            <a:ext cx="2949701" cy="75818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986271" y="3700271"/>
            <a:ext cx="2868167" cy="67665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13538" y="4294632"/>
            <a:ext cx="2910077" cy="75818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53924" y="4312158"/>
            <a:ext cx="1308341" cy="67665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28522" y="4312157"/>
            <a:ext cx="1854707" cy="67665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330259" y="3842443"/>
            <a:ext cx="2997835" cy="9423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4820"/>
              </a:lnSpc>
            </a:pP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V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i</a:t>
            </a: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s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G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e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n 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Bio</a:t>
            </a:r>
            <a:r>
              <a:rPr dirty="0" sz="2400" spc="-40" b="1">
                <a:solidFill>
                  <a:srgbClr val="FFFF00"/>
                </a:solidFill>
                <a:latin typeface="Calibri"/>
                <a:cs typeface="Calibri"/>
              </a:rPr>
              <a:t>t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ec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h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n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olo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g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ies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 Heli</a:t>
            </a:r>
            <a:r>
              <a:rPr dirty="0" sz="2400" spc="-25" b="1">
                <a:solidFill>
                  <a:srgbClr val="FFFF00"/>
                </a:solidFill>
                <a:latin typeface="Calibri"/>
                <a:cs typeface="Calibri"/>
              </a:rPr>
              <a:t>c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s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Bio</a:t>
            </a: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s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ci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e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n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ces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162907" y="3842443"/>
            <a:ext cx="2350770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0" b="1">
                <a:solidFill>
                  <a:srgbClr val="FFFF00"/>
                </a:solidFill>
                <a:latin typeface="Calibri"/>
                <a:cs typeface="Calibri"/>
              </a:rPr>
              <a:t>P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a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ci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f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i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c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Bio</a:t>
            </a: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s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cie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n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ces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71303" y="775682"/>
            <a:ext cx="7018020" cy="13258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b="1">
                <a:latin typeface="Arial"/>
                <a:cs typeface="Arial"/>
              </a:rPr>
              <a:t>Rea</a:t>
            </a:r>
            <a:r>
              <a:rPr dirty="0" sz="1800" spc="-5" b="1">
                <a:latin typeface="Arial"/>
                <a:cs typeface="Arial"/>
              </a:rPr>
              <a:t>l</a:t>
            </a:r>
            <a:r>
              <a:rPr dirty="0" sz="1800" b="1">
                <a:latin typeface="Arial"/>
                <a:cs typeface="Arial"/>
              </a:rPr>
              <a:t>-t</a:t>
            </a:r>
            <a:r>
              <a:rPr dirty="0" sz="1800" spc="-5" b="1">
                <a:latin typeface="Arial"/>
                <a:cs typeface="Arial"/>
              </a:rPr>
              <a:t>i</a:t>
            </a:r>
            <a:r>
              <a:rPr dirty="0" sz="1800" b="1">
                <a:latin typeface="Arial"/>
                <a:cs typeface="Arial"/>
              </a:rPr>
              <a:t>me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m</a:t>
            </a:r>
            <a:r>
              <a:rPr dirty="0" sz="1800" spc="-5" b="1">
                <a:latin typeface="Arial"/>
                <a:cs typeface="Arial"/>
              </a:rPr>
              <a:t>oni</a:t>
            </a:r>
            <a:r>
              <a:rPr dirty="0" sz="1800" b="1">
                <a:latin typeface="Arial"/>
                <a:cs typeface="Arial"/>
              </a:rPr>
              <a:t>t</a:t>
            </a:r>
            <a:r>
              <a:rPr dirty="0" sz="1800" spc="-5" b="1">
                <a:latin typeface="Arial"/>
                <a:cs typeface="Arial"/>
              </a:rPr>
              <a:t>o</a:t>
            </a:r>
            <a:r>
              <a:rPr dirty="0" sz="1800" b="1">
                <a:latin typeface="Arial"/>
                <a:cs typeface="Arial"/>
              </a:rPr>
              <a:t>r</a:t>
            </a:r>
            <a:r>
              <a:rPr dirty="0" sz="1800" spc="-5" b="1">
                <a:latin typeface="Arial"/>
                <a:cs typeface="Arial"/>
              </a:rPr>
              <a:t>in</a:t>
            </a:r>
            <a:r>
              <a:rPr dirty="0" sz="1800" b="1">
                <a:latin typeface="Arial"/>
                <a:cs typeface="Arial"/>
              </a:rPr>
              <a:t>g</a:t>
            </a:r>
            <a:r>
              <a:rPr dirty="0" sz="1800" spc="5" b="1">
                <a:latin typeface="Arial"/>
                <a:cs typeface="Arial"/>
              </a:rPr>
              <a:t> </a:t>
            </a:r>
            <a:r>
              <a:rPr dirty="0" sz="1800" spc="-5" b="1">
                <a:latin typeface="Arial"/>
                <a:cs typeface="Arial"/>
              </a:rPr>
              <a:t>o</a:t>
            </a:r>
            <a:r>
              <a:rPr dirty="0" sz="1800" b="1">
                <a:latin typeface="Arial"/>
                <a:cs typeface="Arial"/>
              </a:rPr>
              <a:t>f </a:t>
            </a:r>
            <a:r>
              <a:rPr dirty="0" sz="1800" spc="-5" b="1">
                <a:latin typeface="Arial"/>
                <a:cs typeface="Arial"/>
              </a:rPr>
              <a:t>P</a:t>
            </a:r>
            <a:r>
              <a:rPr dirty="0" sz="1800" b="1">
                <a:latin typeface="Arial"/>
                <a:cs typeface="Arial"/>
              </a:rPr>
              <a:t>CR act</a:t>
            </a:r>
            <a:r>
              <a:rPr dirty="0" sz="1800" spc="-5" b="1">
                <a:latin typeface="Arial"/>
                <a:cs typeface="Arial"/>
              </a:rPr>
              <a:t>i</a:t>
            </a:r>
            <a:r>
              <a:rPr dirty="0" sz="1800" b="1">
                <a:latin typeface="Arial"/>
                <a:cs typeface="Arial"/>
              </a:rPr>
              <a:t>v</a:t>
            </a:r>
            <a:r>
              <a:rPr dirty="0" sz="1800" spc="-5" b="1">
                <a:latin typeface="Arial"/>
                <a:cs typeface="Arial"/>
              </a:rPr>
              <a:t>i</a:t>
            </a:r>
            <a:r>
              <a:rPr dirty="0" sz="1800" b="1">
                <a:latin typeface="Arial"/>
                <a:cs typeface="Arial"/>
              </a:rPr>
              <a:t>ty</a:t>
            </a:r>
            <a:endParaRPr sz="1800">
              <a:latin typeface="Arial"/>
              <a:cs typeface="Arial"/>
            </a:endParaRPr>
          </a:p>
          <a:p>
            <a:pPr marL="12700" marR="733425">
              <a:lnSpc>
                <a:spcPct val="100000"/>
              </a:lnSpc>
            </a:pPr>
            <a:r>
              <a:rPr dirty="0" sz="1800">
                <a:latin typeface="Arial"/>
                <a:cs typeface="Arial"/>
              </a:rPr>
              <a:t>Read-out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5">
                <a:latin typeface="Arial"/>
                <a:cs typeface="Arial"/>
              </a:rPr>
              <a:t> f</a:t>
            </a:r>
            <a:r>
              <a:rPr dirty="0" sz="1800">
                <a:latin typeface="Arial"/>
                <a:cs typeface="Arial"/>
              </a:rPr>
              <a:t>luores</a:t>
            </a:r>
            <a:r>
              <a:rPr dirty="0" sz="1800" spc="-5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ence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resonance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energy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rans</a:t>
            </a:r>
            <a:r>
              <a:rPr dirty="0" sz="1800" spc="-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er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ween</a:t>
            </a:r>
            <a:r>
              <a:rPr dirty="0" sz="1800">
                <a:latin typeface="Arial"/>
                <a:cs typeface="Arial"/>
              </a:rPr>
              <a:t> pol</a:t>
            </a:r>
            <a:r>
              <a:rPr dirty="0" sz="1800" spc="-5">
                <a:latin typeface="Arial"/>
                <a:cs typeface="Arial"/>
              </a:rPr>
              <a:t>y</a:t>
            </a:r>
            <a:r>
              <a:rPr dirty="0" sz="1800">
                <a:latin typeface="Arial"/>
                <a:cs typeface="Arial"/>
              </a:rPr>
              <a:t>merase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nucleo</a:t>
            </a:r>
            <a:r>
              <a:rPr dirty="0" sz="1800" spc="-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ides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800" spc="-70">
                <a:latin typeface="Arial"/>
                <a:cs typeface="Arial"/>
              </a:rPr>
              <a:t>W</a:t>
            </a:r>
            <a:r>
              <a:rPr dirty="0" sz="1800">
                <a:latin typeface="Arial"/>
                <a:cs typeface="Arial"/>
              </a:rPr>
              <a:t>aveguides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allow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direct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observa</a:t>
            </a:r>
            <a:r>
              <a:rPr dirty="0" sz="1800" spc="-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ion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polymerase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f</a:t>
            </a:r>
            <a:r>
              <a:rPr dirty="0" sz="1800">
                <a:latin typeface="Arial"/>
                <a:cs typeface="Arial"/>
              </a:rPr>
              <a:t>luorescen</a:t>
            </a:r>
            <a:r>
              <a:rPr dirty="0" sz="1800" spc="-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ly</a:t>
            </a:r>
            <a:r>
              <a:rPr dirty="0" sz="1800">
                <a:latin typeface="Arial"/>
                <a:cs typeface="Arial"/>
              </a:rPr>
              <a:t> labeled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nucleo</a:t>
            </a:r>
            <a:r>
              <a:rPr dirty="0" sz="1800" spc="-5">
                <a:latin typeface="Arial"/>
                <a:cs typeface="Arial"/>
              </a:rPr>
              <a:t>t</a:t>
            </a:r>
            <a:r>
              <a:rPr dirty="0" sz="1800">
                <a:latin typeface="Arial"/>
                <a:cs typeface="Arial"/>
              </a:rPr>
              <a:t>ides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79831" y="4869179"/>
            <a:ext cx="4032503" cy="57607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186244" y="5487880"/>
            <a:ext cx="4951730" cy="1003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</a:pPr>
            <a:r>
              <a:rPr dirty="0" sz="1100" spc="-10">
                <a:latin typeface="Calibri"/>
                <a:cs typeface="Calibri"/>
              </a:rPr>
              <a:t>H</a:t>
            </a:r>
            <a:r>
              <a:rPr dirty="0" sz="1100" spc="-10">
                <a:latin typeface="Calibri"/>
                <a:cs typeface="Calibri"/>
              </a:rPr>
              <a:t>elico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B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oSc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ence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said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0">
                <a:latin typeface="Calibri"/>
                <a:cs typeface="Calibri"/>
              </a:rPr>
              <a:t>n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r</a:t>
            </a:r>
            <a:r>
              <a:rPr dirty="0" sz="1100" spc="-15">
                <a:latin typeface="Calibri"/>
                <a:cs typeface="Calibri"/>
              </a:rPr>
              <a:t>egu</a:t>
            </a:r>
            <a:r>
              <a:rPr dirty="0" sz="1100">
                <a:latin typeface="Calibri"/>
                <a:cs typeface="Calibri"/>
              </a:rPr>
              <a:t>l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t</a:t>
            </a:r>
            <a:r>
              <a:rPr dirty="0" sz="1100" spc="-5">
                <a:latin typeface="Calibri"/>
                <a:cs typeface="Calibri"/>
              </a:rPr>
              <a:t>ory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</a:t>
            </a:r>
            <a:r>
              <a:rPr dirty="0" sz="1100" spc="-10">
                <a:latin typeface="Calibri"/>
                <a:cs typeface="Calibri"/>
              </a:rPr>
              <a:t>ili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10">
                <a:latin typeface="Calibri"/>
                <a:cs typeface="Calibri"/>
              </a:rPr>
              <a:t>g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tha</a:t>
            </a:r>
            <a:r>
              <a:rPr dirty="0" sz="1100" spc="-5">
                <a:latin typeface="Calibri"/>
                <a:cs typeface="Calibri"/>
              </a:rPr>
              <a:t>t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5">
                <a:latin typeface="Calibri"/>
                <a:cs typeface="Calibri"/>
              </a:rPr>
              <a:t>t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ha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s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>
                <a:latin typeface="Calibri"/>
                <a:cs typeface="Calibri"/>
              </a:rPr>
              <a:t>l</a:t>
            </a:r>
            <a:r>
              <a:rPr dirty="0" sz="1100" spc="-10">
                <a:latin typeface="Calibri"/>
                <a:cs typeface="Calibri"/>
              </a:rPr>
              <a:t>d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ce</a:t>
            </a:r>
            <a:r>
              <a:rPr dirty="0" sz="1100" spc="-5">
                <a:latin typeface="Calibri"/>
                <a:cs typeface="Calibri"/>
              </a:rPr>
              <a:t>r</a:t>
            </a:r>
            <a:r>
              <a:rPr dirty="0" sz="1100" spc="-10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0">
                <a:latin typeface="Calibri"/>
                <a:cs typeface="Calibri"/>
              </a:rPr>
              <a:t>n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0">
                <a:latin typeface="Calibri"/>
                <a:cs typeface="Calibri"/>
              </a:rPr>
              <a:t>ten</a:t>
            </a:r>
            <a:r>
              <a:rPr dirty="0" sz="1100" spc="-5">
                <a:latin typeface="Calibri"/>
                <a:cs typeface="Calibri"/>
              </a:rPr>
              <a:t>t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20">
                <a:latin typeface="Calibri"/>
                <a:cs typeface="Calibri"/>
              </a:rPr>
              <a:t>p</a:t>
            </a:r>
            <a:r>
              <a:rPr dirty="0" sz="1100" spc="-5">
                <a:latin typeface="Calibri"/>
                <a:cs typeface="Calibri"/>
              </a:rPr>
              <a:t>l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c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0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o</a:t>
            </a:r>
            <a:r>
              <a:rPr dirty="0" sz="1100" spc="-15">
                <a:latin typeface="Calibri"/>
                <a:cs typeface="Calibri"/>
              </a:rPr>
              <a:t>ns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</a:t>
            </a:r>
            <a:r>
              <a:rPr dirty="0" sz="1100" spc="-10">
                <a:latin typeface="Calibri"/>
                <a:cs typeface="Calibri"/>
              </a:rPr>
              <a:t>ov</a:t>
            </a:r>
            <a:r>
              <a:rPr dirty="0" sz="1100" spc="-15">
                <a:latin typeface="Calibri"/>
                <a:cs typeface="Calibri"/>
              </a:rPr>
              <a:t>e</a:t>
            </a:r>
            <a:r>
              <a:rPr dirty="0" sz="1100" spc="-5">
                <a:latin typeface="Calibri"/>
                <a:cs typeface="Calibri"/>
              </a:rPr>
              <a:t>r</a:t>
            </a:r>
            <a:r>
              <a:rPr dirty="0" sz="1100" spc="-10">
                <a:latin typeface="Calibri"/>
                <a:cs typeface="Calibri"/>
              </a:rPr>
              <a:t>in</a:t>
            </a:r>
            <a:r>
              <a:rPr dirty="0" sz="1100" spc="-10">
                <a:latin typeface="Calibri"/>
                <a:cs typeface="Calibri"/>
              </a:rPr>
              <a:t>g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m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 spc="-10">
                <a:latin typeface="Calibri"/>
                <a:cs typeface="Calibri"/>
              </a:rPr>
              <a:t>l</a:t>
            </a:r>
            <a:r>
              <a:rPr dirty="0" sz="1100" spc="-15">
                <a:latin typeface="Calibri"/>
                <a:cs typeface="Calibri"/>
              </a:rPr>
              <a:t>ecu</a:t>
            </a:r>
            <a:r>
              <a:rPr dirty="0" sz="1100">
                <a:latin typeface="Calibri"/>
                <a:cs typeface="Calibri"/>
              </a:rPr>
              <a:t>l</a:t>
            </a:r>
            <a:r>
              <a:rPr dirty="0" sz="1100" spc="-5">
                <a:latin typeface="Calibri"/>
                <a:cs typeface="Calibri"/>
              </a:rPr>
              <a:t>ar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d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g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10">
                <a:latin typeface="Calibri"/>
                <a:cs typeface="Calibri"/>
              </a:rPr>
              <a:t>ost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5">
                <a:latin typeface="Calibri"/>
                <a:cs typeface="Calibri"/>
              </a:rPr>
              <a:t>c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20">
                <a:latin typeface="Calibri"/>
                <a:cs typeface="Calibri"/>
              </a:rPr>
              <a:t>p</a:t>
            </a:r>
            <a:r>
              <a:rPr dirty="0" sz="1100" spc="-10">
                <a:latin typeface="Calibri"/>
                <a:cs typeface="Calibri"/>
              </a:rPr>
              <a:t>lica</a:t>
            </a:r>
            <a:r>
              <a:rPr dirty="0" sz="1100" spc="-15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io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of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t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techno</a:t>
            </a:r>
            <a:r>
              <a:rPr dirty="0" sz="1100" spc="-10">
                <a:latin typeface="Calibri"/>
                <a:cs typeface="Calibri"/>
              </a:rPr>
              <a:t>l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 spc="-15">
                <a:latin typeface="Calibri"/>
                <a:cs typeface="Calibri"/>
              </a:rPr>
              <a:t>g</a:t>
            </a:r>
            <a:r>
              <a:rPr dirty="0" sz="1100" spc="-5">
                <a:latin typeface="Calibri"/>
                <a:cs typeface="Calibri"/>
              </a:rPr>
              <a:t>y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Sequen</a:t>
            </a:r>
            <a:r>
              <a:rPr dirty="0" sz="1100" spc="-10">
                <a:latin typeface="Calibri"/>
                <a:cs typeface="Calibri"/>
              </a:rPr>
              <a:t>om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for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$</a:t>
            </a:r>
            <a:r>
              <a:rPr dirty="0" sz="1100" spc="-10">
                <a:latin typeface="Calibri"/>
                <a:cs typeface="Calibri"/>
              </a:rPr>
              <a:t>1</a:t>
            </a:r>
            <a:r>
              <a:rPr dirty="0" sz="1100" spc="-10">
                <a:latin typeface="Calibri"/>
                <a:cs typeface="Calibri"/>
              </a:rPr>
              <a:t>.</a:t>
            </a:r>
            <a:r>
              <a:rPr dirty="0" sz="1100" spc="-10">
                <a:latin typeface="Calibri"/>
                <a:cs typeface="Calibri"/>
              </a:rPr>
              <a:t>3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m</a:t>
            </a:r>
            <a:r>
              <a:rPr dirty="0" sz="1100" spc="-5">
                <a:latin typeface="Calibri"/>
                <a:cs typeface="Calibri"/>
              </a:rPr>
              <a:t>ill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on</a:t>
            </a:r>
            <a:r>
              <a:rPr dirty="0" sz="1100" spc="-5">
                <a:latin typeface="Calibri"/>
                <a:cs typeface="Calibri"/>
              </a:rPr>
              <a:t>.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Th</a:t>
            </a:r>
            <a:r>
              <a:rPr dirty="0" sz="1100" spc="-10">
                <a:latin typeface="Calibri"/>
                <a:cs typeface="Calibri"/>
              </a:rPr>
              <a:t>e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80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0">
                <a:latin typeface="Calibri"/>
                <a:cs typeface="Calibri"/>
              </a:rPr>
              <a:t>ten</a:t>
            </a:r>
            <a:r>
              <a:rPr dirty="0" sz="1100" spc="-5">
                <a:latin typeface="Calibri"/>
                <a:cs typeface="Calibri"/>
              </a:rPr>
              <a:t>t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20">
                <a:latin typeface="Calibri"/>
                <a:cs typeface="Calibri"/>
              </a:rPr>
              <a:t>p</a:t>
            </a:r>
            <a:r>
              <a:rPr dirty="0" sz="1100" spc="-5">
                <a:latin typeface="Calibri"/>
                <a:cs typeface="Calibri"/>
              </a:rPr>
              <a:t>l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c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0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o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</a:t>
            </a:r>
            <a:r>
              <a:rPr dirty="0" sz="1100" spc="-10">
                <a:latin typeface="Calibri"/>
                <a:cs typeface="Calibri"/>
              </a:rPr>
              <a:t>ov</a:t>
            </a:r>
            <a:r>
              <a:rPr dirty="0" sz="1100" spc="-15">
                <a:latin typeface="Calibri"/>
                <a:cs typeface="Calibri"/>
              </a:rPr>
              <a:t>e</a:t>
            </a:r>
            <a:r>
              <a:rPr dirty="0" sz="1100" spc="-5">
                <a:latin typeface="Calibri"/>
                <a:cs typeface="Calibri"/>
              </a:rPr>
              <a:t>r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8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metho</a:t>
            </a:r>
            <a:r>
              <a:rPr dirty="0" sz="1100" spc="-20">
                <a:latin typeface="Calibri"/>
                <a:cs typeface="Calibri"/>
              </a:rPr>
              <a:t>d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for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detectin</a:t>
            </a:r>
            <a:r>
              <a:rPr dirty="0" sz="1100" spc="-10">
                <a:latin typeface="Calibri"/>
                <a:cs typeface="Calibri"/>
              </a:rPr>
              <a:t>g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f</a:t>
            </a:r>
            <a:r>
              <a:rPr dirty="0" sz="1100" spc="-10">
                <a:latin typeface="Calibri"/>
                <a:cs typeface="Calibri"/>
              </a:rPr>
              <a:t>et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>
                <a:latin typeface="Calibri"/>
                <a:cs typeface="Calibri"/>
              </a:rPr>
              <a:t>l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nuclei</a:t>
            </a:r>
            <a:r>
              <a:rPr dirty="0" sz="1100" spc="-5">
                <a:latin typeface="Calibri"/>
                <a:cs typeface="Calibri"/>
              </a:rPr>
              <a:t>c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0">
                <a:latin typeface="Calibri"/>
                <a:cs typeface="Calibri"/>
              </a:rPr>
              <a:t>c</a:t>
            </a:r>
            <a:r>
              <a:rPr dirty="0" sz="1100" spc="-5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d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9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n</a:t>
            </a:r>
            <a:r>
              <a:rPr dirty="0" sz="1100" spc="-10">
                <a:latin typeface="Calibri"/>
                <a:cs typeface="Calibri"/>
              </a:rPr>
              <a:t>d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d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ag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15">
                <a:latin typeface="Calibri"/>
                <a:cs typeface="Calibri"/>
              </a:rPr>
              <a:t>o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n</a:t>
            </a:r>
            <a:r>
              <a:rPr dirty="0" sz="1100" spc="-10">
                <a:latin typeface="Calibri"/>
                <a:cs typeface="Calibri"/>
              </a:rPr>
              <a:t>g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f</a:t>
            </a:r>
            <a:r>
              <a:rPr dirty="0" sz="1100" spc="-10">
                <a:latin typeface="Calibri"/>
                <a:cs typeface="Calibri"/>
              </a:rPr>
              <a:t>et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>
                <a:latin typeface="Calibri"/>
                <a:cs typeface="Calibri"/>
              </a:rPr>
              <a:t>l</a:t>
            </a:r>
            <a:r>
              <a:rPr dirty="0" sz="1100" spc="6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b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5">
                <a:latin typeface="Calibri"/>
                <a:cs typeface="Calibri"/>
              </a:rPr>
              <a:t>or</a:t>
            </a:r>
            <a:r>
              <a:rPr dirty="0" sz="1100" spc="-15">
                <a:latin typeface="Calibri"/>
                <a:cs typeface="Calibri"/>
              </a:rPr>
              <a:t>ma</a:t>
            </a:r>
            <a:r>
              <a:rPr dirty="0" sz="1100" spc="-5">
                <a:latin typeface="Calibri"/>
                <a:cs typeface="Calibri"/>
              </a:rPr>
              <a:t>l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0">
                <a:latin typeface="Calibri"/>
                <a:cs typeface="Calibri"/>
              </a:rPr>
              <a:t>ties</a:t>
            </a:r>
            <a:r>
              <a:rPr dirty="0" sz="1100" spc="-5">
                <a:latin typeface="Calibri"/>
                <a:cs typeface="Calibri"/>
              </a:rPr>
              <a:t>.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H</a:t>
            </a:r>
            <a:r>
              <a:rPr dirty="0" sz="1100" spc="-10">
                <a:latin typeface="Calibri"/>
                <a:cs typeface="Calibri"/>
              </a:rPr>
              <a:t>elico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l</a:t>
            </a:r>
            <a:r>
              <a:rPr dirty="0" sz="1100" spc="-10">
                <a:latin typeface="Calibri"/>
                <a:cs typeface="Calibri"/>
              </a:rPr>
              <a:t>s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 spc="7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war</a:t>
            </a:r>
            <a:r>
              <a:rPr dirty="0" sz="1100" spc="-15">
                <a:latin typeface="Calibri"/>
                <a:cs typeface="Calibri"/>
              </a:rPr>
              <a:t>ne</a:t>
            </a:r>
            <a:r>
              <a:rPr dirty="0" sz="1100" spc="-10">
                <a:latin typeface="Calibri"/>
                <a:cs typeface="Calibri"/>
              </a:rPr>
              <a:t>d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tha</a:t>
            </a:r>
            <a:r>
              <a:rPr dirty="0" sz="1100" spc="-5">
                <a:latin typeface="Calibri"/>
                <a:cs typeface="Calibri"/>
              </a:rPr>
              <a:t>t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5">
                <a:latin typeface="Calibri"/>
                <a:cs typeface="Calibri"/>
              </a:rPr>
              <a:t>f</a:t>
            </a:r>
            <a:r>
              <a:rPr dirty="0" sz="1100" spc="7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5">
                <a:latin typeface="Calibri"/>
                <a:cs typeface="Calibri"/>
              </a:rPr>
              <a:t>t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i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7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"</a:t>
            </a:r>
            <a:r>
              <a:rPr dirty="0" sz="1100" spc="-20">
                <a:latin typeface="Calibri"/>
                <a:cs typeface="Calibri"/>
              </a:rPr>
              <a:t>u</a:t>
            </a:r>
            <a:r>
              <a:rPr dirty="0" sz="1100" spc="-15">
                <a:latin typeface="Calibri"/>
                <a:cs typeface="Calibri"/>
              </a:rPr>
              <a:t>n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b</a:t>
            </a:r>
            <a:r>
              <a:rPr dirty="0" sz="1100">
                <a:latin typeface="Calibri"/>
                <a:cs typeface="Calibri"/>
              </a:rPr>
              <a:t>l</a:t>
            </a:r>
            <a:r>
              <a:rPr dirty="0" sz="1100" spc="-10">
                <a:latin typeface="Calibri"/>
                <a:cs typeface="Calibri"/>
              </a:rPr>
              <a:t>e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 spc="65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-15">
                <a:latin typeface="Calibri"/>
                <a:cs typeface="Calibri"/>
              </a:rPr>
              <a:t>uc</a:t>
            </a:r>
            <a:r>
              <a:rPr dirty="0" sz="1100" spc="-15">
                <a:latin typeface="Calibri"/>
                <a:cs typeface="Calibri"/>
              </a:rPr>
              <a:t>c</a:t>
            </a:r>
            <a:r>
              <a:rPr dirty="0" sz="1100" spc="-10">
                <a:latin typeface="Calibri"/>
                <a:cs typeface="Calibri"/>
              </a:rPr>
              <a:t>es</a:t>
            </a:r>
            <a:r>
              <a:rPr dirty="0" sz="1100" spc="-5">
                <a:latin typeface="Calibri"/>
                <a:cs typeface="Calibri"/>
              </a:rPr>
              <a:t>sf</a:t>
            </a:r>
            <a:r>
              <a:rPr dirty="0" sz="1100" spc="-10">
                <a:latin typeface="Calibri"/>
                <a:cs typeface="Calibri"/>
              </a:rPr>
              <a:t>ully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raise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dd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0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on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>
                <a:latin typeface="Calibri"/>
                <a:cs typeface="Calibri"/>
              </a:rPr>
              <a:t>l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10">
                <a:latin typeface="Calibri"/>
                <a:cs typeface="Calibri"/>
              </a:rPr>
              <a:t>i</a:t>
            </a:r>
            <a:r>
              <a:rPr dirty="0" sz="1100" spc="-10">
                <a:latin typeface="Calibri"/>
                <a:cs typeface="Calibri"/>
              </a:rPr>
              <a:t>ta</a:t>
            </a:r>
            <a:r>
              <a:rPr dirty="0" sz="1100">
                <a:latin typeface="Calibri"/>
                <a:cs typeface="Calibri"/>
              </a:rPr>
              <a:t>l</a:t>
            </a:r>
            <a:r>
              <a:rPr dirty="0" sz="1100" spc="-5">
                <a:latin typeface="Calibri"/>
                <a:cs typeface="Calibri"/>
              </a:rPr>
              <a:t>,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we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m</a:t>
            </a:r>
            <a:r>
              <a:rPr dirty="0" sz="1100" spc="-10">
                <a:latin typeface="Calibri"/>
                <a:cs typeface="Calibri"/>
              </a:rPr>
              <a:t>ay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h</a:t>
            </a:r>
            <a:r>
              <a:rPr dirty="0" sz="1100" spc="-10">
                <a:latin typeface="Calibri"/>
                <a:cs typeface="Calibri"/>
              </a:rPr>
              <a:t>ave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t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ce</a:t>
            </a:r>
            <a:r>
              <a:rPr dirty="0" sz="1100" spc="-5">
                <a:latin typeface="Calibri"/>
                <a:cs typeface="Calibri"/>
              </a:rPr>
              <a:t>ase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ope</a:t>
            </a:r>
            <a:r>
              <a:rPr dirty="0" sz="1100" spc="-5">
                <a:latin typeface="Calibri"/>
                <a:cs typeface="Calibri"/>
              </a:rPr>
              <a:t>ra</a:t>
            </a:r>
            <a:r>
              <a:rPr dirty="0" sz="1100" spc="-10">
                <a:latin typeface="Calibri"/>
                <a:cs typeface="Calibri"/>
              </a:rPr>
              <a:t>t</a:t>
            </a:r>
            <a:r>
              <a:rPr dirty="0" sz="1100">
                <a:latin typeface="Calibri"/>
                <a:cs typeface="Calibri"/>
              </a:rPr>
              <a:t>i</a:t>
            </a:r>
            <a:r>
              <a:rPr dirty="0" sz="1100" spc="-15">
                <a:latin typeface="Calibri"/>
                <a:cs typeface="Calibri"/>
              </a:rPr>
              <a:t>o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20">
                <a:latin typeface="Calibri"/>
                <a:cs typeface="Calibri"/>
              </a:rPr>
              <a:t>n</a:t>
            </a:r>
            <a:r>
              <a:rPr dirty="0" sz="1100" spc="-15">
                <a:latin typeface="Calibri"/>
                <a:cs typeface="Calibri"/>
              </a:rPr>
              <a:t>d</a:t>
            </a:r>
            <a:r>
              <a:rPr dirty="0" sz="1100" spc="-5">
                <a:latin typeface="Calibri"/>
                <a:cs typeface="Calibri"/>
              </a:rPr>
              <a:t>/or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5">
                <a:latin typeface="Calibri"/>
                <a:cs typeface="Calibri"/>
              </a:rPr>
              <a:t>s</a:t>
            </a:r>
            <a:r>
              <a:rPr dirty="0" sz="1100" spc="-15">
                <a:latin typeface="Calibri"/>
                <a:cs typeface="Calibri"/>
              </a:rPr>
              <a:t>ee</a:t>
            </a:r>
            <a:r>
              <a:rPr dirty="0" sz="1100" spc="-5">
                <a:latin typeface="Calibri"/>
                <a:cs typeface="Calibri"/>
              </a:rPr>
              <a:t>k</a:t>
            </a:r>
            <a:r>
              <a:rPr dirty="0" sz="1100">
                <a:latin typeface="Calibri"/>
                <a:cs typeface="Calibri"/>
              </a:rPr>
              <a:t> 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b</a:t>
            </a:r>
            <a:r>
              <a:rPr dirty="0" sz="1100" spc="-10">
                <a:latin typeface="Calibri"/>
                <a:cs typeface="Calibri"/>
              </a:rPr>
              <a:t>a</a:t>
            </a:r>
            <a:r>
              <a:rPr dirty="0" sz="1100" spc="-15">
                <a:latin typeface="Calibri"/>
                <a:cs typeface="Calibri"/>
              </a:rPr>
              <a:t>nk</a:t>
            </a:r>
            <a:r>
              <a:rPr dirty="0" sz="1100" spc="-5">
                <a:latin typeface="Calibri"/>
                <a:cs typeface="Calibri"/>
              </a:rPr>
              <a:t>r</a:t>
            </a:r>
            <a:r>
              <a:rPr dirty="0" sz="1100" spc="-10">
                <a:latin typeface="Calibri"/>
                <a:cs typeface="Calibri"/>
              </a:rPr>
              <a:t>uptc</a:t>
            </a:r>
            <a:r>
              <a:rPr dirty="0" sz="1100" spc="-5">
                <a:latin typeface="Calibri"/>
                <a:cs typeface="Calibri"/>
              </a:rPr>
              <a:t>y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 spc="-15">
                <a:latin typeface="Calibri"/>
                <a:cs typeface="Calibri"/>
              </a:rPr>
              <a:t>p</a:t>
            </a:r>
            <a:r>
              <a:rPr dirty="0" sz="1100" spc="-5">
                <a:latin typeface="Calibri"/>
                <a:cs typeface="Calibri"/>
              </a:rPr>
              <a:t>ro</a:t>
            </a:r>
            <a:r>
              <a:rPr dirty="0" sz="1100" spc="-10">
                <a:latin typeface="Calibri"/>
                <a:cs typeface="Calibri"/>
              </a:rPr>
              <a:t>tecti</a:t>
            </a:r>
            <a:r>
              <a:rPr dirty="0" sz="1100" spc="-10">
                <a:latin typeface="Calibri"/>
                <a:cs typeface="Calibri"/>
              </a:rPr>
              <a:t>o</a:t>
            </a:r>
            <a:r>
              <a:rPr dirty="0" sz="1100" spc="-10">
                <a:latin typeface="Calibri"/>
                <a:cs typeface="Calibri"/>
              </a:rPr>
              <a:t>n.</a:t>
            </a:r>
            <a:r>
              <a:rPr dirty="0" sz="1100" spc="-5">
                <a:latin typeface="Calibri"/>
                <a:cs typeface="Calibri"/>
              </a:rPr>
              <a:t>"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" y="553212"/>
            <a:ext cx="8762999" cy="4876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23850" y="924305"/>
            <a:ext cx="4536795" cy="22857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23850" y="3140964"/>
            <a:ext cx="4728292" cy="34922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0" y="47244"/>
            <a:ext cx="4319777" cy="8976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787901" y="47244"/>
            <a:ext cx="666749" cy="8976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922776" y="47244"/>
            <a:ext cx="5221223" cy="8976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-9683" y="229566"/>
            <a:ext cx="9083675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ng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Mo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lec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ea</a:t>
            </a:r>
            <a:r>
              <a:rPr dirty="0" sz="3200" spc="-5" b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-</a:t>
            </a:r>
            <a:r>
              <a:rPr dirty="0" sz="3200" spc="-80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me</a:t>
            </a:r>
            <a:r>
              <a:rPr dirty="0" sz="32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(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SMRT)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cing</a:t>
            </a:r>
            <a:endParaRPr sz="3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400294" y="1098803"/>
            <a:ext cx="3132669" cy="52871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87928" y="342899"/>
            <a:ext cx="3788228" cy="11756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967843" y="2955471"/>
            <a:ext cx="4359728" cy="14859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694714" y="4588328"/>
            <a:ext cx="1714500" cy="3429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016828" y="4588328"/>
            <a:ext cx="1910443" cy="3429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420585" y="5208814"/>
            <a:ext cx="7021285" cy="10776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383393" y="1621255"/>
            <a:ext cx="440309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20">
              <a:lnSpc>
                <a:spcPct val="100000"/>
              </a:lnSpc>
            </a:pPr>
            <a:r>
              <a:rPr dirty="0" sz="1100" spc="5" i="1">
                <a:solidFill>
                  <a:srgbClr val="0A0A0A"/>
                </a:solidFill>
                <a:latin typeface="Arial"/>
                <a:cs typeface="Arial"/>
              </a:rPr>
              <a:t>Figure</a:t>
            </a:r>
            <a:r>
              <a:rPr dirty="0" sz="1100" spc="50" i="1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1100" spc="-105" i="1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dirty="0" sz="1100" spc="10" i="1">
                <a:solidFill>
                  <a:srgbClr val="0A0A0A"/>
                </a:solidFill>
                <a:latin typeface="Arial"/>
                <a:cs typeface="Arial"/>
              </a:rPr>
              <a:t>0.</a:t>
            </a:r>
            <a:r>
              <a:rPr dirty="0" sz="1100" spc="-105" i="1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1100" spc="5" i="1">
                <a:solidFill>
                  <a:srgbClr val="0A0A0A"/>
                </a:solidFill>
                <a:latin typeface="Arial"/>
                <a:cs typeface="Arial"/>
              </a:rPr>
              <a:t>Processive</a:t>
            </a:r>
            <a:r>
              <a:rPr dirty="0" sz="1100" spc="55" i="1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1100" spc="5" i="1">
                <a:solidFill>
                  <a:srgbClr val="0A0A0A"/>
                </a:solidFill>
                <a:latin typeface="Arial"/>
                <a:cs typeface="Arial"/>
              </a:rPr>
              <a:t>Synthesis</a:t>
            </a:r>
            <a:r>
              <a:rPr dirty="0" sz="1100" spc="35" i="1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1100" spc="40" i="1">
                <a:solidFill>
                  <a:srgbClr val="0A0A0A"/>
                </a:solidFill>
                <a:latin typeface="Arial"/>
                <a:cs typeface="Arial"/>
              </a:rPr>
              <a:t>with</a:t>
            </a:r>
            <a:r>
              <a:rPr dirty="0" sz="1100" spc="-80" i="1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1100" i="1">
                <a:solidFill>
                  <a:srgbClr val="0A0A0A"/>
                </a:solidFill>
                <a:latin typeface="Arial"/>
                <a:cs typeface="Arial"/>
              </a:rPr>
              <a:t>Phospholinked </a:t>
            </a:r>
            <a:r>
              <a:rPr dirty="0" sz="1100" spc="-120" i="1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1100" i="1">
                <a:solidFill>
                  <a:srgbClr val="0A0A0A"/>
                </a:solidFill>
                <a:latin typeface="Arial"/>
                <a:cs typeface="Arial"/>
              </a:rPr>
              <a:t>Nucleotide</a:t>
            </a:r>
            <a:r>
              <a:rPr dirty="0" sz="1100" spc="110" i="1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dirty="0" sz="1100" spc="125" i="1">
                <a:solidFill>
                  <a:srgbClr val="232323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dirty="0" sz="900" spc="25">
                <a:solidFill>
                  <a:srgbClr val="0A0A0A"/>
                </a:solidFill>
                <a:latin typeface="Arial"/>
                <a:cs typeface="Arial"/>
              </a:rPr>
              <a:t>Step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dirty="0" sz="900" spc="100">
                <a:solidFill>
                  <a:srgbClr val="0A0A0A"/>
                </a:solidFill>
                <a:latin typeface="Arial"/>
                <a:cs typeface="Arial"/>
              </a:rPr>
              <a:t>:</a:t>
            </a:r>
            <a:r>
              <a:rPr dirty="0" sz="900" spc="-9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-265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dirty="0" sz="900" spc="-235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dirty="0" sz="900" spc="10">
                <a:solidFill>
                  <a:srgbClr val="363638"/>
                </a:solidFill>
                <a:latin typeface="Arial"/>
                <a:cs typeface="Arial"/>
              </a:rPr>
              <a:t>o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dirty="0" sz="900" spc="3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25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30">
                <a:solidFill>
                  <a:srgbClr val="0A0A0A"/>
                </a:solidFill>
                <a:latin typeface="Arial"/>
                <a:cs typeface="Arial"/>
              </a:rPr>
              <a:t>ce</a:t>
            </a:r>
            <a:r>
              <a:rPr dirty="0" sz="900" spc="25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25">
                <a:solidFill>
                  <a:srgbClr val="363638"/>
                </a:solidFill>
                <a:latin typeface="Arial"/>
                <a:cs typeface="Arial"/>
              </a:rPr>
              <a:t>t</a:t>
            </a:r>
            <a:r>
              <a:rPr dirty="0" sz="900" spc="-15">
                <a:solidFill>
                  <a:srgbClr val="363638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dirty="0" sz="900" spc="-80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dirty="0" sz="900" spc="75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dirty="0" sz="900">
                <a:solidFill>
                  <a:srgbClr val="363638"/>
                </a:solidFill>
                <a:latin typeface="Arial"/>
                <a:cs typeface="Arial"/>
              </a:rPr>
              <a:t>s</a:t>
            </a:r>
            <a:r>
              <a:rPr dirty="0" sz="900" spc="10">
                <a:solidFill>
                  <a:srgbClr val="363638"/>
                </a:solidFill>
                <a:latin typeface="Arial"/>
                <a:cs typeface="Arial"/>
              </a:rPr>
              <a:t>p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5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-15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-70">
                <a:solidFill>
                  <a:srgbClr val="6B6B6B"/>
                </a:solidFill>
                <a:latin typeface="Arial"/>
                <a:cs typeface="Arial"/>
              </a:rPr>
              <a:t>k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45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dirty="0" sz="900" spc="-25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z="900" spc="25">
                <a:solidFill>
                  <a:srgbClr val="0A0A0A"/>
                </a:solidFill>
                <a:latin typeface="Arial"/>
                <a:cs typeface="Arial"/>
              </a:rPr>
              <a:t>be</a:t>
            </a:r>
            <a:r>
              <a:rPr dirty="0" sz="900" spc="-3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25">
                <a:solidFill>
                  <a:srgbClr val="232323"/>
                </a:solidFill>
                <a:latin typeface="Arial"/>
                <a:cs typeface="Arial"/>
              </a:rPr>
              <a:t>ed</a:t>
            </a:r>
            <a:r>
              <a:rPr dirty="0" sz="900" spc="-2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dirty="0" sz="900" spc="65">
                <a:solidFill>
                  <a:srgbClr val="6B6B6B"/>
                </a:solidFill>
                <a:latin typeface="Arial"/>
                <a:cs typeface="Arial"/>
              </a:rPr>
              <a:t>c</a:t>
            </a:r>
            <a:r>
              <a:rPr dirty="0" sz="900" spc="-15">
                <a:solidFill>
                  <a:srgbClr val="6B6B6B"/>
                </a:solidFill>
                <a:latin typeface="Arial"/>
                <a:cs typeface="Arial"/>
              </a:rPr>
              <a:t>l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otides</a:t>
            </a:r>
            <a:r>
              <a:rPr dirty="0" sz="900" spc="-2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75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dirty="0" sz="900" spc="-45">
                <a:solidFill>
                  <a:srgbClr val="5B5B5B"/>
                </a:solidFill>
                <a:latin typeface="Arial"/>
                <a:cs typeface="Arial"/>
              </a:rPr>
              <a:t>r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363638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0A0A0A"/>
                </a:solidFill>
                <a:latin typeface="Arial"/>
                <a:cs typeface="Arial"/>
              </a:rPr>
              <a:t>nt</a:t>
            </a:r>
            <a:r>
              <a:rPr dirty="0" sz="900" spc="-45">
                <a:solidFill>
                  <a:srgbClr val="5B5B5B"/>
                </a:solidFill>
                <a:latin typeface="Arial"/>
                <a:cs typeface="Arial"/>
              </a:rPr>
              <a:t>r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du</a:t>
            </a:r>
            <a:r>
              <a:rPr dirty="0" sz="900" spc="5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dirty="0" sz="900" spc="25">
                <a:solidFill>
                  <a:srgbClr val="363638"/>
                </a:solidFill>
                <a:latin typeface="Arial"/>
                <a:cs typeface="Arial"/>
              </a:rPr>
              <a:t>ed</a:t>
            </a:r>
            <a:r>
              <a:rPr dirty="0" sz="900" spc="-20">
                <a:solidFill>
                  <a:srgbClr val="363638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-55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25">
                <a:solidFill>
                  <a:srgbClr val="363638"/>
                </a:solidFill>
                <a:latin typeface="Arial"/>
                <a:cs typeface="Arial"/>
              </a:rPr>
              <a:t>to</a:t>
            </a:r>
            <a:r>
              <a:rPr dirty="0" sz="900" spc="30">
                <a:solidFill>
                  <a:srgbClr val="363638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363638"/>
                </a:solidFill>
                <a:latin typeface="Arial"/>
                <a:cs typeface="Arial"/>
              </a:rPr>
              <a:t>t</a:t>
            </a:r>
            <a:r>
              <a:rPr dirty="0" sz="900" spc="25">
                <a:solidFill>
                  <a:srgbClr val="0A0A0A"/>
                </a:solidFill>
                <a:latin typeface="Arial"/>
                <a:cs typeface="Arial"/>
              </a:rPr>
              <a:t>he</a:t>
            </a:r>
            <a:r>
              <a:rPr dirty="0" sz="900" spc="-8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85">
                <a:solidFill>
                  <a:srgbClr val="0A0A0A"/>
                </a:solidFill>
                <a:latin typeface="Arial"/>
                <a:cs typeface="Arial"/>
              </a:rPr>
              <a:t>Z</a:t>
            </a:r>
            <a:r>
              <a:rPr dirty="0" sz="900" spc="-100">
                <a:solidFill>
                  <a:srgbClr val="232323"/>
                </a:solidFill>
                <a:latin typeface="Arial"/>
                <a:cs typeface="Arial"/>
              </a:rPr>
              <a:t>lv1W</a:t>
            </a:r>
            <a:endParaRPr sz="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83393" y="2001066"/>
            <a:ext cx="495236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25">
                <a:solidFill>
                  <a:srgbClr val="0A0A0A"/>
                </a:solidFill>
                <a:latin typeface="Arial"/>
                <a:cs typeface="Arial"/>
              </a:rPr>
              <a:t>Step</a:t>
            </a:r>
            <a:r>
              <a:rPr dirty="0" sz="900" spc="-4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2</a:t>
            </a:r>
            <a:r>
              <a:rPr dirty="0" sz="900" spc="100">
                <a:solidFill>
                  <a:srgbClr val="0A0A0A"/>
                </a:solidFill>
                <a:latin typeface="Arial"/>
                <a:cs typeface="Arial"/>
              </a:rPr>
              <a:t>:</a:t>
            </a:r>
            <a:r>
              <a:rPr dirty="0" sz="900" spc="-15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base</a:t>
            </a:r>
            <a:r>
              <a:rPr dirty="0" sz="900" spc="-5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494949"/>
                </a:solidFill>
                <a:latin typeface="Arial"/>
                <a:cs typeface="Arial"/>
              </a:rPr>
              <a:t>b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15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dirty="0" sz="900" spc="-55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114">
                <a:solidFill>
                  <a:srgbClr val="363638"/>
                </a:solidFill>
                <a:latin typeface="Arial"/>
                <a:cs typeface="Arial"/>
              </a:rPr>
              <a:t>g</a:t>
            </a:r>
            <a:r>
              <a:rPr dirty="0" sz="900" spc="-30">
                <a:solidFill>
                  <a:srgbClr val="363638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ncor</a:t>
            </a:r>
            <a:r>
              <a:rPr dirty="0" sz="900" spc="-25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dirty="0" sz="900" spc="-55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dirty="0" sz="900" spc="5">
                <a:solidFill>
                  <a:srgbClr val="6B6B6B"/>
                </a:solidFill>
                <a:latin typeface="Arial"/>
                <a:cs typeface="Arial"/>
              </a:rPr>
              <a:t>t</a:t>
            </a:r>
            <a:r>
              <a:rPr dirty="0" sz="900" spc="60">
                <a:solidFill>
                  <a:srgbClr val="0A0A0A"/>
                </a:solidFill>
                <a:latin typeface="Arial"/>
                <a:cs typeface="Arial"/>
              </a:rPr>
              <a:t>ed</a:t>
            </a:r>
            <a:r>
              <a:rPr dirty="0" sz="900" spc="-2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6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-6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80">
                <a:solidFill>
                  <a:srgbClr val="999999"/>
                </a:solidFill>
                <a:latin typeface="Arial"/>
                <a:cs typeface="Arial"/>
              </a:rPr>
              <a:t>l</a:t>
            </a:r>
            <a:r>
              <a:rPr dirty="0" sz="900" spc="125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dirty="0" sz="900" spc="-4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85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dirty="0" sz="900" spc="-13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5B5B5B"/>
                </a:solidFill>
                <a:latin typeface="Arial"/>
                <a:cs typeface="Arial"/>
              </a:rPr>
              <a:t>t</a:t>
            </a:r>
            <a:r>
              <a:rPr dirty="0" sz="900" spc="45">
                <a:solidFill>
                  <a:srgbClr val="5B5B5B"/>
                </a:solidFill>
                <a:latin typeface="Arial"/>
                <a:cs typeface="Arial"/>
              </a:rPr>
              <a:t>h</a:t>
            </a:r>
            <a:r>
              <a:rPr dirty="0" sz="900" spc="1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363638"/>
                </a:solidFill>
                <a:latin typeface="Arial"/>
                <a:cs typeface="Arial"/>
              </a:rPr>
              <a:t>d</a:t>
            </a:r>
            <a:r>
              <a:rPr dirty="0" sz="900" spc="-45">
                <a:solidFill>
                  <a:srgbClr val="363638"/>
                </a:solidFill>
                <a:latin typeface="Arial"/>
                <a:cs typeface="Arial"/>
              </a:rPr>
              <a:t>e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tec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dirty="0" sz="900" spc="25">
                <a:solidFill>
                  <a:srgbClr val="363638"/>
                </a:solidFill>
                <a:latin typeface="Arial"/>
                <a:cs typeface="Arial"/>
              </a:rPr>
              <a:t>i</a:t>
            </a:r>
            <a:r>
              <a:rPr dirty="0" sz="900" spc="-25">
                <a:solidFill>
                  <a:srgbClr val="363638"/>
                </a:solidFill>
                <a:latin typeface="Arial"/>
                <a:cs typeface="Arial"/>
              </a:rPr>
              <a:t>o</a:t>
            </a:r>
            <a:r>
              <a:rPr dirty="0" sz="900" spc="85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-6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dirty="0" sz="900" spc="55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1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dirty="0" sz="900" spc="2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dirty="0" sz="900" spc="9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7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75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dirty="0" sz="900" spc="-5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0A0A0A"/>
                </a:solidFill>
                <a:latin typeface="Arial"/>
                <a:cs typeface="Arial"/>
              </a:rPr>
              <a:t>tens</a:t>
            </a:r>
            <a:r>
              <a:rPr dirty="0" sz="900" spc="5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35">
                <a:solidFill>
                  <a:srgbClr val="494949"/>
                </a:solidFill>
                <a:latin typeface="Arial"/>
                <a:cs typeface="Arial"/>
              </a:rPr>
              <a:t>f</a:t>
            </a:r>
            <a:r>
              <a:rPr dirty="0" sz="900" spc="-25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dirty="0" sz="900" spc="10">
                <a:solidFill>
                  <a:srgbClr val="494949"/>
                </a:solidFill>
                <a:latin typeface="Arial"/>
                <a:cs typeface="Arial"/>
              </a:rPr>
              <a:t>ll</a:t>
            </a:r>
            <a:r>
              <a:rPr dirty="0" sz="900" spc="-45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dirty="0" sz="900" spc="3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-2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5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-55">
                <a:solidFill>
                  <a:srgbClr val="6B6B6B"/>
                </a:solidFill>
                <a:latin typeface="Arial"/>
                <a:cs typeface="Arial"/>
              </a:rPr>
              <a:t>n</a:t>
            </a:r>
            <a:r>
              <a:rPr dirty="0" sz="900" spc="35">
                <a:solidFill>
                  <a:srgbClr val="232323"/>
                </a:solidFill>
                <a:latin typeface="Arial"/>
                <a:cs typeface="Arial"/>
              </a:rPr>
              <a:t>ds,</a:t>
            </a:r>
            <a:r>
              <a:rPr dirty="0" sz="900" spc="-3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0A0A0A"/>
                </a:solidFill>
                <a:latin typeface="Arial"/>
                <a:cs typeface="Arial"/>
              </a:rPr>
              <a:t>pr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06456" y="1859776"/>
            <a:ext cx="1535430" cy="317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1789">
                <a:solidFill>
                  <a:srgbClr val="232323"/>
                </a:solidFill>
                <a:latin typeface="細明體"/>
                <a:cs typeface="細明體"/>
              </a:rPr>
              <a:t>。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dirty="0" sz="900" spc="75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dirty="0" sz="900" spc="-5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35">
                <a:solidFill>
                  <a:srgbClr val="232323"/>
                </a:solidFill>
                <a:latin typeface="Arial"/>
                <a:cs typeface="Arial"/>
              </a:rPr>
              <a:t>g</a:t>
            </a:r>
            <a:r>
              <a:rPr dirty="0" sz="900" spc="-15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dirty="0" sz="900" spc="-55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dirty="0" sz="900" spc="95">
                <a:solidFill>
                  <a:srgbClr val="6B6B6B"/>
                </a:solidFill>
                <a:latin typeface="Arial"/>
                <a:cs typeface="Arial"/>
              </a:rPr>
              <a:t>t</a:t>
            </a:r>
            <a:r>
              <a:rPr dirty="0" sz="900" spc="-2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dirty="0" sz="900" spc="-22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dirty="0" sz="900" spc="-235">
                <a:solidFill>
                  <a:srgbClr val="363638"/>
                </a:solidFill>
                <a:latin typeface="Arial"/>
                <a:cs typeface="Arial"/>
              </a:rPr>
              <a:t>l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dirty="0" sz="900" spc="6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85">
                <a:solidFill>
                  <a:srgbClr val="494949"/>
                </a:solidFill>
                <a:latin typeface="Arial"/>
                <a:cs typeface="Arial"/>
              </a:rPr>
              <a:t>h</a:t>
            </a:r>
            <a:r>
              <a:rPr dirty="0" sz="900" spc="-13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dirty="0" sz="2300" spc="-1789">
                <a:solidFill>
                  <a:srgbClr val="494949"/>
                </a:solidFill>
                <a:latin typeface="細明體"/>
                <a:cs typeface="細明體"/>
              </a:rPr>
              <a:t>。</a:t>
            </a:r>
            <a:r>
              <a:rPr dirty="0" sz="900" spc="95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dirty="0" sz="900" spc="-2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15">
                <a:solidFill>
                  <a:srgbClr val="363638"/>
                </a:solidFill>
                <a:latin typeface="Arial"/>
                <a:cs typeface="Arial"/>
              </a:rPr>
              <a:t>i</a:t>
            </a:r>
            <a:r>
              <a:rPr dirty="0" sz="900" spc="-15">
                <a:solidFill>
                  <a:srgbClr val="363638"/>
                </a:solidFill>
                <a:latin typeface="Arial"/>
                <a:cs typeface="Arial"/>
              </a:rPr>
              <a:t>g</a:t>
            </a:r>
            <a:r>
              <a:rPr dirty="0" sz="900" spc="35">
                <a:solidFill>
                  <a:srgbClr val="0A0A0A"/>
                </a:solidFill>
                <a:latin typeface="Arial"/>
                <a:cs typeface="Arial"/>
              </a:rPr>
              <a:t>ht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83393" y="2131695"/>
            <a:ext cx="4044950" cy="278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1200"/>
              </a:lnSpc>
            </a:pPr>
            <a:r>
              <a:rPr dirty="0" sz="900" spc="3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tep</a:t>
            </a:r>
            <a:r>
              <a:rPr dirty="0" sz="900" spc="-2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3</a:t>
            </a:r>
            <a:r>
              <a:rPr dirty="0" sz="900" spc="100">
                <a:solidFill>
                  <a:srgbClr val="0A0A0A"/>
                </a:solidFill>
                <a:latin typeface="Arial"/>
                <a:cs typeface="Arial"/>
              </a:rPr>
              <a:t>:</a:t>
            </a:r>
            <a:r>
              <a:rPr dirty="0" sz="900" spc="-15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232323"/>
                </a:solidFill>
                <a:latin typeface="Arial"/>
                <a:cs typeface="Arial"/>
              </a:rPr>
              <a:t>Th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dirty="0" sz="900" spc="-55">
                <a:solidFill>
                  <a:srgbClr val="494949"/>
                </a:solidFill>
                <a:latin typeface="Arial"/>
                <a:cs typeface="Arial"/>
              </a:rPr>
              <a:t>h</a:t>
            </a:r>
            <a:r>
              <a:rPr dirty="0" sz="900" spc="35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-25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1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dirty="0" sz="900" spc="75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dirty="0" sz="900" spc="-55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dirty="0" sz="900" spc="9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7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55">
                <a:solidFill>
                  <a:srgbClr val="363638"/>
                </a:solidFill>
                <a:latin typeface="Arial"/>
                <a:cs typeface="Arial"/>
              </a:rPr>
              <a:t>c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85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-6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dirty="0" sz="900" spc="6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-6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55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-5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z="900" spc="-1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-30">
                <a:solidFill>
                  <a:srgbClr val="232323"/>
                </a:solidFill>
                <a:latin typeface="Arial"/>
                <a:cs typeface="Arial"/>
              </a:rPr>
              <a:t>dτ</a:t>
            </a:r>
            <a:r>
              <a:rPr dirty="0" sz="900" spc="-3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3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dirty="0" sz="900" spc="-25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35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z="900" spc="4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-15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dirty="0" sz="900" spc="-55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dirty="0" sz="900" spc="114">
                <a:solidFill>
                  <a:srgbClr val="494949"/>
                </a:solidFill>
                <a:latin typeface="Arial"/>
                <a:cs typeface="Arial"/>
              </a:rPr>
              <a:t>g</a:t>
            </a:r>
            <a:r>
              <a:rPr dirty="0" sz="900" spc="-95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dirty="0" sz="900" spc="45">
                <a:solidFill>
                  <a:srgbClr val="494949"/>
                </a:solidFill>
                <a:latin typeface="Arial"/>
                <a:cs typeface="Arial"/>
              </a:rPr>
              <a:t>h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dirty="0" sz="900" spc="-6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363638"/>
                </a:solidFill>
                <a:latin typeface="Arial"/>
                <a:cs typeface="Arial"/>
              </a:rPr>
              <a:t>a</a:t>
            </a:r>
            <a:r>
              <a:rPr dirty="0" sz="600" spc="-25">
                <a:solidFill>
                  <a:srgbClr val="0A0A0A"/>
                </a:solidFill>
                <a:latin typeface="細明體"/>
                <a:cs typeface="細明體"/>
              </a:rPr>
              <a:t>前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dirty="0" sz="900" spc="-5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45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dirty="0" sz="900" spc="-2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232323"/>
                </a:solidFill>
                <a:latin typeface="Arial"/>
                <a:cs typeface="Arial"/>
              </a:rPr>
              <a:t>dye</a:t>
            </a:r>
            <a:r>
              <a:rPr dirty="0" sz="900" spc="25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-45">
                <a:solidFill>
                  <a:srgbClr val="5B5B5B"/>
                </a:solidFill>
                <a:latin typeface="Arial"/>
                <a:cs typeface="Arial"/>
              </a:rPr>
              <a:t>m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-15">
                <a:solidFill>
                  <a:srgbClr val="999999"/>
                </a:solidFill>
                <a:latin typeface="Arial"/>
                <a:cs typeface="Arial"/>
              </a:rPr>
              <a:t>l</a:t>
            </a:r>
            <a:r>
              <a:rPr dirty="0" sz="900" spc="-1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25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dirty="0" sz="900" spc="1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le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0A0A0A"/>
                </a:solidFill>
                <a:latin typeface="Arial"/>
                <a:cs typeface="Arial"/>
              </a:rPr>
              <a:t>Step</a:t>
            </a:r>
            <a:r>
              <a:rPr dirty="0" sz="900" spc="-45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0A0A0A"/>
                </a:solidFill>
                <a:latin typeface="Arial"/>
                <a:cs typeface="Arial"/>
              </a:rPr>
              <a:t>4</a:t>
            </a:r>
            <a:r>
              <a:rPr dirty="0" sz="900" spc="15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dirty="0" sz="900" spc="30">
                <a:solidFill>
                  <a:srgbClr val="0A0A0A"/>
                </a:solidFill>
                <a:latin typeface="Arial"/>
                <a:cs typeface="Arial"/>
              </a:rPr>
              <a:t>5:</a:t>
            </a:r>
            <a:r>
              <a:rPr dirty="0" sz="900" spc="-5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0A0A0A"/>
                </a:solidFill>
                <a:latin typeface="Arial"/>
                <a:cs typeface="Arial"/>
              </a:rPr>
              <a:t>Th</a:t>
            </a:r>
            <a:r>
              <a:rPr dirty="0" sz="900" spc="1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dirty="0" sz="900" spc="-45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z="900" spc="-5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5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dirty="0" sz="900" spc="6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5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z="900" spc="-45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dirty="0" sz="900" spc="75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-55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dirty="0" sz="900" spc="1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z="900" spc="1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dirty="0" sz="900" spc="5">
                <a:solidFill>
                  <a:srgbClr val="5B5B5B"/>
                </a:solidFill>
                <a:latin typeface="Arial"/>
                <a:cs typeface="Arial"/>
              </a:rPr>
              <a:t>t</a:t>
            </a:r>
            <a:r>
              <a:rPr dirty="0" sz="900" spc="6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dirty="0" sz="900" spc="100">
                <a:solidFill>
                  <a:srgbClr val="0A0A0A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49456" y="2942978"/>
            <a:ext cx="194310" cy="146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50" spc="25">
                <a:solidFill>
                  <a:srgbClr val="232323"/>
                </a:solidFill>
                <a:latin typeface="Arial"/>
                <a:cs typeface="Arial"/>
              </a:rPr>
              <a:t>TC</a:t>
            </a:r>
            <a:endParaRPr sz="9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391806" y="2691669"/>
            <a:ext cx="571500" cy="530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3340">
              <a:lnSpc>
                <a:spcPct val="100000"/>
              </a:lnSpc>
            </a:pPr>
            <a:r>
              <a:rPr dirty="0" sz="1250" spc="30">
                <a:solidFill>
                  <a:srgbClr val="0A0A0A"/>
                </a:solidFill>
                <a:latin typeface="Arial"/>
                <a:cs typeface="Arial"/>
              </a:rPr>
              <a:t>A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ts val="969"/>
              </a:lnSpc>
              <a:spcBef>
                <a:spcPts val="650"/>
              </a:spcBef>
            </a:pPr>
            <a:r>
              <a:rPr dirty="0" sz="900" spc="25">
                <a:solidFill>
                  <a:srgbClr val="363638"/>
                </a:solidFill>
                <a:latin typeface="Arial"/>
                <a:cs typeface="Arial"/>
              </a:rPr>
              <a:t>Expected:</a:t>
            </a:r>
            <a:endParaRPr sz="900">
              <a:latin typeface="Arial"/>
              <a:cs typeface="Arial"/>
            </a:endParaRPr>
          </a:p>
          <a:p>
            <a:pPr marL="371475">
              <a:lnSpc>
                <a:spcPts val="1090"/>
              </a:lnSpc>
            </a:pPr>
            <a:r>
              <a:rPr dirty="0" sz="1000" spc="-10">
                <a:solidFill>
                  <a:srgbClr val="494949"/>
                </a:solidFill>
                <a:latin typeface="Times New Roman"/>
                <a:cs typeface="Times New Roman"/>
              </a:rPr>
              <a:t>600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819278" y="3257282"/>
            <a:ext cx="115570" cy="15811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38735">
              <a:lnSpc>
                <a:spcPct val="40000"/>
              </a:lnSpc>
            </a:pPr>
            <a:r>
              <a:rPr dirty="0" sz="350" spc="-90">
                <a:solidFill>
                  <a:srgbClr val="232323"/>
                </a:solidFill>
                <a:latin typeface="細明體"/>
                <a:cs typeface="細明體"/>
              </a:rPr>
              <a:t>n</a:t>
            </a:r>
            <a:r>
              <a:rPr dirty="0" sz="350" spc="-130">
                <a:solidFill>
                  <a:srgbClr val="0A0A0A"/>
                </a:solidFill>
                <a:latin typeface="細明體"/>
                <a:cs typeface="細明體"/>
              </a:rPr>
              <a:t>H</a:t>
            </a:r>
            <a:r>
              <a:rPr dirty="0" sz="350">
                <a:solidFill>
                  <a:srgbClr val="494949"/>
                </a:solidFill>
                <a:latin typeface="細明體"/>
                <a:cs typeface="細明體"/>
              </a:rPr>
              <a:t>V</a:t>
            </a:r>
            <a:endParaRPr sz="350">
              <a:latin typeface="細明體"/>
              <a:cs typeface="細明體"/>
            </a:endParaRPr>
          </a:p>
          <a:p>
            <a:pPr marL="12700">
              <a:lnSpc>
                <a:spcPct val="100000"/>
              </a:lnSpc>
            </a:pPr>
            <a:r>
              <a:rPr dirty="0" sz="650" spc="-305">
                <a:solidFill>
                  <a:srgbClr val="232323"/>
                </a:solidFill>
                <a:latin typeface="細明體"/>
                <a:cs typeface="細明體"/>
              </a:rPr>
              <a:t>n</a:t>
            </a:r>
            <a:r>
              <a:rPr dirty="0" sz="650">
                <a:solidFill>
                  <a:srgbClr val="232323"/>
                </a:solidFill>
                <a:latin typeface="細明體"/>
                <a:cs typeface="細明體"/>
              </a:rPr>
              <a:t>u</a:t>
            </a:r>
            <a:endParaRPr sz="650">
              <a:latin typeface="細明體"/>
              <a:cs typeface="細明體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78979" y="3497640"/>
            <a:ext cx="63500" cy="34226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00" spc="-55">
                <a:solidFill>
                  <a:srgbClr val="494949"/>
                </a:solidFill>
                <a:latin typeface="細明體"/>
                <a:cs typeface="細明體"/>
              </a:rPr>
              <a:t>《</a:t>
            </a:r>
            <a:r>
              <a:rPr dirty="0" sz="350" spc="-130">
                <a:solidFill>
                  <a:srgbClr val="0A0A0A"/>
                </a:solidFill>
                <a:latin typeface="細明體"/>
                <a:cs typeface="細明體"/>
              </a:rPr>
              <a:t>M</a:t>
            </a:r>
            <a:r>
              <a:rPr dirty="0" sz="350">
                <a:solidFill>
                  <a:srgbClr val="494949"/>
                </a:solidFill>
                <a:latin typeface="細明體"/>
                <a:cs typeface="細明體"/>
              </a:rPr>
              <a:t>V   </a:t>
            </a:r>
            <a:r>
              <a:rPr dirty="0" sz="350" spc="80">
                <a:solidFill>
                  <a:srgbClr val="494949"/>
                </a:solidFill>
                <a:latin typeface="細明體"/>
                <a:cs typeface="細明體"/>
              </a:rPr>
              <a:t> </a:t>
            </a:r>
            <a:r>
              <a:rPr dirty="0" sz="300" spc="-20">
                <a:solidFill>
                  <a:srgbClr val="494949"/>
                </a:solidFill>
                <a:latin typeface="細明體"/>
                <a:cs typeface="細明體"/>
              </a:rPr>
              <a:t>《</a:t>
            </a:r>
            <a:r>
              <a:rPr dirty="0" sz="350" spc="-95">
                <a:solidFill>
                  <a:srgbClr val="0A0A0A"/>
                </a:solidFill>
                <a:latin typeface="細明體"/>
                <a:cs typeface="細明體"/>
              </a:rPr>
              <a:t>M</a:t>
            </a:r>
            <a:r>
              <a:rPr dirty="0" sz="350">
                <a:solidFill>
                  <a:srgbClr val="494949"/>
                </a:solidFill>
                <a:latin typeface="細明體"/>
                <a:cs typeface="細明體"/>
              </a:rPr>
              <a:t>V</a:t>
            </a:r>
            <a:endParaRPr sz="350">
              <a:latin typeface="細明體"/>
              <a:cs typeface="細明體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74823" y="3914019"/>
            <a:ext cx="68580" cy="34861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9259" sz="450" spc="7">
                <a:solidFill>
                  <a:srgbClr val="494949"/>
                </a:solidFill>
                <a:latin typeface="細明體"/>
                <a:cs typeface="細明體"/>
              </a:rPr>
              <a:t>《</a:t>
            </a:r>
            <a:r>
              <a:rPr dirty="0" baseline="9259" sz="450" spc="-315">
                <a:solidFill>
                  <a:srgbClr val="232323"/>
                </a:solidFill>
                <a:latin typeface="細明體"/>
                <a:cs typeface="細明體"/>
              </a:rPr>
              <a:t>川</a:t>
            </a:r>
            <a:r>
              <a:rPr dirty="0" baseline="7936" sz="525" spc="-337">
                <a:solidFill>
                  <a:srgbClr val="232323"/>
                </a:solidFill>
                <a:latin typeface="細明體"/>
                <a:cs typeface="細明體"/>
              </a:rPr>
              <a:t>u</a:t>
            </a:r>
            <a:r>
              <a:rPr dirty="0" sz="350">
                <a:solidFill>
                  <a:srgbClr val="5B5B5B"/>
                </a:solidFill>
                <a:latin typeface="細明體"/>
                <a:cs typeface="細明體"/>
              </a:rPr>
              <a:t>w    </a:t>
            </a:r>
            <a:r>
              <a:rPr dirty="0" sz="350" spc="-85">
                <a:solidFill>
                  <a:srgbClr val="5B5B5B"/>
                </a:solidFill>
                <a:latin typeface="細明體"/>
                <a:cs typeface="細明體"/>
              </a:rPr>
              <a:t> </a:t>
            </a:r>
            <a:r>
              <a:rPr dirty="0" baseline="9259" sz="450" spc="7">
                <a:solidFill>
                  <a:srgbClr val="5B5B5B"/>
                </a:solidFill>
                <a:latin typeface="細明體"/>
                <a:cs typeface="細明體"/>
              </a:rPr>
              <a:t>《</a:t>
            </a:r>
            <a:r>
              <a:rPr dirty="0" baseline="9259" sz="450" spc="-209">
                <a:solidFill>
                  <a:srgbClr val="232323"/>
                </a:solidFill>
                <a:latin typeface="細明體"/>
                <a:cs typeface="細明體"/>
              </a:rPr>
              <a:t>川</a:t>
            </a:r>
            <a:r>
              <a:rPr dirty="0" baseline="9259" sz="450" spc="-307">
                <a:solidFill>
                  <a:srgbClr val="232323"/>
                </a:solidFill>
                <a:latin typeface="細明體"/>
                <a:cs typeface="細明體"/>
              </a:rPr>
              <a:t>日</a:t>
            </a:r>
            <a:r>
              <a:rPr dirty="0" sz="300">
                <a:solidFill>
                  <a:srgbClr val="5B5B5B"/>
                </a:solidFill>
                <a:latin typeface="細明體"/>
                <a:cs typeface="細明體"/>
              </a:rPr>
              <a:t>，</a:t>
            </a:r>
            <a:endParaRPr sz="300">
              <a:latin typeface="細明體"/>
              <a:cs typeface="細明體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85479" y="3469553"/>
            <a:ext cx="139700" cy="37846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229">
                <a:solidFill>
                  <a:srgbClr val="232323"/>
                </a:solidFill>
                <a:latin typeface="細明體"/>
                <a:cs typeface="細明體"/>
              </a:rPr>
              <a:t>n</a:t>
            </a:r>
            <a:r>
              <a:rPr dirty="0" sz="650">
                <a:solidFill>
                  <a:srgbClr val="232323"/>
                </a:solidFill>
                <a:latin typeface="細明體"/>
                <a:cs typeface="細明體"/>
              </a:rPr>
              <a:t>U </a:t>
            </a:r>
            <a:r>
              <a:rPr dirty="0" sz="650" spc="135">
                <a:solidFill>
                  <a:srgbClr val="232323"/>
                </a:solidFill>
                <a:latin typeface="細明體"/>
                <a:cs typeface="細明體"/>
              </a:rPr>
              <a:t> </a:t>
            </a:r>
            <a:r>
              <a:rPr dirty="0" sz="300" spc="-285">
                <a:solidFill>
                  <a:srgbClr val="494949"/>
                </a:solidFill>
                <a:latin typeface="細明體"/>
                <a:cs typeface="細明體"/>
              </a:rPr>
              <a:t>《</a:t>
            </a:r>
            <a:r>
              <a:rPr dirty="0" sz="900">
                <a:solidFill>
                  <a:srgbClr val="494949"/>
                </a:solidFill>
                <a:latin typeface="細明體"/>
                <a:cs typeface="細明體"/>
              </a:rPr>
              <a:t>υ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785479" y="3918101"/>
            <a:ext cx="139700" cy="35052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00" spc="-70">
                <a:solidFill>
                  <a:srgbClr val="494949"/>
                </a:solidFill>
                <a:latin typeface="細明體"/>
                <a:cs typeface="細明體"/>
              </a:rPr>
              <a:t>《</a:t>
            </a:r>
            <a:r>
              <a:rPr dirty="0" sz="650">
                <a:solidFill>
                  <a:srgbClr val="494949"/>
                </a:solidFill>
                <a:latin typeface="細明體"/>
                <a:cs typeface="細明體"/>
              </a:rPr>
              <a:t>U </a:t>
            </a:r>
            <a:r>
              <a:rPr dirty="0" sz="650" spc="120">
                <a:solidFill>
                  <a:srgbClr val="494949"/>
                </a:solidFill>
                <a:latin typeface="細明體"/>
                <a:cs typeface="細明體"/>
              </a:rPr>
              <a:t> </a:t>
            </a:r>
            <a:r>
              <a:rPr dirty="0" sz="900" spc="-885">
                <a:solidFill>
                  <a:srgbClr val="494949"/>
                </a:solidFill>
                <a:latin typeface="細明體"/>
                <a:cs typeface="細明體"/>
              </a:rPr>
              <a:t>υ</a:t>
            </a:r>
            <a:r>
              <a:rPr dirty="0" sz="300">
                <a:solidFill>
                  <a:srgbClr val="494949"/>
                </a:solidFill>
                <a:latin typeface="細明體"/>
                <a:cs typeface="細明體"/>
              </a:rPr>
              <a:t>《</a:t>
            </a:r>
            <a:endParaRPr sz="300">
              <a:latin typeface="細明體"/>
              <a:cs typeface="細明體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763642" y="3281485"/>
            <a:ext cx="57785" cy="13398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5000"/>
              </a:lnSpc>
            </a:pPr>
            <a:r>
              <a:rPr dirty="0" sz="500" spc="-150">
                <a:solidFill>
                  <a:srgbClr val="232323"/>
                </a:solidFill>
                <a:latin typeface="細明體"/>
                <a:cs typeface="細明體"/>
              </a:rPr>
              <a:t>E</a:t>
            </a:r>
            <a:r>
              <a:rPr dirty="0" sz="500">
                <a:solidFill>
                  <a:srgbClr val="494949"/>
                </a:solidFill>
                <a:latin typeface="細明體"/>
                <a:cs typeface="細明體"/>
              </a:rPr>
              <a:t>G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56497" y="3494159"/>
            <a:ext cx="63500" cy="1270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00" spc="-160">
                <a:solidFill>
                  <a:srgbClr val="494949"/>
                </a:solidFill>
                <a:latin typeface="細明體"/>
                <a:cs typeface="細明體"/>
              </a:rPr>
              <a:t>A</a:t>
            </a:r>
            <a:r>
              <a:rPr dirty="0" sz="300" spc="-145">
                <a:solidFill>
                  <a:srgbClr val="494949"/>
                </a:solidFill>
                <a:latin typeface="細明體"/>
                <a:cs typeface="細明體"/>
              </a:rPr>
              <a:t>且</a:t>
            </a:r>
            <a:r>
              <a:rPr dirty="0" sz="300">
                <a:solidFill>
                  <a:srgbClr val="232323"/>
                </a:solidFill>
                <a:latin typeface="細明體"/>
                <a:cs typeface="細明體"/>
              </a:rPr>
              <a:t>可</a:t>
            </a:r>
            <a:endParaRPr sz="300">
              <a:latin typeface="細明體"/>
              <a:cs typeface="細明體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60969" y="3712658"/>
            <a:ext cx="64769" cy="11303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00">
                <a:solidFill>
                  <a:srgbClr val="494949"/>
                </a:solidFill>
                <a:latin typeface="細明體"/>
                <a:cs typeface="細明體"/>
              </a:rPr>
              <a:t>俏</a:t>
            </a:r>
            <a:r>
              <a:rPr dirty="0" sz="300" spc="-65">
                <a:solidFill>
                  <a:srgbClr val="494949"/>
                </a:solidFill>
                <a:latin typeface="細明體"/>
                <a:cs typeface="細明體"/>
              </a:rPr>
              <a:t> </a:t>
            </a:r>
            <a:r>
              <a:rPr dirty="0" sz="300">
                <a:solidFill>
                  <a:srgbClr val="494949"/>
                </a:solidFill>
                <a:latin typeface="細明體"/>
                <a:cs typeface="細明體"/>
              </a:rPr>
              <a:t>。</a:t>
            </a:r>
            <a:endParaRPr sz="300">
              <a:latin typeface="細明體"/>
              <a:cs typeface="細明體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669474" y="3924872"/>
            <a:ext cx="247650" cy="39624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9259" sz="450" spc="-172">
                <a:solidFill>
                  <a:srgbClr val="6B6B6B"/>
                </a:solidFill>
                <a:latin typeface="細明體"/>
                <a:cs typeface="細明體"/>
              </a:rPr>
              <a:t>內</a:t>
            </a:r>
            <a:r>
              <a:rPr dirty="0" sz="650" spc="35">
                <a:solidFill>
                  <a:srgbClr val="6B6B6B"/>
                </a:solidFill>
                <a:latin typeface="細明體"/>
                <a:cs typeface="細明體"/>
              </a:rPr>
              <a:t>4</a:t>
            </a:r>
            <a:r>
              <a:rPr dirty="0" sz="1700" spc="-1360">
                <a:solidFill>
                  <a:srgbClr val="494949"/>
                </a:solidFill>
                <a:latin typeface="細明體"/>
                <a:cs typeface="細明體"/>
              </a:rPr>
              <a:t>．</a:t>
            </a:r>
            <a:r>
              <a:rPr dirty="0" baseline="1633" sz="2550">
                <a:solidFill>
                  <a:srgbClr val="494949"/>
                </a:solidFill>
                <a:latin typeface="細明體"/>
                <a:cs typeface="細明體"/>
              </a:rPr>
              <a:t>，</a:t>
            </a:r>
            <a:endParaRPr baseline="1633" sz="2550">
              <a:latin typeface="細明體"/>
              <a:cs typeface="細明體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86530" y="3236545"/>
            <a:ext cx="311150" cy="102806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968" sz="2100" spc="-1417">
                <a:solidFill>
                  <a:srgbClr val="5B5B5B"/>
                </a:solidFill>
                <a:latin typeface="細明體"/>
                <a:cs typeface="細明體"/>
              </a:rPr>
              <a:t>﹛</a:t>
            </a:r>
            <a:r>
              <a:rPr dirty="0" baseline="13888" sz="2100" spc="-922">
                <a:solidFill>
                  <a:srgbClr val="0A0A0A"/>
                </a:solidFill>
                <a:latin typeface="細明體"/>
                <a:cs typeface="細明體"/>
              </a:rPr>
              <a:t>．</a:t>
            </a:r>
            <a:r>
              <a:rPr dirty="0" baseline="7407" sz="1125" spc="-1057">
                <a:solidFill>
                  <a:srgbClr val="494949"/>
                </a:solidFill>
                <a:latin typeface="細明體"/>
                <a:cs typeface="細明體"/>
              </a:rPr>
              <a:t>2</a:t>
            </a:r>
            <a:r>
              <a:rPr dirty="0" baseline="13888" sz="2100" spc="-944">
                <a:solidFill>
                  <a:srgbClr val="232323"/>
                </a:solidFill>
                <a:latin typeface="細明體"/>
                <a:cs typeface="細明體"/>
              </a:rPr>
              <a:t>．</a:t>
            </a:r>
            <a:r>
              <a:rPr dirty="0" baseline="5050" sz="1650" spc="-240">
                <a:solidFill>
                  <a:srgbClr val="494949"/>
                </a:solidFill>
                <a:latin typeface="細明體"/>
                <a:cs typeface="細明體"/>
              </a:rPr>
              <a:t>S</a:t>
            </a:r>
            <a:r>
              <a:rPr dirty="0" baseline="10101" sz="1650" spc="-427">
                <a:solidFill>
                  <a:srgbClr val="494949"/>
                </a:solidFill>
                <a:latin typeface="細明體"/>
                <a:cs typeface="細明體"/>
              </a:rPr>
              <a:t>h</a:t>
            </a:r>
            <a:r>
              <a:rPr dirty="0" baseline="5555" sz="750" spc="22">
                <a:solidFill>
                  <a:srgbClr val="494949"/>
                </a:solidFill>
                <a:latin typeface="細明體"/>
                <a:cs typeface="細明體"/>
              </a:rPr>
              <a:t>扭</a:t>
            </a:r>
            <a:r>
              <a:rPr dirty="0" baseline="11111" sz="750" spc="-412">
                <a:solidFill>
                  <a:srgbClr val="494949"/>
                </a:solidFill>
                <a:latin typeface="細明體"/>
                <a:cs typeface="細明體"/>
              </a:rPr>
              <a:t>曲</a:t>
            </a:r>
            <a:r>
              <a:rPr dirty="0" baseline="5291" sz="1575" spc="-472">
                <a:solidFill>
                  <a:srgbClr val="6B6B6B"/>
                </a:solidFill>
                <a:latin typeface="細明體"/>
                <a:cs typeface="細明體"/>
              </a:rPr>
              <a:t>C</a:t>
            </a:r>
            <a:r>
              <a:rPr dirty="0" sz="1050" spc="-720">
                <a:solidFill>
                  <a:srgbClr val="494949"/>
                </a:solidFill>
                <a:latin typeface="細明體"/>
                <a:cs typeface="細明體"/>
              </a:rPr>
              <a:t>S</a:t>
            </a:r>
            <a:r>
              <a:rPr dirty="0" sz="2250" spc="-2035">
                <a:solidFill>
                  <a:srgbClr val="232323"/>
                </a:solidFill>
                <a:latin typeface="細明體"/>
                <a:cs typeface="細明體"/>
              </a:rPr>
              <a:t>－</a:t>
            </a:r>
            <a:r>
              <a:rPr dirty="0" baseline="5291" sz="1575">
                <a:solidFill>
                  <a:srgbClr val="494949"/>
                </a:solidFill>
                <a:latin typeface="細明體"/>
                <a:cs typeface="細明體"/>
              </a:rPr>
              <a:t>c</a:t>
            </a:r>
            <a:endParaRPr baseline="5291" sz="1575">
              <a:latin typeface="細明體"/>
              <a:cs typeface="細明體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454941" y="3347708"/>
            <a:ext cx="101600" cy="1016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00">
                <a:solidFill>
                  <a:srgbClr val="363638"/>
                </a:solidFill>
                <a:latin typeface="細明體"/>
                <a:cs typeface="細明體"/>
              </a:rPr>
              <a:t>申</a:t>
            </a:r>
            <a:endParaRPr sz="600">
              <a:latin typeface="細明體"/>
              <a:cs typeface="細明體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457159" y="3409147"/>
            <a:ext cx="93980" cy="63373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968" sz="1050" spc="-277">
                <a:solidFill>
                  <a:srgbClr val="363638"/>
                </a:solidFill>
                <a:latin typeface="細明體"/>
                <a:cs typeface="細明體"/>
              </a:rPr>
              <a:t>U</a:t>
            </a:r>
            <a:r>
              <a:rPr dirty="0" sz="700" spc="-155">
                <a:solidFill>
                  <a:srgbClr val="363638"/>
                </a:solidFill>
                <a:latin typeface="細明體"/>
                <a:cs typeface="細明體"/>
              </a:rPr>
              <a:t>C</a:t>
            </a:r>
            <a:r>
              <a:rPr dirty="0" sz="700" spc="-185">
                <a:solidFill>
                  <a:srgbClr val="363638"/>
                </a:solidFill>
                <a:latin typeface="細明體"/>
                <a:cs typeface="細明體"/>
              </a:rPr>
              <a:t>D</a:t>
            </a:r>
            <a:r>
              <a:rPr dirty="0" sz="700" spc="-40">
                <a:solidFill>
                  <a:srgbClr val="363638"/>
                </a:solidFill>
                <a:latin typeface="細明體"/>
                <a:cs typeface="細明體"/>
              </a:rPr>
              <a:t>O</a:t>
            </a:r>
            <a:r>
              <a:rPr dirty="0" baseline="5555" sz="750" spc="22">
                <a:solidFill>
                  <a:srgbClr val="363638"/>
                </a:solidFill>
                <a:latin typeface="細明體"/>
                <a:cs typeface="細明體"/>
              </a:rPr>
              <a:t>呻</a:t>
            </a:r>
            <a:r>
              <a:rPr dirty="0" sz="500">
                <a:solidFill>
                  <a:srgbClr val="363638"/>
                </a:solidFill>
                <a:latin typeface="細明體"/>
                <a:cs typeface="細明體"/>
              </a:rPr>
              <a:t>由 </a:t>
            </a:r>
            <a:r>
              <a:rPr dirty="0" sz="700" spc="-125">
                <a:solidFill>
                  <a:srgbClr val="363638"/>
                </a:solidFill>
                <a:latin typeface="細明體"/>
                <a:cs typeface="細明體"/>
              </a:rPr>
              <a:t>O</a:t>
            </a:r>
            <a:r>
              <a:rPr dirty="0" sz="700">
                <a:solidFill>
                  <a:srgbClr val="5B5B5B"/>
                </a:solidFill>
                <a:latin typeface="細明體"/>
                <a:cs typeface="細明體"/>
              </a:rPr>
              <a:t>D</a:t>
            </a:r>
            <a:endParaRPr sz="700">
              <a:latin typeface="細明體"/>
              <a:cs typeface="細明體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73468" y="3822458"/>
            <a:ext cx="88900" cy="889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00">
                <a:solidFill>
                  <a:srgbClr val="363638"/>
                </a:solidFill>
                <a:latin typeface="細明體"/>
                <a:cs typeface="細明體"/>
              </a:rPr>
              <a:t>』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15628" y="3845031"/>
            <a:ext cx="342900" cy="3429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500">
                <a:solidFill>
                  <a:srgbClr val="0A0A0A"/>
                </a:solidFill>
                <a:latin typeface="細明體"/>
                <a:cs typeface="細明體"/>
              </a:rPr>
              <a:t>－</a:t>
            </a:r>
            <a:endParaRPr sz="2500">
              <a:latin typeface="細明體"/>
              <a:cs typeface="細明體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443850" y="4029883"/>
            <a:ext cx="50800" cy="762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>
                <a:solidFill>
                  <a:srgbClr val="494949"/>
                </a:solidFill>
                <a:latin typeface="細明體"/>
                <a:cs typeface="細明體"/>
              </a:rPr>
              <a:t>u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464758" y="4069139"/>
            <a:ext cx="50800" cy="762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>
                <a:solidFill>
                  <a:srgbClr val="494949"/>
                </a:solidFill>
                <a:latin typeface="細明體"/>
                <a:cs typeface="細明體"/>
              </a:rPr>
              <a:t>k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298543" y="4462216"/>
            <a:ext cx="164465" cy="146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50" spc="70">
                <a:solidFill>
                  <a:srgbClr val="5B5B5B"/>
                </a:solidFill>
                <a:latin typeface="Times New Roman"/>
                <a:cs typeface="Times New Roman"/>
              </a:rPr>
              <a:t>53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751535" y="4466680"/>
            <a:ext cx="15684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15">
                <a:solidFill>
                  <a:srgbClr val="5B5B5B"/>
                </a:solidFill>
                <a:latin typeface="Arial"/>
                <a:cs typeface="Arial"/>
              </a:rPr>
              <a:t>52</a:t>
            </a:r>
            <a:endParaRPr sz="9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04528" y="4458516"/>
            <a:ext cx="15811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10">
                <a:solidFill>
                  <a:srgbClr val="5B5B5B"/>
                </a:solidFill>
                <a:latin typeface="Arial"/>
                <a:cs typeface="Arial"/>
              </a:rPr>
              <a:t>5</a:t>
            </a:r>
            <a:r>
              <a:rPr dirty="0" sz="900" spc="30">
                <a:solidFill>
                  <a:srgbClr val="232323"/>
                </a:solidFill>
                <a:latin typeface="Arial"/>
                <a:cs typeface="Arial"/>
              </a:rPr>
              <a:t>1</a:t>
            </a:r>
            <a:endParaRPr sz="9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657521" y="4457106"/>
            <a:ext cx="14795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-50">
                <a:solidFill>
                  <a:srgbClr val="6B6B6B"/>
                </a:solidFill>
                <a:latin typeface="Times New Roman"/>
                <a:cs typeface="Times New Roman"/>
              </a:rPr>
              <a:t>5</a:t>
            </a:r>
            <a:r>
              <a:rPr dirty="0" sz="1000" spc="15">
                <a:solidFill>
                  <a:srgbClr val="363638"/>
                </a:solidFill>
                <a:latin typeface="Times New Roman"/>
                <a:cs typeface="Times New Roman"/>
              </a:rPr>
              <a:t>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939065" y="4458516"/>
            <a:ext cx="493395" cy="3194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900" spc="-35">
                <a:solidFill>
                  <a:srgbClr val="494949"/>
                </a:solidFill>
                <a:latin typeface="Arial"/>
                <a:cs typeface="Arial"/>
              </a:rPr>
              <a:t>49</a:t>
            </a:r>
            <a:endParaRPr sz="9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34"/>
              </a:spcBef>
            </a:pPr>
            <a:r>
              <a:rPr dirty="0" sz="900" spc="35">
                <a:solidFill>
                  <a:srgbClr val="363638"/>
                </a:solidFill>
                <a:latin typeface="Arial"/>
                <a:cs typeface="Arial"/>
              </a:rPr>
              <a:t>Ti</a:t>
            </a:r>
            <a:r>
              <a:rPr dirty="0" sz="900" spc="80">
                <a:solidFill>
                  <a:srgbClr val="363638"/>
                </a:solidFill>
                <a:latin typeface="Arial"/>
                <a:cs typeface="Arial"/>
              </a:rPr>
              <a:t>m</a:t>
            </a:r>
            <a:r>
              <a:rPr dirty="0" sz="900" spc="90">
                <a:solidFill>
                  <a:srgbClr val="5B5B5B"/>
                </a:solidFill>
                <a:latin typeface="Arial"/>
                <a:cs typeface="Arial"/>
              </a:rPr>
              <a:t>e</a:t>
            </a:r>
            <a:r>
              <a:rPr dirty="0" sz="900" spc="-5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494949"/>
                </a:solidFill>
                <a:latin typeface="Arial"/>
                <a:cs typeface="Arial"/>
              </a:rPr>
              <a:t>(s)</a:t>
            </a:r>
            <a:endParaRPr sz="9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865334" y="4206290"/>
            <a:ext cx="1849755" cy="425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85"/>
              </a:lnSpc>
              <a:tabLst>
                <a:tab pos="616585" algn="l"/>
                <a:tab pos="1163320" algn="l"/>
                <a:tab pos="1710689" algn="l"/>
              </a:tabLst>
            </a:pPr>
            <a:r>
              <a:rPr dirty="0" baseline="3527" sz="4725" spc="-4057">
                <a:solidFill>
                  <a:srgbClr val="494949"/>
                </a:solidFill>
                <a:latin typeface="細明體"/>
                <a:cs typeface="細明體"/>
              </a:rPr>
              <a:t>。</a:t>
            </a:r>
            <a:r>
              <a:rPr dirty="0" sz="900" spc="-55">
                <a:solidFill>
                  <a:srgbClr val="494949"/>
                </a:solidFill>
                <a:latin typeface="Arial"/>
                <a:cs typeface="Arial"/>
              </a:rPr>
              <a:t>4</a:t>
            </a:r>
            <a:r>
              <a:rPr dirty="0" sz="900" spc="15">
                <a:solidFill>
                  <a:srgbClr val="6B6B6B"/>
                </a:solidFill>
                <a:latin typeface="Arial"/>
                <a:cs typeface="Arial"/>
              </a:rPr>
              <a:t>5</a:t>
            </a:r>
            <a:r>
              <a:rPr dirty="0" sz="900">
                <a:solidFill>
                  <a:srgbClr val="6B6B6B"/>
                </a:solidFill>
                <a:latin typeface="Arial"/>
                <a:cs typeface="Arial"/>
              </a:rPr>
              <a:t>	</a:t>
            </a:r>
            <a:r>
              <a:rPr dirty="0" sz="900" spc="15">
                <a:solidFill>
                  <a:srgbClr val="494949"/>
                </a:solidFill>
                <a:latin typeface="Times New Roman"/>
                <a:cs typeface="Times New Roman"/>
              </a:rPr>
              <a:t>46</a:t>
            </a:r>
            <a:r>
              <a:rPr dirty="0" sz="900">
                <a:solidFill>
                  <a:srgbClr val="494949"/>
                </a:solidFill>
                <a:latin typeface="Times New Roman"/>
                <a:cs typeface="Times New Roman"/>
              </a:rPr>
              <a:t>	</a:t>
            </a:r>
            <a:r>
              <a:rPr dirty="0" sz="900" spc="-5">
                <a:solidFill>
                  <a:srgbClr val="494949"/>
                </a:solidFill>
                <a:latin typeface="Times New Roman"/>
                <a:cs typeface="Times New Roman"/>
              </a:rPr>
              <a:t>4</a:t>
            </a:r>
            <a:r>
              <a:rPr dirty="0" sz="900" spc="80">
                <a:solidFill>
                  <a:srgbClr val="6B6B6B"/>
                </a:solidFill>
                <a:latin typeface="Times New Roman"/>
                <a:cs typeface="Times New Roman"/>
              </a:rPr>
              <a:t>7</a:t>
            </a:r>
            <a:r>
              <a:rPr dirty="0" sz="900">
                <a:solidFill>
                  <a:srgbClr val="6B6B6B"/>
                </a:solidFill>
                <a:latin typeface="Times New Roman"/>
                <a:cs typeface="Times New Roman"/>
              </a:rPr>
              <a:t>	</a:t>
            </a:r>
            <a:r>
              <a:rPr dirty="0" sz="900" spc="-5">
                <a:solidFill>
                  <a:srgbClr val="363638"/>
                </a:solidFill>
                <a:latin typeface="Arial"/>
                <a:cs typeface="Arial"/>
              </a:rPr>
              <a:t>48</a:t>
            </a:r>
            <a:endParaRPr sz="9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81264" y="4798951"/>
            <a:ext cx="133350" cy="184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50" spc="5">
                <a:solidFill>
                  <a:srgbClr val="0A0A0A"/>
                </a:solidFill>
                <a:latin typeface="Times New Roman"/>
                <a:cs typeface="Times New Roman"/>
              </a:rPr>
              <a:t>B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890328" y="4950018"/>
            <a:ext cx="222885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50">
                <a:solidFill>
                  <a:srgbClr val="494949"/>
                </a:solidFill>
                <a:latin typeface="Times New Roman"/>
                <a:cs typeface="Times New Roman"/>
              </a:rPr>
              <a:t>1</a:t>
            </a:r>
            <a:r>
              <a:rPr dirty="0" sz="1050" spc="-145">
                <a:solidFill>
                  <a:srgbClr val="494949"/>
                </a:solidFill>
                <a:latin typeface="Times New Roman"/>
                <a:cs typeface="Times New Roman"/>
              </a:rPr>
              <a:t>5</a:t>
            </a:r>
            <a:r>
              <a:rPr dirty="0" sz="1050" spc="60">
                <a:solidFill>
                  <a:srgbClr val="494949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339364" y="6309682"/>
            <a:ext cx="18542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15">
                <a:solidFill>
                  <a:srgbClr val="363638"/>
                </a:solidFill>
                <a:latin typeface="Arial"/>
                <a:cs typeface="Arial"/>
              </a:rPr>
              <a:t>7</a:t>
            </a:r>
            <a:r>
              <a:rPr dirty="0" sz="1000" spc="120">
                <a:solidFill>
                  <a:srgbClr val="36363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351485" y="4964702"/>
            <a:ext cx="22796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30">
                <a:solidFill>
                  <a:srgbClr val="363638"/>
                </a:solidFill>
                <a:latin typeface="Arial"/>
                <a:cs typeface="Arial"/>
              </a:rPr>
              <a:t>125</a:t>
            </a:r>
            <a:endParaRPr sz="9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343321" y="6310399"/>
            <a:ext cx="17399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85">
                <a:solidFill>
                  <a:srgbClr val="232323"/>
                </a:solidFill>
                <a:latin typeface="Times New Roman"/>
                <a:cs typeface="Times New Roman"/>
              </a:rPr>
              <a:t>60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494234" y="4950018"/>
            <a:ext cx="229870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10">
                <a:solidFill>
                  <a:srgbClr val="363638"/>
                </a:solidFill>
                <a:latin typeface="Times New Roman"/>
                <a:cs typeface="Times New Roman"/>
              </a:rPr>
              <a:t>100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355443" y="6305289"/>
            <a:ext cx="165735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-15">
                <a:solidFill>
                  <a:srgbClr val="363638"/>
                </a:solidFill>
                <a:latin typeface="Times New Roman"/>
                <a:cs typeface="Times New Roman"/>
              </a:rPr>
              <a:t>5</a:t>
            </a:r>
            <a:r>
              <a:rPr dirty="0" sz="1050" spc="60">
                <a:solidFill>
                  <a:srgbClr val="363638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775778" y="4950018"/>
            <a:ext cx="174625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-15">
                <a:solidFill>
                  <a:srgbClr val="494949"/>
                </a:solidFill>
                <a:latin typeface="Times New Roman"/>
                <a:cs typeface="Times New Roman"/>
              </a:rPr>
              <a:t>7</a:t>
            </a:r>
            <a:r>
              <a:rPr dirty="0" sz="1050" spc="130">
                <a:solidFill>
                  <a:srgbClr val="494949"/>
                </a:solidFill>
                <a:latin typeface="Times New Roman"/>
                <a:cs typeface="Times New Roman"/>
              </a:rPr>
              <a:t>5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351234" y="6305289"/>
            <a:ext cx="169545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40">
                <a:solidFill>
                  <a:srgbClr val="232323"/>
                </a:solidFill>
                <a:latin typeface="Times New Roman"/>
                <a:cs typeface="Times New Roman"/>
              </a:rPr>
              <a:t>40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747078" y="4955128"/>
            <a:ext cx="16510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50">
                <a:solidFill>
                  <a:srgbClr val="494949"/>
                </a:solidFill>
                <a:latin typeface="Times New Roman"/>
                <a:cs typeface="Times New Roman"/>
              </a:rPr>
              <a:t>50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649106" y="6434918"/>
            <a:ext cx="45910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145">
                <a:solidFill>
                  <a:srgbClr val="363638"/>
                </a:solidFill>
                <a:latin typeface="Times New Roman"/>
                <a:cs typeface="Times New Roman"/>
              </a:rPr>
              <a:t>T1m&lt;&gt;</a:t>
            </a:r>
            <a:r>
              <a:rPr dirty="0" sz="900" spc="-145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dirty="0" sz="900" spc="-110">
                <a:solidFill>
                  <a:srgbClr val="363638"/>
                </a:solidFill>
                <a:latin typeface="Times New Roman"/>
                <a:cs typeface="Times New Roman"/>
              </a:rPr>
              <a:t> </a:t>
            </a:r>
            <a:r>
              <a:rPr dirty="0" sz="900" spc="-35">
                <a:solidFill>
                  <a:srgbClr val="494949"/>
                </a:solidFill>
                <a:latin typeface="Times New Roman"/>
                <a:cs typeface="Times New Roman"/>
              </a:rPr>
              <a:t>le:\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363356" y="6309682"/>
            <a:ext cx="17399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25">
                <a:solidFill>
                  <a:srgbClr val="363638"/>
                </a:solidFill>
                <a:latin typeface="Arial"/>
                <a:cs typeface="Arial"/>
              </a:rPr>
              <a:t>30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359150" y="6305289"/>
            <a:ext cx="169545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40">
                <a:solidFill>
                  <a:srgbClr val="363638"/>
                </a:solidFill>
                <a:latin typeface="Times New Roman"/>
                <a:cs typeface="Times New Roman"/>
              </a:rPr>
              <a:t>20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942771" y="4964702"/>
            <a:ext cx="16319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40">
                <a:solidFill>
                  <a:srgbClr val="494949"/>
                </a:solidFill>
                <a:latin typeface="Arial"/>
                <a:cs typeface="Arial"/>
              </a:rPr>
              <a:t>25</a:t>
            </a:r>
            <a:endParaRPr sz="9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086485" y="5143961"/>
            <a:ext cx="171450" cy="120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50" spc="-1850">
                <a:solidFill>
                  <a:srgbClr val="9AA5CD"/>
                </a:solidFill>
                <a:latin typeface="Times New Roman"/>
                <a:cs typeface="Times New Roman"/>
              </a:rPr>
              <a:t>-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428421" y="5143961"/>
            <a:ext cx="421640" cy="120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50" spc="-95">
                <a:solidFill>
                  <a:srgbClr val="5B5B5B"/>
                </a:solidFill>
                <a:latin typeface="Times New Roman"/>
                <a:cs typeface="Times New Roman"/>
              </a:rPr>
              <a:t>A</a:t>
            </a:r>
            <a:r>
              <a:rPr dirty="0" sz="600" spc="35">
                <a:solidFill>
                  <a:srgbClr val="5B5B5B"/>
                </a:solidFill>
                <a:latin typeface="細明體"/>
                <a:cs typeface="細明體"/>
              </a:rPr>
              <a:t>揖</a:t>
            </a:r>
            <a:r>
              <a:rPr dirty="0" sz="750" spc="-130">
                <a:solidFill>
                  <a:srgbClr val="363638"/>
                </a:solidFill>
                <a:latin typeface="Times New Roman"/>
                <a:cs typeface="Times New Roman"/>
              </a:rPr>
              <a:t>5-&lt;</a:t>
            </a:r>
            <a:r>
              <a:rPr dirty="0" sz="750" spc="-35">
                <a:solidFill>
                  <a:srgbClr val="363638"/>
                </a:solidFill>
                <a:latin typeface="Times New Roman"/>
                <a:cs typeface="Times New Roman"/>
              </a:rPr>
              <a:t>I</a:t>
            </a:r>
            <a:r>
              <a:rPr dirty="0" sz="750" spc="-165">
                <a:solidFill>
                  <a:srgbClr val="5B5B5B"/>
                </a:solidFill>
                <a:latin typeface="Times New Roman"/>
                <a:cs typeface="Times New Roman"/>
              </a:rPr>
              <a:t>A</a:t>
            </a:r>
            <a:r>
              <a:rPr dirty="0" sz="750" spc="-145">
                <a:solidFill>
                  <a:srgbClr val="5B5B5B"/>
                </a:solidFill>
                <a:latin typeface="Times New Roman"/>
                <a:cs typeface="Times New Roman"/>
              </a:rPr>
              <a:t>T</a:t>
            </a:r>
            <a:r>
              <a:rPr dirty="0" sz="750">
                <a:solidFill>
                  <a:srgbClr val="363638"/>
                </a:solidFill>
                <a:latin typeface="Times New Roman"/>
                <a:cs typeface="Times New Roman"/>
              </a:rPr>
              <a:t>P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207958" y="5243523"/>
            <a:ext cx="58419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905">
                <a:solidFill>
                  <a:srgbClr val="709C70"/>
                </a:solidFill>
                <a:latin typeface="Arial"/>
                <a:cs typeface="Arial"/>
              </a:rPr>
              <a:t>-</a:t>
            </a:r>
            <a:endParaRPr sz="65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428421" y="5243523"/>
            <a:ext cx="420370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100">
                <a:solidFill>
                  <a:srgbClr val="494949"/>
                </a:solidFill>
                <a:latin typeface="Arial"/>
                <a:cs typeface="Arial"/>
              </a:rPr>
              <a:t>ASGl!o&lt;</a:t>
            </a:r>
            <a:r>
              <a:rPr dirty="0" sz="650" spc="-4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dirty="0" sz="650" spc="-25">
                <a:solidFill>
                  <a:srgbClr val="6B6B6B"/>
                </a:solidFill>
                <a:latin typeface="Arial"/>
                <a:cs typeface="Arial"/>
              </a:rPr>
              <a:t>TTP</a:t>
            </a:r>
            <a:endParaRPr sz="6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246817" y="5336849"/>
            <a:ext cx="101981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-8520">
                <a:solidFill>
                  <a:srgbClr val="D44649"/>
                </a:solidFill>
                <a:latin typeface="Times New Roman"/>
                <a:cs typeface="Times New Roman"/>
              </a:rPr>
              <a:t>-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436585" y="5336849"/>
            <a:ext cx="428625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-60">
                <a:solidFill>
                  <a:srgbClr val="494949"/>
                </a:solidFill>
                <a:latin typeface="Times New Roman"/>
                <a:cs typeface="Times New Roman"/>
              </a:rPr>
              <a:t>A6</a:t>
            </a:r>
            <a:r>
              <a:rPr dirty="0" sz="700" spc="-60">
                <a:solidFill>
                  <a:srgbClr val="494949"/>
                </a:solidFill>
                <a:latin typeface="Times New Roman"/>
                <a:cs typeface="Times New Roman"/>
              </a:rPr>
              <a:t>4</a:t>
            </a:r>
            <a:r>
              <a:rPr dirty="0" sz="700" spc="-100">
                <a:solidFill>
                  <a:srgbClr val="6B6B6B"/>
                </a:solidFill>
                <a:latin typeface="Times New Roman"/>
                <a:cs typeface="Times New Roman"/>
              </a:rPr>
              <a:t>7</a:t>
            </a:r>
            <a:r>
              <a:rPr dirty="0" sz="700">
                <a:solidFill>
                  <a:srgbClr val="494949"/>
                </a:solidFill>
                <a:latin typeface="Times New Roman"/>
                <a:cs typeface="Times New Roman"/>
              </a:rPr>
              <a:t>-</a:t>
            </a:r>
            <a:r>
              <a:rPr dirty="0" sz="700" spc="50">
                <a:solidFill>
                  <a:srgbClr val="494949"/>
                </a:solidFill>
                <a:latin typeface="Times New Roman"/>
                <a:cs typeface="Times New Roman"/>
              </a:rPr>
              <a:t>d</a:t>
            </a:r>
            <a:r>
              <a:rPr dirty="0" sz="700" spc="-35">
                <a:solidFill>
                  <a:srgbClr val="6B6B6B"/>
                </a:solidFill>
                <a:latin typeface="Times New Roman"/>
                <a:cs typeface="Times New Roman"/>
              </a:rPr>
              <a:t>GTP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232478" y="5339626"/>
            <a:ext cx="62547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95">
                <a:solidFill>
                  <a:srgbClr val="EDBD9A"/>
                </a:solidFill>
                <a:latin typeface="細明體"/>
                <a:cs typeface="細明體"/>
              </a:rPr>
              <a:t>一</a:t>
            </a:r>
            <a:r>
              <a:rPr dirty="0" sz="1800" spc="-969">
                <a:solidFill>
                  <a:srgbClr val="EDBD9A"/>
                </a:solidFill>
                <a:latin typeface="細明體"/>
                <a:cs typeface="細明體"/>
              </a:rPr>
              <a:t>一</a:t>
            </a:r>
            <a:r>
              <a:rPr dirty="0" sz="750" spc="-70">
                <a:solidFill>
                  <a:srgbClr val="5B5B5B"/>
                </a:solidFill>
                <a:latin typeface="Times New Roman"/>
                <a:cs typeface="Times New Roman"/>
              </a:rPr>
              <a:t>A600-d</a:t>
            </a:r>
            <a:r>
              <a:rPr dirty="0" sz="750" spc="-75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750" spc="-120">
                <a:solidFill>
                  <a:srgbClr val="828283"/>
                </a:solidFill>
                <a:latin typeface="Times New Roman"/>
                <a:cs typeface="Times New Roman"/>
              </a:rPr>
              <a:t>C</a:t>
            </a:r>
            <a:r>
              <a:rPr dirty="0" sz="750" spc="-85">
                <a:solidFill>
                  <a:srgbClr val="494949"/>
                </a:solidFill>
                <a:latin typeface="Times New Roman"/>
                <a:cs typeface="Times New Roman"/>
              </a:rPr>
              <a:t>T</a:t>
            </a:r>
            <a:r>
              <a:rPr dirty="0" sz="750">
                <a:solidFill>
                  <a:srgbClr val="6B6B6B"/>
                </a:solidFill>
                <a:latin typeface="Times New Roman"/>
                <a:cs typeface="Times New Roman"/>
              </a:rPr>
              <a:t>P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379435" y="6305289"/>
            <a:ext cx="177800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70">
                <a:solidFill>
                  <a:srgbClr val="363638"/>
                </a:solidFill>
                <a:latin typeface="Times New Roman"/>
                <a:cs typeface="Times New Roman"/>
              </a:rPr>
              <a:t>10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489528" y="4923538"/>
            <a:ext cx="49466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75">
                <a:solidFill>
                  <a:srgbClr val="363638"/>
                </a:solidFill>
                <a:latin typeface="Arial"/>
                <a:cs typeface="Arial"/>
              </a:rPr>
              <a:t>Base</a:t>
            </a:r>
            <a:r>
              <a:rPr dirty="0" sz="1300" spc="-10">
                <a:solidFill>
                  <a:srgbClr val="363638"/>
                </a:solidFill>
                <a:latin typeface="Arial"/>
                <a:cs typeface="Arial"/>
              </a:rPr>
              <a:t>s</a:t>
            </a:r>
            <a:r>
              <a:rPr dirty="0" sz="1300" spc="-15">
                <a:solidFill>
                  <a:srgbClr val="5B5B5B"/>
                </a:solidFill>
                <a:latin typeface="Arial"/>
                <a:cs typeface="Arial"/>
              </a:rPr>
              <a:t>:</a:t>
            </a:r>
            <a:endParaRPr sz="13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154792" y="5717461"/>
            <a:ext cx="257810" cy="6108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40">
                <a:solidFill>
                  <a:srgbClr val="5B5B5B"/>
                </a:solidFill>
                <a:latin typeface="Times New Roman"/>
                <a:cs typeface="Times New Roman"/>
              </a:rPr>
              <a:t>200</a:t>
            </a:r>
            <a:endParaRPr sz="1050">
              <a:latin typeface="Times New Roman"/>
              <a:cs typeface="Times New Roman"/>
            </a:endParaRPr>
          </a:p>
          <a:p>
            <a:pPr algn="ctr" marL="7620">
              <a:lnSpc>
                <a:spcPct val="100000"/>
              </a:lnSpc>
              <a:spcBef>
                <a:spcPts val="475"/>
              </a:spcBef>
            </a:pPr>
            <a:r>
              <a:rPr dirty="0" sz="1050" spc="60">
                <a:solidFill>
                  <a:srgbClr val="363638"/>
                </a:solidFill>
                <a:latin typeface="Times New Roman"/>
                <a:cs typeface="Times New Roman"/>
              </a:rPr>
              <a:t>100</a:t>
            </a:r>
            <a:endParaRPr sz="1050">
              <a:latin typeface="Times New Roman"/>
              <a:cs typeface="Times New Roman"/>
            </a:endParaRPr>
          </a:p>
          <a:p>
            <a:pPr algn="ctr" marL="129539">
              <a:lnSpc>
                <a:spcPct val="100000"/>
              </a:lnSpc>
              <a:spcBef>
                <a:spcPts val="439"/>
              </a:spcBef>
            </a:pPr>
            <a:r>
              <a:rPr dirty="0" sz="1150" spc="90">
                <a:solidFill>
                  <a:srgbClr val="494949"/>
                </a:solidFill>
                <a:latin typeface="Times New Roman"/>
                <a:cs typeface="Times New Roman"/>
              </a:rPr>
              <a:t>0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407885" y="6300179"/>
            <a:ext cx="110489" cy="165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100" spc="114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236208" y="5018114"/>
            <a:ext cx="140970" cy="38481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70000"/>
              </a:lnSpc>
            </a:pPr>
            <a:r>
              <a:rPr dirty="0" sz="650" spc="-240">
                <a:solidFill>
                  <a:srgbClr val="363638"/>
                </a:solidFill>
                <a:latin typeface="細明體"/>
                <a:cs typeface="細明體"/>
              </a:rPr>
              <a:t>A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U </a:t>
            </a:r>
            <a:r>
              <a:rPr dirty="0" sz="650" spc="10">
                <a:solidFill>
                  <a:srgbClr val="363638"/>
                </a:solidFill>
                <a:latin typeface="細明體"/>
                <a:cs typeface="細明體"/>
              </a:rPr>
              <a:t> </a:t>
            </a:r>
            <a:r>
              <a:rPr dirty="0" sz="650" spc="-270">
                <a:solidFill>
                  <a:srgbClr val="363638"/>
                </a:solidFill>
                <a:latin typeface="細明體"/>
                <a:cs typeface="細明體"/>
              </a:rPr>
              <a:t>n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u</a:t>
            </a:r>
            <a:endParaRPr sz="650">
              <a:latin typeface="細明體"/>
              <a:cs typeface="細明體"/>
            </a:endParaRPr>
          </a:p>
          <a:p>
            <a:pPr marL="12700">
              <a:lnSpc>
                <a:spcPct val="100000"/>
              </a:lnSpc>
            </a:pPr>
            <a:r>
              <a:rPr dirty="0" sz="650" spc="-240">
                <a:solidFill>
                  <a:srgbClr val="363638"/>
                </a:solidFill>
                <a:latin typeface="細明體"/>
                <a:cs typeface="細明體"/>
              </a:rPr>
              <a:t>A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U </a:t>
            </a:r>
            <a:r>
              <a:rPr dirty="0" sz="650" spc="10">
                <a:solidFill>
                  <a:srgbClr val="363638"/>
                </a:solidFill>
                <a:latin typeface="細明體"/>
                <a:cs typeface="細明體"/>
              </a:rPr>
              <a:t> </a:t>
            </a:r>
            <a:r>
              <a:rPr dirty="0" sz="650" spc="-200">
                <a:solidFill>
                  <a:srgbClr val="363638"/>
                </a:solidFill>
                <a:latin typeface="細明體"/>
                <a:cs typeface="細明體"/>
              </a:rPr>
              <a:t>n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U</a:t>
            </a:r>
            <a:endParaRPr sz="650">
              <a:latin typeface="細明體"/>
              <a:cs typeface="細明體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169523" y="5453174"/>
            <a:ext cx="207645" cy="17272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26670" marR="7620" indent="-10160">
              <a:lnSpc>
                <a:spcPct val="74200"/>
              </a:lnSpc>
            </a:pPr>
            <a:r>
              <a:rPr dirty="0" sz="650" spc="-200">
                <a:solidFill>
                  <a:srgbClr val="363638"/>
                </a:solidFill>
                <a:latin typeface="細明體"/>
                <a:cs typeface="細明體"/>
              </a:rPr>
              <a:t>n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U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 </a:t>
            </a:r>
            <a:r>
              <a:rPr dirty="0" sz="650" spc="-275">
                <a:solidFill>
                  <a:srgbClr val="363638"/>
                </a:solidFill>
                <a:latin typeface="細明體"/>
                <a:cs typeface="細明體"/>
              </a:rPr>
              <a:t>A</a:t>
            </a:r>
            <a:r>
              <a:rPr dirty="0" sz="650">
                <a:solidFill>
                  <a:srgbClr val="363638"/>
                </a:solidFill>
                <a:latin typeface="細明體"/>
                <a:cs typeface="細明體"/>
              </a:rPr>
              <a:t>U</a:t>
            </a:r>
            <a:endParaRPr sz="650">
              <a:latin typeface="細明體"/>
              <a:cs typeface="細明體"/>
            </a:endParaRPr>
          </a:p>
          <a:p>
            <a:pPr marL="12700">
              <a:lnSpc>
                <a:spcPct val="60000"/>
              </a:lnSpc>
            </a:pPr>
            <a:r>
              <a:rPr dirty="0" sz="700" spc="-245">
                <a:solidFill>
                  <a:srgbClr val="494949"/>
                </a:solidFill>
                <a:latin typeface="細明體"/>
                <a:cs typeface="細明體"/>
              </a:rPr>
              <a:t>n</a:t>
            </a:r>
            <a:r>
              <a:rPr dirty="0" sz="700">
                <a:solidFill>
                  <a:srgbClr val="494949"/>
                </a:solidFill>
                <a:latin typeface="細明體"/>
                <a:cs typeface="細明體"/>
              </a:rPr>
              <a:t>J</a:t>
            </a:r>
            <a:endParaRPr sz="700">
              <a:latin typeface="細明體"/>
              <a:cs typeface="細明體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174069" y="5037206"/>
            <a:ext cx="60325" cy="14414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5000"/>
              </a:lnSpc>
            </a:pPr>
            <a:r>
              <a:rPr dirty="0" sz="550" spc="-170">
                <a:solidFill>
                  <a:srgbClr val="494949"/>
                </a:solidFill>
                <a:latin typeface="細明體"/>
                <a:cs typeface="細明體"/>
              </a:rPr>
              <a:t>R</a:t>
            </a:r>
            <a:r>
              <a:rPr dirty="0" sz="550">
                <a:solidFill>
                  <a:srgbClr val="494949"/>
                </a:solidFill>
                <a:latin typeface="細明體"/>
                <a:cs typeface="細明體"/>
              </a:rPr>
              <a:t>U</a:t>
            </a:r>
            <a:endParaRPr sz="550">
              <a:latin typeface="細明體"/>
              <a:cs typeface="細明體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161603" y="5254002"/>
            <a:ext cx="93345" cy="15684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50" spc="-145">
                <a:solidFill>
                  <a:srgbClr val="494949"/>
                </a:solidFill>
                <a:latin typeface="細明體"/>
                <a:cs typeface="細明體"/>
              </a:rPr>
              <a:t>A</a:t>
            </a:r>
            <a:r>
              <a:rPr dirty="0" sz="400" spc="-175">
                <a:solidFill>
                  <a:srgbClr val="494949"/>
                </a:solidFill>
                <a:latin typeface="細明體"/>
                <a:cs typeface="細明體"/>
              </a:rPr>
              <a:t>崎</a:t>
            </a:r>
            <a:r>
              <a:rPr dirty="0" baseline="20833" sz="600">
                <a:solidFill>
                  <a:srgbClr val="6B6B6B"/>
                </a:solidFill>
                <a:latin typeface="細明體"/>
                <a:cs typeface="細明體"/>
              </a:rPr>
              <a:t>－</a:t>
            </a:r>
            <a:endParaRPr baseline="20833" sz="600">
              <a:latin typeface="細明體"/>
              <a:cs typeface="細明體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980531" y="5192562"/>
            <a:ext cx="79375" cy="31178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0000"/>
              </a:lnSpc>
            </a:pPr>
            <a:r>
              <a:rPr dirty="0" sz="350">
                <a:solidFill>
                  <a:srgbClr val="6B6B6B"/>
                </a:solidFill>
                <a:latin typeface="細明體"/>
                <a:cs typeface="細明體"/>
              </a:rPr>
              <a:t>（</a:t>
            </a:r>
            <a:r>
              <a:rPr dirty="0" sz="350" spc="30">
                <a:solidFill>
                  <a:srgbClr val="6B6B6B"/>
                </a:solidFill>
                <a:latin typeface="細明體"/>
                <a:cs typeface="細明體"/>
              </a:rPr>
              <a:t> </a:t>
            </a:r>
            <a:r>
              <a:rPr dirty="0" baseline="3968" sz="1050">
                <a:solidFill>
                  <a:srgbClr val="6B6B6B"/>
                </a:solidFill>
                <a:latin typeface="細明體"/>
                <a:cs typeface="細明體"/>
              </a:rPr>
              <a:t>2</a:t>
            </a:r>
            <a:r>
              <a:rPr dirty="0" baseline="3968" sz="1050" spc="-315">
                <a:solidFill>
                  <a:srgbClr val="6B6B6B"/>
                </a:solidFill>
                <a:latin typeface="細明體"/>
                <a:cs typeface="細明體"/>
              </a:rPr>
              <a:t> </a:t>
            </a:r>
            <a:r>
              <a:rPr dirty="0" sz="850">
                <a:solidFill>
                  <a:srgbClr val="494949"/>
                </a:solidFill>
                <a:latin typeface="細明體"/>
                <a:cs typeface="細明體"/>
              </a:rPr>
              <a:t>S</a:t>
            </a:r>
            <a:endParaRPr sz="850">
              <a:latin typeface="細明體"/>
              <a:cs typeface="細明體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010233" y="5235726"/>
            <a:ext cx="69850" cy="6985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50">
                <a:solidFill>
                  <a:srgbClr val="0A0A0A"/>
                </a:solidFill>
                <a:latin typeface="細明體"/>
                <a:cs typeface="細明體"/>
              </a:rPr>
              <a:t>－</a:t>
            </a:r>
            <a:endParaRPr sz="350">
              <a:latin typeface="細明體"/>
              <a:cs typeface="細明體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901320" y="5211350"/>
            <a:ext cx="292100" cy="5016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100" spc="-1910">
                <a:solidFill>
                  <a:srgbClr val="0A0A0A"/>
                </a:solidFill>
                <a:latin typeface="細明體"/>
                <a:cs typeface="細明體"/>
              </a:rPr>
              <a:t>．</a:t>
            </a:r>
            <a:endParaRPr sz="2100">
              <a:latin typeface="細明體"/>
              <a:cs typeface="細明體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984982" y="5480463"/>
            <a:ext cx="87630" cy="19494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267" sz="1275" spc="-555">
                <a:solidFill>
                  <a:srgbClr val="494949"/>
                </a:solidFill>
                <a:latin typeface="細明體"/>
                <a:cs typeface="細明體"/>
              </a:rPr>
              <a:t>K</a:t>
            </a:r>
            <a:r>
              <a:rPr dirty="0" sz="850">
                <a:solidFill>
                  <a:srgbClr val="494949"/>
                </a:solidFill>
                <a:latin typeface="細明體"/>
                <a:cs typeface="細明體"/>
              </a:rPr>
              <a:t>E</a:t>
            </a:r>
            <a:endParaRPr sz="850">
              <a:latin typeface="細明體"/>
              <a:cs typeface="細明體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913142" y="5645039"/>
            <a:ext cx="215900" cy="42037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  <a:tabLst>
                <a:tab pos="216535" algn="l"/>
              </a:tabLst>
            </a:pPr>
            <a:r>
              <a:rPr dirty="0" sz="450">
                <a:solidFill>
                  <a:srgbClr val="494949"/>
                </a:solidFill>
                <a:latin typeface="細明體"/>
                <a:cs typeface="細明體"/>
              </a:rPr>
              <a:t>的	</a:t>
            </a:r>
            <a:r>
              <a:rPr dirty="0" sz="1500">
                <a:solidFill>
                  <a:srgbClr val="828283"/>
                </a:solidFill>
                <a:latin typeface="細明體"/>
                <a:cs typeface="細明體"/>
              </a:rPr>
              <a:t>－</a:t>
            </a:r>
            <a:endParaRPr sz="1500">
              <a:latin typeface="細明體"/>
              <a:cs typeface="細明體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952046" y="5665623"/>
            <a:ext cx="128270" cy="35877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0000"/>
              </a:lnSpc>
            </a:pPr>
            <a:r>
              <a:rPr dirty="0" baseline="1851" sz="2250" spc="-1245">
                <a:solidFill>
                  <a:srgbClr val="494949"/>
                </a:solidFill>
                <a:latin typeface="細明體"/>
                <a:cs typeface="細明體"/>
              </a:rPr>
              <a:t>S</a:t>
            </a:r>
            <a:r>
              <a:rPr dirty="0" sz="1500" spc="-1050">
                <a:solidFill>
                  <a:srgbClr val="494949"/>
                </a:solidFill>
                <a:latin typeface="細明體"/>
                <a:cs typeface="細明體"/>
              </a:rPr>
              <a:t>H</a:t>
            </a:r>
            <a:r>
              <a:rPr dirty="0" baseline="1851" sz="2250">
                <a:solidFill>
                  <a:srgbClr val="494949"/>
                </a:solidFill>
                <a:latin typeface="細明體"/>
                <a:cs typeface="細明體"/>
              </a:rPr>
              <a:t>E</a:t>
            </a:r>
            <a:endParaRPr baseline="1851" sz="2250">
              <a:latin typeface="細明體"/>
              <a:cs typeface="細明體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73973" y="5156382"/>
            <a:ext cx="112395" cy="57467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0000"/>
              </a:lnSpc>
            </a:pPr>
            <a:r>
              <a:rPr dirty="0" baseline="2136" sz="1950" spc="-622">
                <a:solidFill>
                  <a:srgbClr val="494949"/>
                </a:solidFill>
                <a:latin typeface="細明體"/>
                <a:cs typeface="細明體"/>
              </a:rPr>
              <a:t>g</a:t>
            </a:r>
            <a:r>
              <a:rPr dirty="0" sz="1300" spc="-380">
                <a:solidFill>
                  <a:srgbClr val="232323"/>
                </a:solidFill>
                <a:latin typeface="細明體"/>
                <a:cs typeface="細明體"/>
              </a:rPr>
              <a:t>z</a:t>
            </a:r>
            <a:r>
              <a:rPr dirty="0" sz="1300" spc="-90">
                <a:solidFill>
                  <a:srgbClr val="494949"/>
                </a:solidFill>
                <a:latin typeface="細明體"/>
                <a:cs typeface="細明體"/>
              </a:rPr>
              <a:t>8</a:t>
            </a:r>
            <a:r>
              <a:rPr dirty="0" baseline="2136" sz="1950" spc="-1875">
                <a:solidFill>
                  <a:srgbClr val="494949"/>
                </a:solidFill>
                <a:latin typeface="細明體"/>
                <a:cs typeface="細明體"/>
              </a:rPr>
              <a:t>g</a:t>
            </a:r>
            <a:r>
              <a:rPr dirty="0" baseline="6172" sz="675">
                <a:solidFill>
                  <a:srgbClr val="494949"/>
                </a:solidFill>
                <a:latin typeface="細明體"/>
                <a:cs typeface="細明體"/>
              </a:rPr>
              <a:t>的</a:t>
            </a:r>
            <a:endParaRPr baseline="6172" sz="675">
              <a:latin typeface="細明體"/>
              <a:cs typeface="細明體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70697" y="5662568"/>
            <a:ext cx="111760" cy="33909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0000"/>
              </a:lnSpc>
            </a:pPr>
            <a:r>
              <a:rPr dirty="0" baseline="2136" sz="1950" spc="-202">
                <a:solidFill>
                  <a:srgbClr val="494949"/>
                </a:solidFill>
                <a:latin typeface="細明體"/>
                <a:cs typeface="細明體"/>
              </a:rPr>
              <a:t>g</a:t>
            </a:r>
            <a:r>
              <a:rPr dirty="0" sz="1300">
                <a:solidFill>
                  <a:srgbClr val="232323"/>
                </a:solidFill>
                <a:latin typeface="細明體"/>
                <a:cs typeface="細明體"/>
              </a:rPr>
              <a:t>E</a:t>
            </a:r>
            <a:endParaRPr sz="1300">
              <a:latin typeface="細明體"/>
              <a:cs typeface="細明體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5477" y="2276856"/>
            <a:ext cx="4241291" cy="39098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715570" y="2913537"/>
            <a:ext cx="4044315" cy="23380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159385">
              <a:lnSpc>
                <a:spcPct val="100000"/>
              </a:lnSpc>
            </a:pPr>
            <a:r>
              <a:rPr dirty="0" sz="1400" spc="-10">
                <a:solidFill>
                  <a:srgbClr val="424242"/>
                </a:solidFill>
                <a:latin typeface="Arial"/>
                <a:cs typeface="Arial"/>
              </a:rPr>
              <a:t>•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B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rings</a:t>
            </a:r>
            <a:r>
              <a:rPr dirty="0" sz="1400" spc="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40" b="1" i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og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th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r</a:t>
            </a:r>
            <a:r>
              <a:rPr dirty="0" sz="1400" spc="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H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ighly</a:t>
            </a:r>
            <a:r>
              <a:rPr dirty="0" sz="1400" spc="-6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Acc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urate</a:t>
            </a:r>
            <a:r>
              <a:rPr dirty="0" sz="1400" spc="1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Short-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and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ong-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Re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ad</a:t>
            </a:r>
            <a:r>
              <a:rPr dirty="0" sz="1400" spc="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qu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ing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40" b="1" i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hnologi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s,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v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ing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the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ath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to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M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ore</a:t>
            </a:r>
            <a:r>
              <a:rPr dirty="0" sz="1400" spc="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Pe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rf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ec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400" spc="1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95" b="1" i="1">
                <a:solidFill>
                  <a:srgbClr val="424242"/>
                </a:solidFill>
                <a:latin typeface="Times New Roman"/>
                <a:cs typeface="Times New Roman"/>
              </a:rPr>
              <a:t>V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w</a:t>
            </a:r>
            <a:r>
              <a:rPr dirty="0" sz="1400" spc="1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of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Ge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no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me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400" spc="-10">
                <a:solidFill>
                  <a:srgbClr val="424242"/>
                </a:solidFill>
                <a:latin typeface="Arial"/>
                <a:cs typeface="Arial"/>
              </a:rPr>
              <a:t>•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ific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B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ios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es’</a:t>
            </a:r>
            <a:r>
              <a:rPr dirty="0" sz="1400" spc="-8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Rece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nt</a:t>
            </a:r>
            <a:r>
              <a:rPr dirty="0" sz="1400" spc="-3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v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an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400" spc="2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w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ith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its</a:t>
            </a:r>
            <a:endParaRPr sz="1400">
              <a:latin typeface="Times New Roman"/>
              <a:cs typeface="Times New Roman"/>
            </a:endParaRPr>
          </a:p>
          <a:p>
            <a:pPr marL="12700" marR="5080" indent="-635">
              <a:lnSpc>
                <a:spcPct val="100000"/>
              </a:lnSpc>
            </a:pP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qu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>
                <a:solidFill>
                  <a:srgbClr val="424242"/>
                </a:solidFill>
                <a:latin typeface="Times New Roman"/>
                <a:cs typeface="Times New Roman"/>
              </a:rPr>
              <a:t>SM</a:t>
            </a:r>
            <a:r>
              <a:rPr dirty="0" sz="1400" spc="-65" b="1">
                <a:solidFill>
                  <a:srgbClr val="424242"/>
                </a:solidFill>
                <a:latin typeface="Times New Roman"/>
                <a:cs typeface="Times New Roman"/>
              </a:rPr>
              <a:t>R</a:t>
            </a:r>
            <a:r>
              <a:rPr dirty="0" sz="1400" spc="-15" b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baseline="24691" sz="1350" spc="37" b="1">
                <a:solidFill>
                  <a:srgbClr val="424242"/>
                </a:solidFill>
                <a:latin typeface="Times New Roman"/>
                <a:cs typeface="Times New Roman"/>
              </a:rPr>
              <a:t>®</a:t>
            </a:r>
            <a:r>
              <a:rPr dirty="0" baseline="24691" sz="1350" b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baseline="24691" sz="1350" spc="-135" b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40" b="1" i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hnolog</a:t>
            </a:r>
            <a:r>
              <a:rPr dirty="0" sz="1400" spc="-70" b="1" i="1">
                <a:solidFill>
                  <a:srgbClr val="424242"/>
                </a:solidFill>
                <a:latin typeface="Times New Roman"/>
                <a:cs typeface="Times New Roman"/>
              </a:rPr>
              <a:t>y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,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m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bin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400" spc="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w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ith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Illu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m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ina</a:t>
            </a:r>
            <a:r>
              <a:rPr dirty="0" sz="1400" spc="-105" b="1" i="1">
                <a:solidFill>
                  <a:srgbClr val="424242"/>
                </a:solidFill>
                <a:latin typeface="Times New Roman"/>
                <a:cs typeface="Times New Roman"/>
              </a:rPr>
              <a:t>’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 Infrastru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tur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,</a:t>
            </a:r>
            <a:r>
              <a:rPr dirty="0" sz="1400" spc="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w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ill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xpand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B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iologi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al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is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ve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r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y</a:t>
            </a:r>
            <a:r>
              <a:rPr dirty="0" sz="1400" spc="3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and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lini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al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Insight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 marR="11430">
              <a:lnSpc>
                <a:spcPct val="100000"/>
              </a:lnSpc>
            </a:pPr>
            <a:r>
              <a:rPr dirty="0" sz="1400" spc="-10">
                <a:solidFill>
                  <a:srgbClr val="424242"/>
                </a:solidFill>
                <a:latin typeface="Arial"/>
                <a:cs typeface="Arial"/>
              </a:rPr>
              <a:t>•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ong-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Re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ad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qu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ing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M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ark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400" spc="1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O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pportunity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xp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ec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400" spc="-15" b="1" i="1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400" spc="-5" b="1" i="1">
                <a:solidFill>
                  <a:srgbClr val="424242"/>
                </a:solidFill>
                <a:latin typeface="Times New Roman"/>
                <a:cs typeface="Times New Roman"/>
              </a:rPr>
              <a:t> to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 i="1">
                <a:solidFill>
                  <a:srgbClr val="424242"/>
                </a:solidFill>
                <a:latin typeface="Times New Roman"/>
                <a:cs typeface="Times New Roman"/>
              </a:rPr>
              <a:t>G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row</a:t>
            </a:r>
            <a:r>
              <a:rPr dirty="0" sz="1400" spc="5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to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$2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.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5B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by</a:t>
            </a:r>
            <a:r>
              <a:rPr dirty="0" sz="1400" b="1" i="1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 i="1">
                <a:solidFill>
                  <a:srgbClr val="424242"/>
                </a:solidFill>
                <a:latin typeface="Times New Roman"/>
                <a:cs typeface="Times New Roman"/>
              </a:rPr>
              <a:t>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39496" y="215645"/>
            <a:ext cx="576071" cy="223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45877" y="249854"/>
            <a:ext cx="8196580" cy="1885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46430">
              <a:lnSpc>
                <a:spcPct val="100000"/>
              </a:lnSpc>
            </a:pPr>
            <a:r>
              <a:rPr dirty="0" sz="1200" spc="-10" b="1" i="1">
                <a:latin typeface="Calibri"/>
                <a:cs typeface="Calibri"/>
              </a:rPr>
              <a:t>1</a:t>
            </a:r>
            <a:r>
              <a:rPr dirty="0" sz="1200" spc="5" b="1" i="1">
                <a:latin typeface="Calibri"/>
                <a:cs typeface="Calibri"/>
              </a:rPr>
              <a:t> </a:t>
            </a:r>
            <a:r>
              <a:rPr dirty="0" sz="1200" spc="-5" b="1" i="1">
                <a:latin typeface="Calibri"/>
                <a:cs typeface="Calibri"/>
              </a:rPr>
              <a:t>N</a:t>
            </a:r>
            <a:r>
              <a:rPr dirty="0" sz="1200" spc="-10" b="1" i="1">
                <a:latin typeface="Calibri"/>
                <a:cs typeface="Calibri"/>
              </a:rPr>
              <a:t>o</a:t>
            </a:r>
            <a:r>
              <a:rPr dirty="0" sz="1200" b="1" i="1">
                <a:latin typeface="Calibri"/>
                <a:cs typeface="Calibri"/>
              </a:rPr>
              <a:t>v</a:t>
            </a:r>
            <a:r>
              <a:rPr dirty="0" sz="1200" spc="-5" b="1" i="1">
                <a:latin typeface="Calibri"/>
                <a:cs typeface="Calibri"/>
              </a:rPr>
              <a:t>e</a:t>
            </a:r>
            <a:r>
              <a:rPr dirty="0" sz="1200" spc="-10" b="1" i="1">
                <a:latin typeface="Calibri"/>
                <a:cs typeface="Calibri"/>
              </a:rPr>
              <a:t>mb</a:t>
            </a:r>
            <a:r>
              <a:rPr dirty="0" sz="1200" spc="-5" b="1" i="1">
                <a:latin typeface="Calibri"/>
                <a:cs typeface="Calibri"/>
              </a:rPr>
              <a:t>e</a:t>
            </a:r>
            <a:r>
              <a:rPr dirty="0" sz="1200" b="1" i="1">
                <a:latin typeface="Calibri"/>
                <a:cs typeface="Calibri"/>
              </a:rPr>
              <a:t>r</a:t>
            </a:r>
            <a:r>
              <a:rPr dirty="0" sz="1200" spc="10" b="1" i="1">
                <a:latin typeface="Calibri"/>
                <a:cs typeface="Calibri"/>
              </a:rPr>
              <a:t> </a:t>
            </a:r>
            <a:r>
              <a:rPr dirty="0" sz="1200" spc="-15" b="1" i="1">
                <a:latin typeface="Calibri"/>
                <a:cs typeface="Calibri"/>
              </a:rPr>
              <a:t>2018</a:t>
            </a:r>
            <a:endParaRPr sz="1200">
              <a:latin typeface="Calibri"/>
              <a:cs typeface="Calibri"/>
            </a:endParaRPr>
          </a:p>
          <a:p>
            <a:pPr algn="just" marL="12700" marR="5715">
              <a:lnSpc>
                <a:spcPts val="1800"/>
              </a:lnSpc>
              <a:spcBef>
                <a:spcPts val="950"/>
              </a:spcBef>
            </a:pP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um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na, </a:t>
            </a:r>
            <a:r>
              <a:rPr dirty="0" sz="1600" spc="-6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Inc. </a:t>
            </a:r>
            <a:r>
              <a:rPr dirty="0" sz="1600" spc="-6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(N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10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DA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Q: </a:t>
            </a:r>
            <a:r>
              <a:rPr dirty="0" sz="1600" spc="-6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LM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N) </a:t>
            </a:r>
            <a:r>
              <a:rPr dirty="0" sz="1600" spc="-6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d </a:t>
            </a:r>
            <a:r>
              <a:rPr dirty="0" sz="1600" spc="-5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10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f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 </a:t>
            </a:r>
            <a:r>
              <a:rPr dirty="0" sz="1600" spc="-5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Bi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ci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ences </a:t>
            </a:r>
            <a:r>
              <a:rPr dirty="0" sz="1600" spc="-6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(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NA</a:t>
            </a:r>
            <a:r>
              <a:rPr dirty="0" sz="1600" spc="-10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DA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Q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:</a:t>
            </a:r>
            <a:r>
              <a:rPr dirty="0" sz="1600" spc="-155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10">
                <a:solidFill>
                  <a:srgbClr val="424242"/>
                </a:solidFill>
                <a:latin typeface="Times New Roman"/>
                <a:cs typeface="Times New Roman"/>
              </a:rPr>
              <a:t>CB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) </a:t>
            </a:r>
            <a:r>
              <a:rPr dirty="0" sz="1600" spc="-6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oday </a:t>
            </a:r>
            <a:r>
              <a:rPr dirty="0" sz="1600" spc="-7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ou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ced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hey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h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av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gned</a:t>
            </a:r>
            <a:r>
              <a:rPr dirty="0" sz="1600" spc="13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an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gre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ment</a:t>
            </a:r>
            <a:r>
              <a:rPr dirty="0" sz="1600" spc="13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for</a:t>
            </a:r>
            <a:r>
              <a:rPr dirty="0" sz="1600" spc="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um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na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acqu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re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f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ic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Bi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osc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ences</a:t>
            </a:r>
            <a:r>
              <a:rPr dirty="0" sz="1600" spc="13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at</a:t>
            </a:r>
            <a:r>
              <a:rPr dirty="0" sz="1600" spc="13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pr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ce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of</a:t>
            </a:r>
            <a:r>
              <a:rPr dirty="0" sz="1600" spc="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$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8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.0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0</a:t>
            </a:r>
            <a:r>
              <a:rPr dirty="0" sz="1600" spc="14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er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f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600" spc="1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Bi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osc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ences</a:t>
            </a:r>
            <a:r>
              <a:rPr dirty="0" sz="1600" spc="-1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share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 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an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-cash</a:t>
            </a:r>
            <a:r>
              <a:rPr dirty="0" sz="1600" spc="1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ransac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on.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5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800"/>
              </a:lnSpc>
            </a:pP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h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s </a:t>
            </a:r>
            <a:r>
              <a:rPr dirty="0" sz="1600" spc="-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pr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ce </a:t>
            </a:r>
            <a:r>
              <a:rPr dirty="0" sz="1600" spc="-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repres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s </a:t>
            </a:r>
            <a:r>
              <a:rPr dirty="0" sz="1600" spc="-15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 </a:t>
            </a:r>
            <a:r>
              <a:rPr dirty="0" sz="1600" spc="-15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pr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m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um </a:t>
            </a:r>
            <a:r>
              <a:rPr dirty="0" sz="1600" spc="-15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of </a:t>
            </a:r>
            <a:r>
              <a:rPr dirty="0" sz="1600" spc="-15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7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1% </a:t>
            </a:r>
            <a:r>
              <a:rPr dirty="0" sz="1600" spc="-15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 </a:t>
            </a:r>
            <a:r>
              <a:rPr dirty="0" sz="1600" spc="-15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P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f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 </a:t>
            </a:r>
            <a:r>
              <a:rPr dirty="0" sz="1600" spc="-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Bi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osc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ce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s3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0 </a:t>
            </a:r>
            <a:r>
              <a:rPr dirty="0" sz="1600" spc="-14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rad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ng </a:t>
            </a:r>
            <a:r>
              <a:rPr dirty="0" sz="1600" spc="-15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ay </a:t>
            </a:r>
            <a:r>
              <a:rPr dirty="0" sz="1600" spc="-15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v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ume </a:t>
            </a:r>
            <a:r>
              <a:rPr dirty="0" sz="1600" spc="-15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w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gh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ed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 avera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g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 spc="17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share</a:t>
            </a:r>
            <a:r>
              <a:rPr dirty="0" sz="1600" spc="18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pr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ce</a:t>
            </a:r>
            <a:r>
              <a:rPr dirty="0" sz="1600" spc="18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as</a:t>
            </a:r>
            <a:r>
              <a:rPr dirty="0" sz="1600" spc="17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of</a:t>
            </a:r>
            <a:r>
              <a:rPr dirty="0" sz="1600" spc="17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he</a:t>
            </a:r>
            <a:r>
              <a:rPr dirty="0" sz="1600" spc="18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market</a:t>
            </a:r>
            <a:r>
              <a:rPr dirty="0" sz="1600" spc="17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ose</a:t>
            </a:r>
            <a:r>
              <a:rPr dirty="0" sz="1600" spc="18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on</a:t>
            </a:r>
            <a:r>
              <a:rPr dirty="0" sz="1600" spc="17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Oc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tob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er</a:t>
            </a:r>
            <a:r>
              <a:rPr dirty="0" sz="1600" spc="18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31s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,</a:t>
            </a:r>
            <a:r>
              <a:rPr dirty="0" sz="1600" spc="17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2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01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8,</a:t>
            </a:r>
            <a:r>
              <a:rPr dirty="0" sz="1600" spc="17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n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600" spc="18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18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al</a:t>
            </a:r>
            <a:r>
              <a:rPr dirty="0" sz="1600" spc="18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en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erpri</a:t>
            </a:r>
            <a:r>
              <a:rPr dirty="0" sz="1600" spc="5">
                <a:solidFill>
                  <a:srgbClr val="424242"/>
                </a:solidFill>
                <a:latin typeface="Times New Roman"/>
                <a:cs typeface="Times New Roman"/>
              </a:rPr>
              <a:t>s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 spc="18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va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ue</a:t>
            </a:r>
            <a:r>
              <a:rPr dirty="0" sz="1600" spc="17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of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 approx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ma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y </a:t>
            </a:r>
            <a:r>
              <a:rPr dirty="0" sz="1600">
                <a:solidFill>
                  <a:srgbClr val="FF0000"/>
                </a:solidFill>
                <a:latin typeface="Times New Roman"/>
                <a:cs typeface="Times New Roman"/>
              </a:rPr>
              <a:t>$1.2</a:t>
            </a:r>
            <a:r>
              <a:rPr dirty="0" sz="1600" spc="-15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r>
              <a:rPr dirty="0" sz="1600" spc="-5">
                <a:solidFill>
                  <a:srgbClr val="FF0000"/>
                </a:solidFill>
                <a:latin typeface="Times New Roman"/>
                <a:cs typeface="Times New Roman"/>
              </a:rPr>
              <a:t>illi</a:t>
            </a:r>
            <a:r>
              <a:rPr dirty="0" sz="1600">
                <a:solidFill>
                  <a:srgbClr val="FF0000"/>
                </a:solidFill>
                <a:latin typeface="Times New Roman"/>
                <a:cs typeface="Times New Roman"/>
              </a:rPr>
              <a:t>on</a:t>
            </a:r>
            <a:r>
              <a:rPr dirty="0" sz="1600" spc="15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on</a:t>
            </a:r>
            <a:r>
              <a:rPr dirty="0" sz="1600" spc="-1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fu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ll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y</a:t>
            </a:r>
            <a:r>
              <a:rPr dirty="0" sz="1600" spc="1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d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il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u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t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ed</a:t>
            </a:r>
            <a:r>
              <a:rPr dirty="0" sz="1600" spc="1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bas</a:t>
            </a:r>
            <a:r>
              <a:rPr dirty="0" sz="1600" spc="-5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dirty="0" sz="1600">
                <a:solidFill>
                  <a:srgbClr val="424242"/>
                </a:solidFill>
                <a:latin typeface="Times New Roman"/>
                <a:cs typeface="Times New Roman"/>
              </a:rPr>
              <a:t>s.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51568" y="1797538"/>
            <a:ext cx="375138" cy="7815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861168" y="1797538"/>
            <a:ext cx="2219568" cy="14067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90769" y="4095261"/>
            <a:ext cx="2954215" cy="19694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813907" y="4063999"/>
            <a:ext cx="2829168" cy="209452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190154" y="2360245"/>
            <a:ext cx="1172307" cy="10316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221761" y="125941"/>
            <a:ext cx="1441450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000" spc="-610">
                <a:solidFill>
                  <a:srgbClr val="AA2D36"/>
                </a:solidFill>
                <a:latin typeface="Times New Roman"/>
                <a:cs typeface="Times New Roman"/>
              </a:rPr>
              <a:t>B</a:t>
            </a:r>
            <a:r>
              <a:rPr dirty="0" sz="3000" spc="-195">
                <a:solidFill>
                  <a:srgbClr val="AA2D36"/>
                </a:solidFill>
                <a:latin typeface="Times New Roman"/>
                <a:cs typeface="Times New Roman"/>
              </a:rPr>
              <a:t>i</a:t>
            </a:r>
            <a:r>
              <a:rPr dirty="0" sz="3000" spc="-445">
                <a:solidFill>
                  <a:srgbClr val="AA2D36"/>
                </a:solidFill>
                <a:latin typeface="Times New Roman"/>
                <a:cs typeface="Times New Roman"/>
              </a:rPr>
              <a:t>o</a:t>
            </a:r>
            <a:r>
              <a:rPr dirty="0" sz="1800" spc="650">
                <a:solidFill>
                  <a:srgbClr val="AA2D36"/>
                </a:solidFill>
                <a:latin typeface="細明體"/>
                <a:cs typeface="細明體"/>
              </a:rPr>
              <a:t>何</a:t>
            </a:r>
            <a:r>
              <a:rPr dirty="0" sz="3000" spc="-1080">
                <a:solidFill>
                  <a:srgbClr val="3A3638"/>
                </a:solidFill>
                <a:latin typeface="Times New Roman"/>
                <a:cs typeface="Times New Roman"/>
              </a:rPr>
              <a:t>W</a:t>
            </a:r>
            <a:r>
              <a:rPr dirty="0" sz="3000" spc="-270">
                <a:solidFill>
                  <a:srgbClr val="3A3638"/>
                </a:solidFill>
                <a:latin typeface="Times New Roman"/>
                <a:cs typeface="Times New Roman"/>
              </a:rPr>
              <a:t>o</a:t>
            </a:r>
            <a:r>
              <a:rPr dirty="0" sz="3000" spc="-280">
                <a:solidFill>
                  <a:srgbClr val="3A3638"/>
                </a:solidFill>
                <a:latin typeface="Times New Roman"/>
                <a:cs typeface="Times New Roman"/>
              </a:rPr>
              <a:t>rld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9576" y="448886"/>
            <a:ext cx="2159000" cy="101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50" spc="-25">
                <a:latin typeface="Times New Roman"/>
                <a:cs typeface="Times New Roman"/>
              </a:rPr>
              <a:t>r&lt;-</a:t>
            </a:r>
            <a:r>
              <a:rPr dirty="0" sz="450" spc="5">
                <a:latin typeface="Times New Roman"/>
                <a:cs typeface="Times New Roman"/>
              </a:rPr>
              <a:t> </a:t>
            </a:r>
            <a:r>
              <a:rPr dirty="0" sz="450" spc="100">
                <a:latin typeface="Times New Roman"/>
                <a:cs typeface="Times New Roman"/>
              </a:rPr>
              <a:t>(U</a:t>
            </a:r>
            <a:r>
              <a:rPr dirty="0" sz="450" spc="25">
                <a:latin typeface="Times New Roman"/>
                <a:cs typeface="Times New Roman"/>
              </a:rPr>
              <a:t>I</a:t>
            </a:r>
            <a:r>
              <a:rPr dirty="0" sz="350" spc="570">
                <a:latin typeface="細明體"/>
                <a:cs typeface="細明體"/>
              </a:rPr>
              <a:t>叫</a:t>
            </a:r>
            <a:r>
              <a:rPr dirty="0" sz="350" spc="260">
                <a:latin typeface="細明體"/>
                <a:cs typeface="細明體"/>
              </a:rPr>
              <a:t>圳</a:t>
            </a:r>
            <a:r>
              <a:rPr dirty="0" sz="350" spc="545">
                <a:latin typeface="細明體"/>
                <a:cs typeface="細明體"/>
              </a:rPr>
              <a:t>帥</a:t>
            </a:r>
            <a:r>
              <a:rPr dirty="0" sz="350" spc="-25">
                <a:latin typeface="細明體"/>
                <a:cs typeface="細明體"/>
              </a:rPr>
              <a:t> </a:t>
            </a:r>
            <a:r>
              <a:rPr dirty="0" sz="350" spc="570">
                <a:latin typeface="細明體"/>
                <a:cs typeface="細明體"/>
              </a:rPr>
              <a:t>叫</a:t>
            </a:r>
            <a:r>
              <a:rPr dirty="0" sz="450" spc="445">
                <a:latin typeface="Times New Roman"/>
                <a:cs typeface="Times New Roman"/>
              </a:rPr>
              <a:t>t</a:t>
            </a:r>
            <a:r>
              <a:rPr dirty="0" sz="450" spc="-10">
                <a:latin typeface="Times New Roman"/>
                <a:cs typeface="Times New Roman"/>
              </a:rPr>
              <a:t> </a:t>
            </a:r>
            <a:r>
              <a:rPr dirty="0" sz="450" spc="30">
                <a:latin typeface="Times New Roman"/>
                <a:cs typeface="Times New Roman"/>
              </a:rPr>
              <a:t>.llr••</a:t>
            </a:r>
            <a:r>
              <a:rPr dirty="0" sz="450" spc="-50">
                <a:latin typeface="Times New Roman"/>
                <a:cs typeface="Times New Roman"/>
              </a:rPr>
              <a:t> </a:t>
            </a:r>
            <a:r>
              <a:rPr dirty="0" sz="600" spc="-30">
                <a:latin typeface="Arial"/>
                <a:cs typeface="Arial"/>
              </a:rPr>
              <a:t>r.</a:t>
            </a:r>
            <a:r>
              <a:rPr dirty="0" sz="600" spc="-55">
                <a:latin typeface="Arial"/>
                <a:cs typeface="Arial"/>
              </a:rPr>
              <a:t> </a:t>
            </a:r>
            <a:r>
              <a:rPr dirty="0" sz="350" spc="415">
                <a:latin typeface="細明體"/>
                <a:cs typeface="細明體"/>
              </a:rPr>
              <a:t>品</a:t>
            </a:r>
            <a:r>
              <a:rPr dirty="0" sz="350" spc="-80">
                <a:latin typeface="細明體"/>
                <a:cs typeface="細明體"/>
              </a:rPr>
              <a:t> </a:t>
            </a:r>
            <a:r>
              <a:rPr dirty="0" sz="350" spc="520">
                <a:latin typeface="細明體"/>
                <a:cs typeface="細明體"/>
              </a:rPr>
              <a:t>阱</a:t>
            </a:r>
            <a:r>
              <a:rPr dirty="0" sz="350" spc="-125">
                <a:latin typeface="細明體"/>
                <a:cs typeface="細明體"/>
              </a:rPr>
              <a:t> </a:t>
            </a:r>
            <a:r>
              <a:rPr dirty="0" sz="350" spc="280">
                <a:latin typeface="細明體"/>
                <a:cs typeface="細明體"/>
              </a:rPr>
              <a:t>，，叫</a:t>
            </a:r>
            <a:r>
              <a:rPr dirty="0" sz="350">
                <a:latin typeface="細明體"/>
                <a:cs typeface="細明體"/>
              </a:rPr>
              <a:t>  </a:t>
            </a:r>
            <a:r>
              <a:rPr dirty="0" sz="350" spc="45">
                <a:latin typeface="細明體"/>
                <a:cs typeface="細明體"/>
              </a:rPr>
              <a:t> </a:t>
            </a:r>
            <a:r>
              <a:rPr dirty="0" sz="450" spc="105">
                <a:latin typeface="Times New Roman"/>
                <a:cs typeface="Times New Roman"/>
              </a:rPr>
              <a:t>tr</a:t>
            </a:r>
            <a:r>
              <a:rPr dirty="0" sz="450">
                <a:latin typeface="Times New Roman"/>
                <a:cs typeface="Times New Roman"/>
              </a:rPr>
              <a:t> </a:t>
            </a:r>
            <a:r>
              <a:rPr dirty="0" sz="450" spc="-40">
                <a:latin typeface="Times New Roman"/>
                <a:cs typeface="Times New Roman"/>
              </a:rPr>
              <a:t> </a:t>
            </a:r>
            <a:r>
              <a:rPr dirty="0" sz="450" spc="20">
                <a:latin typeface="Times New Roman"/>
                <a:cs typeface="Times New Roman"/>
              </a:rPr>
              <a:t>,40&lt;-</a:t>
            </a:r>
            <a:r>
              <a:rPr dirty="0" sz="450" spc="-75">
                <a:latin typeface="Times New Roman"/>
                <a:cs typeface="Times New Roman"/>
              </a:rPr>
              <a:t>•</a:t>
            </a:r>
            <a:r>
              <a:rPr dirty="0" sz="450" spc="10">
                <a:latin typeface="Times New Roman"/>
                <a:cs typeface="Times New Roman"/>
              </a:rPr>
              <a:t>,;</a:t>
            </a:r>
            <a:r>
              <a:rPr dirty="0" sz="450" spc="-60">
                <a:latin typeface="Times New Roman"/>
                <a:cs typeface="Times New Roman"/>
              </a:rPr>
              <a:t>1</a:t>
            </a:r>
            <a:r>
              <a:rPr dirty="0" sz="350" spc="190">
                <a:latin typeface="細明體"/>
                <a:cs typeface="細明體"/>
              </a:rPr>
              <a:t>巾</a:t>
            </a:r>
            <a:r>
              <a:rPr dirty="0" sz="350" spc="195">
                <a:latin typeface="細明體"/>
                <a:cs typeface="細明體"/>
              </a:rPr>
              <a:t>，</a:t>
            </a:r>
            <a:r>
              <a:rPr dirty="0" sz="350" spc="935">
                <a:latin typeface="細明體"/>
                <a:cs typeface="細明體"/>
              </a:rPr>
              <a:t>＂</a:t>
            </a:r>
            <a:endParaRPr sz="350">
              <a:latin typeface="細明體"/>
              <a:cs typeface="細明體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3023" y="658042"/>
            <a:ext cx="4263390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55">
                <a:solidFill>
                  <a:srgbClr val="693638"/>
                </a:solidFill>
                <a:latin typeface="Arial"/>
                <a:cs typeface="Arial"/>
              </a:rPr>
              <a:t>Oxford</a:t>
            </a:r>
            <a:r>
              <a:rPr dirty="0" sz="1300" spc="-160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55">
                <a:solidFill>
                  <a:srgbClr val="693638"/>
                </a:solidFill>
                <a:latin typeface="Arial"/>
                <a:cs typeface="Arial"/>
              </a:rPr>
              <a:t>Str</a:t>
            </a:r>
            <a:r>
              <a:rPr dirty="0" sz="1300" spc="15">
                <a:solidFill>
                  <a:srgbClr val="693638"/>
                </a:solidFill>
                <a:latin typeface="Arial"/>
                <a:cs typeface="Arial"/>
              </a:rPr>
              <a:t>i</a:t>
            </a:r>
            <a:r>
              <a:rPr dirty="0" sz="1300" spc="60">
                <a:solidFill>
                  <a:srgbClr val="693638"/>
                </a:solidFill>
                <a:latin typeface="Arial"/>
                <a:cs typeface="Arial"/>
              </a:rPr>
              <a:t>kes</a:t>
            </a:r>
            <a:r>
              <a:rPr dirty="0" sz="1300" spc="-105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60">
                <a:solidFill>
                  <a:srgbClr val="693638"/>
                </a:solidFill>
                <a:latin typeface="Arial"/>
                <a:cs typeface="Arial"/>
              </a:rPr>
              <a:t>F</a:t>
            </a:r>
            <a:r>
              <a:rPr dirty="0" sz="1300" spc="-55">
                <a:solidFill>
                  <a:srgbClr val="693638"/>
                </a:solidFill>
                <a:latin typeface="Arial"/>
                <a:cs typeface="Arial"/>
              </a:rPr>
              <a:t>i</a:t>
            </a:r>
            <a:r>
              <a:rPr dirty="0" sz="1300" spc="-65">
                <a:solidFill>
                  <a:srgbClr val="85443F"/>
                </a:solidFill>
                <a:latin typeface="Arial"/>
                <a:cs typeface="Arial"/>
              </a:rPr>
              <a:t>r</a:t>
            </a:r>
            <a:r>
              <a:rPr dirty="0" sz="1300" spc="95">
                <a:solidFill>
                  <a:srgbClr val="693638"/>
                </a:solidFill>
                <a:latin typeface="Arial"/>
                <a:cs typeface="Arial"/>
              </a:rPr>
              <a:t>st</a:t>
            </a:r>
            <a:r>
              <a:rPr dirty="0" sz="1300" spc="-160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75">
                <a:solidFill>
                  <a:srgbClr val="693638"/>
                </a:solidFill>
                <a:latin typeface="Arial"/>
                <a:cs typeface="Arial"/>
              </a:rPr>
              <a:t>i</a:t>
            </a:r>
            <a:r>
              <a:rPr dirty="0" sz="1300" spc="155">
                <a:solidFill>
                  <a:srgbClr val="693638"/>
                </a:solidFill>
                <a:latin typeface="Arial"/>
                <a:cs typeface="Arial"/>
              </a:rPr>
              <a:t>n</a:t>
            </a:r>
            <a:r>
              <a:rPr dirty="0" sz="1300" spc="-200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-50">
                <a:solidFill>
                  <a:srgbClr val="693638"/>
                </a:solidFill>
                <a:latin typeface="Arial"/>
                <a:cs typeface="Arial"/>
              </a:rPr>
              <a:t>DNA</a:t>
            </a:r>
            <a:r>
              <a:rPr dirty="0" sz="1300" spc="-105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45">
                <a:solidFill>
                  <a:srgbClr val="693638"/>
                </a:solidFill>
                <a:latin typeface="Arial"/>
                <a:cs typeface="Arial"/>
              </a:rPr>
              <a:t>Seq</a:t>
            </a:r>
            <a:r>
              <a:rPr dirty="0" sz="1300" spc="-10">
                <a:solidFill>
                  <a:srgbClr val="693638"/>
                </a:solidFill>
                <a:latin typeface="Arial"/>
                <a:cs typeface="Arial"/>
              </a:rPr>
              <a:t>u</a:t>
            </a:r>
            <a:r>
              <a:rPr dirty="0" sz="1300" spc="75">
                <a:solidFill>
                  <a:srgbClr val="693638"/>
                </a:solidFill>
                <a:latin typeface="Arial"/>
                <a:cs typeface="Arial"/>
              </a:rPr>
              <a:t>e</a:t>
            </a:r>
            <a:r>
              <a:rPr dirty="0" sz="1300" spc="5">
                <a:solidFill>
                  <a:srgbClr val="693638"/>
                </a:solidFill>
                <a:latin typeface="Arial"/>
                <a:cs typeface="Arial"/>
              </a:rPr>
              <a:t>n</a:t>
            </a:r>
            <a:r>
              <a:rPr dirty="0" sz="1300" spc="135">
                <a:solidFill>
                  <a:srgbClr val="693638"/>
                </a:solidFill>
                <a:latin typeface="Arial"/>
                <a:cs typeface="Arial"/>
              </a:rPr>
              <a:t>c</a:t>
            </a:r>
            <a:r>
              <a:rPr dirty="0" sz="1300" spc="30">
                <a:solidFill>
                  <a:srgbClr val="693638"/>
                </a:solidFill>
                <a:latin typeface="Arial"/>
                <a:cs typeface="Arial"/>
              </a:rPr>
              <a:t>i</a:t>
            </a:r>
            <a:r>
              <a:rPr dirty="0" sz="1300" spc="10">
                <a:solidFill>
                  <a:srgbClr val="693638"/>
                </a:solidFill>
                <a:latin typeface="Arial"/>
                <a:cs typeface="Arial"/>
              </a:rPr>
              <a:t>n</a:t>
            </a:r>
            <a:r>
              <a:rPr dirty="0" sz="1300" spc="155">
                <a:solidFill>
                  <a:srgbClr val="693638"/>
                </a:solidFill>
                <a:latin typeface="Arial"/>
                <a:cs typeface="Arial"/>
              </a:rPr>
              <a:t>g</a:t>
            </a:r>
            <a:r>
              <a:rPr dirty="0" sz="1300" spc="-140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15">
                <a:solidFill>
                  <a:srgbClr val="693638"/>
                </a:solidFill>
                <a:latin typeface="Arial"/>
                <a:cs typeface="Arial"/>
              </a:rPr>
              <a:t>Na</a:t>
            </a:r>
            <a:r>
              <a:rPr dirty="0" sz="1300" spc="-85">
                <a:solidFill>
                  <a:srgbClr val="693638"/>
                </a:solidFill>
                <a:latin typeface="Arial"/>
                <a:cs typeface="Arial"/>
              </a:rPr>
              <a:t>n</a:t>
            </a:r>
            <a:r>
              <a:rPr dirty="0" sz="1300" spc="75">
                <a:solidFill>
                  <a:srgbClr val="693638"/>
                </a:solidFill>
                <a:latin typeface="Arial"/>
                <a:cs typeface="Arial"/>
              </a:rPr>
              <a:t>op</a:t>
            </a:r>
            <a:r>
              <a:rPr dirty="0" sz="1300" spc="125">
                <a:solidFill>
                  <a:srgbClr val="693638"/>
                </a:solidFill>
                <a:latin typeface="Arial"/>
                <a:cs typeface="Arial"/>
              </a:rPr>
              <a:t>o</a:t>
            </a:r>
            <a:r>
              <a:rPr dirty="0" sz="1300" spc="-65">
                <a:solidFill>
                  <a:srgbClr val="85443F"/>
                </a:solidFill>
                <a:latin typeface="Arial"/>
                <a:cs typeface="Arial"/>
              </a:rPr>
              <a:t>r</a:t>
            </a:r>
            <a:r>
              <a:rPr dirty="0" sz="1300" spc="50">
                <a:solidFill>
                  <a:srgbClr val="693638"/>
                </a:solidFill>
                <a:latin typeface="Arial"/>
                <a:cs typeface="Arial"/>
              </a:rPr>
              <a:t>e</a:t>
            </a:r>
            <a:r>
              <a:rPr dirty="0" sz="1300" spc="-155">
                <a:solidFill>
                  <a:srgbClr val="693638"/>
                </a:solidFill>
                <a:latin typeface="Arial"/>
                <a:cs typeface="Arial"/>
              </a:rPr>
              <a:t> </a:t>
            </a:r>
            <a:r>
              <a:rPr dirty="0" sz="1300" spc="35">
                <a:solidFill>
                  <a:srgbClr val="693638"/>
                </a:solidFill>
                <a:latin typeface="Arial"/>
                <a:cs typeface="Arial"/>
              </a:rPr>
              <a:t>Wars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3023" y="1074131"/>
            <a:ext cx="2338070" cy="11398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55">
                <a:solidFill>
                  <a:srgbClr val="563D59"/>
                </a:solidFill>
                <a:latin typeface="Arial"/>
                <a:cs typeface="Arial"/>
              </a:rPr>
              <a:t>By</a:t>
            </a:r>
            <a:r>
              <a:rPr dirty="0" sz="900" spc="-13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90">
                <a:solidFill>
                  <a:srgbClr val="563D59"/>
                </a:solidFill>
                <a:latin typeface="Arial"/>
                <a:cs typeface="Arial"/>
              </a:rPr>
              <a:t>Kev</a:t>
            </a:r>
            <a:r>
              <a:rPr dirty="0" sz="900" spc="45">
                <a:solidFill>
                  <a:srgbClr val="6D4933"/>
                </a:solidFill>
                <a:latin typeface="Arial"/>
                <a:cs typeface="Arial"/>
              </a:rPr>
              <a:t>i</a:t>
            </a:r>
            <a:r>
              <a:rPr dirty="0" sz="900" spc="114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60">
                <a:solidFill>
                  <a:srgbClr val="563D59"/>
                </a:solidFill>
                <a:latin typeface="Arial"/>
                <a:cs typeface="Arial"/>
              </a:rPr>
              <a:t>Da</a:t>
            </a:r>
            <a:r>
              <a:rPr dirty="0" sz="900" spc="50">
                <a:solidFill>
                  <a:srgbClr val="563D59"/>
                </a:solidFill>
                <a:latin typeface="Arial"/>
                <a:cs typeface="Arial"/>
              </a:rPr>
              <a:t>v</a:t>
            </a:r>
            <a:r>
              <a:rPr dirty="0" sz="900" spc="-20">
                <a:solidFill>
                  <a:srgbClr val="6D4933"/>
                </a:solidFill>
                <a:latin typeface="Arial"/>
                <a:cs typeface="Arial"/>
              </a:rPr>
              <a:t>i</a:t>
            </a:r>
            <a:r>
              <a:rPr dirty="0" sz="900" spc="5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40">
                <a:solidFill>
                  <a:srgbClr val="3A3638"/>
                </a:solidFill>
                <a:latin typeface="Arial"/>
                <a:cs typeface="Arial"/>
              </a:rPr>
              <a:t>s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Times New Roman"/>
              <a:cs typeface="Times New Roman"/>
            </a:endParaRPr>
          </a:p>
          <a:p>
            <a:pPr marL="12700" marR="5080">
              <a:lnSpc>
                <a:spcPct val="93000"/>
              </a:lnSpc>
            </a:pPr>
            <a:r>
              <a:rPr dirty="0" sz="900" spc="30">
                <a:solidFill>
                  <a:srgbClr val="563D59"/>
                </a:solidFill>
                <a:latin typeface="Arial"/>
                <a:cs typeface="Arial"/>
              </a:rPr>
              <a:t>Febru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750" spc="260">
                <a:solidFill>
                  <a:srgbClr val="563D59"/>
                </a:solidFill>
                <a:latin typeface="細明體"/>
                <a:cs typeface="細明體"/>
              </a:rPr>
              <a:t>內仰</a:t>
            </a:r>
            <a:r>
              <a:rPr dirty="0" sz="750" spc="-185">
                <a:solidFill>
                  <a:srgbClr val="563D59"/>
                </a:solidFill>
                <a:latin typeface="細明體"/>
                <a:cs typeface="細明體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2</a:t>
            </a:r>
            <a:r>
              <a:rPr dirty="0" sz="900" spc="60">
                <a:solidFill>
                  <a:srgbClr val="563D59"/>
                </a:solidFill>
                <a:latin typeface="Arial"/>
                <a:cs typeface="Arial"/>
              </a:rPr>
              <a:t>0</a:t>
            </a:r>
            <a:r>
              <a:rPr dirty="0" sz="900" spc="-70">
                <a:solidFill>
                  <a:srgbClr val="3B4D5E"/>
                </a:solidFill>
                <a:latin typeface="Arial"/>
                <a:cs typeface="Arial"/>
              </a:rPr>
              <a:t>1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2</a:t>
            </a:r>
            <a:r>
              <a:rPr dirty="0" sz="900" spc="-13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696475"/>
                </a:solidFill>
                <a:latin typeface="Arial"/>
                <a:cs typeface="Arial"/>
              </a:rPr>
              <a:t>I</a:t>
            </a:r>
            <a:r>
              <a:rPr dirty="0" sz="900" spc="5">
                <a:solidFill>
                  <a:srgbClr val="696475"/>
                </a:solidFill>
                <a:latin typeface="Arial"/>
                <a:cs typeface="Arial"/>
              </a:rPr>
              <a:t>B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reak</a:t>
            </a:r>
            <a:r>
              <a:rPr dirty="0" sz="900" spc="-3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ng</a:t>
            </a:r>
            <a:r>
              <a:rPr dirty="0" sz="900" spc="-10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900" spc="-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nea</a:t>
            </a:r>
            <a:r>
              <a:rPr dirty="0" sz="900" spc="105">
                <a:solidFill>
                  <a:srgbClr val="563D59"/>
                </a:solidFill>
                <a:latin typeface="Arial"/>
                <a:cs typeface="Arial"/>
              </a:rPr>
              <a:t>r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t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o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tal</a:t>
            </a:r>
            <a:r>
              <a:rPr dirty="0" sz="900" spc="-1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696475"/>
                </a:solidFill>
                <a:latin typeface="Arial"/>
                <a:cs typeface="Arial"/>
              </a:rPr>
              <a:t>v</a:t>
            </a:r>
            <a:r>
              <a:rPr dirty="0" sz="900" spc="-155">
                <a:solidFill>
                  <a:srgbClr val="696475"/>
                </a:solidFill>
                <a:latin typeface="Arial"/>
                <a:cs typeface="Arial"/>
              </a:rPr>
              <a:t>o</a:t>
            </a:r>
            <a:r>
              <a:rPr dirty="0" sz="800" spc="180">
                <a:solidFill>
                  <a:srgbClr val="696475"/>
                </a:solidFill>
                <a:latin typeface="細明體"/>
                <a:cs typeface="細明體"/>
              </a:rPr>
              <a:t>咐</a:t>
            </a:r>
            <a:r>
              <a:rPr dirty="0" sz="800" spc="30">
                <a:solidFill>
                  <a:srgbClr val="696475"/>
                </a:solidFill>
                <a:latin typeface="細明體"/>
                <a:cs typeface="細明體"/>
              </a:rPr>
              <a:t> 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f 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lence</a:t>
            </a:r>
            <a:r>
              <a:rPr dirty="0" sz="900" spc="-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afterthree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45">
                <a:solidFill>
                  <a:srgbClr val="696475"/>
                </a:solidFill>
                <a:latin typeface="Arial"/>
                <a:cs typeface="Arial"/>
              </a:rPr>
              <a:t>y</a:t>
            </a:r>
            <a:r>
              <a:rPr dirty="0" sz="500" spc="114">
                <a:solidFill>
                  <a:srgbClr val="563D59"/>
                </a:solidFill>
                <a:latin typeface="細明體"/>
                <a:cs typeface="細明體"/>
              </a:rPr>
              <a:t>官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ars</a:t>
            </a:r>
            <a:r>
              <a:rPr dirty="0" sz="900" spc="-11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14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stea</a:t>
            </a: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th</a:t>
            </a:r>
            <a:r>
              <a:rPr dirty="0" sz="900" spc="-14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mode</a:t>
            </a:r>
            <a:r>
              <a:rPr dirty="0" sz="900" spc="50">
                <a:solidFill>
                  <a:srgbClr val="9A99A1"/>
                </a:solidFill>
                <a:latin typeface="Arial"/>
                <a:cs typeface="Arial"/>
              </a:rPr>
              <a:t>,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Oxford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Nanopore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has</a:t>
            </a: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70">
                <a:solidFill>
                  <a:srgbClr val="54546D"/>
                </a:solidFill>
                <a:latin typeface="Arial"/>
                <a:cs typeface="Arial"/>
              </a:rPr>
              <a:t>o</a:t>
            </a:r>
            <a:r>
              <a:rPr dirty="0" sz="800" spc="-525">
                <a:solidFill>
                  <a:srgbClr val="54546D"/>
                </a:solidFill>
                <a:latin typeface="細明體"/>
                <a:cs typeface="細明體"/>
              </a:rPr>
              <a:t>仟</a:t>
            </a:r>
            <a:r>
              <a:rPr dirty="0" sz="800" spc="-830">
                <a:solidFill>
                  <a:srgbClr val="3B4D5E"/>
                </a:solidFill>
                <a:latin typeface="細明體"/>
                <a:cs typeface="細明體"/>
              </a:rPr>
              <a:t>＇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ered</a:t>
            </a:r>
            <a:r>
              <a:rPr dirty="0" sz="900" spc="-13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stunn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90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deta</a:t>
            </a:r>
            <a:r>
              <a:rPr dirty="0" sz="900" spc="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125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-20">
                <a:solidFill>
                  <a:srgbClr val="54546D"/>
                </a:solidFill>
                <a:latin typeface="Arial"/>
                <a:cs typeface="Arial"/>
              </a:rPr>
              <a:t>of</a:t>
            </a:r>
            <a:r>
              <a:rPr dirty="0" sz="900" spc="-11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ts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nanopore</a:t>
            </a:r>
            <a:r>
              <a:rPr dirty="0" sz="900" spc="-4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-20">
                <a:solidFill>
                  <a:srgbClr val="696475"/>
                </a:solidFill>
                <a:latin typeface="Arial"/>
                <a:cs typeface="Arial"/>
              </a:rPr>
              <a:t>x</a:t>
            </a:r>
            <a:r>
              <a:rPr dirty="0" sz="900" spc="-15">
                <a:solidFill>
                  <a:srgbClr val="696475"/>
                </a:solidFill>
                <a:latin typeface="Arial"/>
                <a:cs typeface="Arial"/>
              </a:rPr>
              <a:t>t</a:t>
            </a:r>
            <a:r>
              <a:rPr dirty="0" sz="900" spc="5">
                <a:solidFill>
                  <a:srgbClr val="3B4D5E"/>
                </a:solidFill>
                <a:latin typeface="Arial"/>
                <a:cs typeface="Arial"/>
              </a:rPr>
              <a:t>-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generation</a:t>
            </a: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sequenc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90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5">
                <a:solidFill>
                  <a:srgbClr val="87696D"/>
                </a:solidFill>
                <a:latin typeface="Arial"/>
                <a:cs typeface="Arial"/>
              </a:rPr>
              <a:t>(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NG</a:t>
            </a:r>
            <a:r>
              <a:rPr dirty="0" sz="900" spc="-40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125">
                <a:solidFill>
                  <a:srgbClr val="696475"/>
                </a:solidFill>
                <a:latin typeface="Arial"/>
                <a:cs typeface="Arial"/>
              </a:rPr>
              <a:t>)</a:t>
            </a:r>
            <a:r>
              <a:rPr dirty="0" sz="900" spc="105">
                <a:solidFill>
                  <a:srgbClr val="696475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technolo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100">
                <a:solidFill>
                  <a:srgbClr val="696475"/>
                </a:solidFill>
                <a:latin typeface="Arial"/>
                <a:cs typeface="Arial"/>
              </a:rPr>
              <a:t>y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to</a:t>
            </a:r>
            <a:r>
              <a:rPr dirty="0" sz="900" spc="-1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900" spc="-13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packed</a:t>
            </a:r>
            <a:r>
              <a:rPr dirty="0" sz="900" spc="-14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house</a:t>
            </a:r>
            <a:r>
              <a:rPr dirty="0" sz="900" spc="-4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atthe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premier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genome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sequenc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ng</a:t>
            </a:r>
            <a:r>
              <a:rPr dirty="0" sz="900" spc="-114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4546D"/>
                </a:solidFill>
                <a:latin typeface="Arial"/>
                <a:cs typeface="Arial"/>
              </a:rPr>
              <a:t>conference</a:t>
            </a:r>
            <a:r>
              <a:rPr dirty="0" sz="900" spc="-6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14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75">
                <a:solidFill>
                  <a:srgbClr val="696475"/>
                </a:solidFill>
                <a:latin typeface="Arial"/>
                <a:cs typeface="Arial"/>
              </a:rPr>
              <a:t>M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arco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sland</a:t>
            </a:r>
            <a:r>
              <a:rPr dirty="0" sz="900" spc="114">
                <a:solidFill>
                  <a:srgbClr val="9A99A1"/>
                </a:solidFill>
                <a:latin typeface="Arial"/>
                <a:cs typeface="Arial"/>
              </a:rPr>
              <a:t>,</a:t>
            </a:r>
            <a:r>
              <a:rPr dirty="0" sz="900" spc="-5">
                <a:solidFill>
                  <a:srgbClr val="696475"/>
                </a:solidFill>
                <a:latin typeface="Arial"/>
                <a:cs typeface="Arial"/>
              </a:rPr>
              <a:t>F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lorida</a:t>
            </a:r>
            <a:endParaRPr sz="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5207" y="2316070"/>
            <a:ext cx="2414270" cy="12979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20">
              <a:lnSpc>
                <a:spcPts val="890"/>
              </a:lnSpc>
            </a:pP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60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13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900" spc="-13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ta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40">
                <a:solidFill>
                  <a:srgbClr val="563D59"/>
                </a:solidFill>
                <a:latin typeface="Arial"/>
                <a:cs typeface="Arial"/>
              </a:rPr>
              <a:t>k</a:t>
            </a:r>
            <a:r>
              <a:rPr dirty="0" sz="900" spc="-13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attheA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d</a:t>
            </a:r>
            <a:r>
              <a:rPr dirty="0" sz="900" spc="-25">
                <a:solidFill>
                  <a:srgbClr val="696475"/>
                </a:solidFill>
                <a:latin typeface="Arial"/>
                <a:cs typeface="Arial"/>
              </a:rPr>
              <a:t>v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ances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14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Genome</a:t>
            </a:r>
            <a:r>
              <a:rPr dirty="0" sz="900" spc="-9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696475"/>
                </a:solidFill>
                <a:latin typeface="Arial"/>
                <a:cs typeface="Arial"/>
              </a:rPr>
              <a:t>B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iolo</a:t>
            </a:r>
            <a:r>
              <a:rPr dirty="0" sz="900" spc="-90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55">
                <a:solidFill>
                  <a:srgbClr val="696475"/>
                </a:solidFill>
                <a:latin typeface="Arial"/>
                <a:cs typeface="Arial"/>
              </a:rPr>
              <a:t>y</a:t>
            </a:r>
            <a:endParaRPr sz="900">
              <a:latin typeface="Arial"/>
              <a:cs typeface="Arial"/>
            </a:endParaRPr>
          </a:p>
          <a:p>
            <a:pPr marL="20320">
              <a:lnSpc>
                <a:spcPts val="1225"/>
              </a:lnSpc>
            </a:pP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and</a:t>
            </a:r>
            <a:r>
              <a:rPr dirty="0" sz="900" spc="-7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Technolo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160">
                <a:solidFill>
                  <a:srgbClr val="696475"/>
                </a:solidFill>
                <a:latin typeface="Arial"/>
                <a:cs typeface="Arial"/>
              </a:rPr>
              <a:t>y</a:t>
            </a:r>
            <a:r>
              <a:rPr dirty="0" sz="900" spc="-15">
                <a:solidFill>
                  <a:srgbClr val="54546D"/>
                </a:solidFill>
                <a:latin typeface="Arial"/>
                <a:cs typeface="Arial"/>
              </a:rPr>
              <a:t>conference</a:t>
            </a:r>
            <a:r>
              <a:rPr dirty="0" sz="900" spc="-125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this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morn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ng</a:t>
            </a:r>
            <a:r>
              <a:rPr dirty="0" sz="900" spc="-5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750" spc="-130">
                <a:solidFill>
                  <a:srgbClr val="D11C31"/>
                </a:solidFill>
                <a:latin typeface="細明體"/>
                <a:cs typeface="細明體"/>
              </a:rPr>
              <a:t>旦</a:t>
            </a:r>
            <a:r>
              <a:rPr dirty="0" sz="750" spc="-210">
                <a:solidFill>
                  <a:srgbClr val="D11C31"/>
                </a:solidFill>
                <a:latin typeface="細明體"/>
                <a:cs typeface="細明體"/>
              </a:rPr>
              <a:t>旦</a:t>
            </a:r>
            <a:r>
              <a:rPr dirty="0" sz="750" spc="-260">
                <a:solidFill>
                  <a:srgbClr val="D11C31"/>
                </a:solidFill>
                <a:latin typeface="細明體"/>
                <a:cs typeface="細明體"/>
              </a:rPr>
              <a:t>旦</a:t>
            </a:r>
            <a:r>
              <a:rPr dirty="0" sz="1250" spc="800">
                <a:solidFill>
                  <a:srgbClr val="D11C31"/>
                </a:solidFill>
                <a:latin typeface="Arial"/>
                <a:cs typeface="Arial"/>
              </a:rPr>
              <a:t>l</a:t>
            </a:r>
            <a:endParaRPr sz="1250">
              <a:latin typeface="Arial"/>
              <a:cs typeface="Arial"/>
            </a:endParaRPr>
          </a:p>
          <a:p>
            <a:pPr marL="12700" marR="151765" indent="7620">
              <a:lnSpc>
                <a:spcPct val="83300"/>
              </a:lnSpc>
              <a:spcBef>
                <a:spcPts val="95"/>
              </a:spcBef>
            </a:pPr>
            <a:r>
              <a:rPr dirty="0" sz="900" spc="-15">
                <a:solidFill>
                  <a:srgbClr val="D3053B"/>
                </a:solidFill>
                <a:latin typeface="Arial"/>
                <a:cs typeface="Arial"/>
              </a:rPr>
              <a:t>t</a:t>
            </a:r>
            <a:r>
              <a:rPr dirty="0" sz="900" spc="-5">
                <a:solidFill>
                  <a:srgbClr val="D3053B"/>
                </a:solidFill>
                <a:latin typeface="Arial"/>
                <a:cs typeface="Arial"/>
              </a:rPr>
              <a:t>e</a:t>
            </a:r>
            <a:r>
              <a:rPr dirty="0" sz="900" spc="30">
                <a:solidFill>
                  <a:srgbClr val="D4334B"/>
                </a:solidFill>
                <a:latin typeface="Arial"/>
                <a:cs typeface="Arial"/>
              </a:rPr>
              <a:t>c</a:t>
            </a:r>
            <a:r>
              <a:rPr dirty="0" sz="900" spc="15">
                <a:solidFill>
                  <a:srgbClr val="D3053B"/>
                </a:solidFill>
                <a:latin typeface="Arial"/>
                <a:cs typeface="Arial"/>
              </a:rPr>
              <a:t>h</a:t>
            </a:r>
            <a:r>
              <a:rPr dirty="0" sz="900" spc="-35">
                <a:solidFill>
                  <a:srgbClr val="D3053B"/>
                </a:solidFill>
                <a:latin typeface="Arial"/>
                <a:cs typeface="Arial"/>
              </a:rPr>
              <a:t>n</a:t>
            </a:r>
            <a:r>
              <a:rPr dirty="0" sz="900" spc="-10">
                <a:solidFill>
                  <a:srgbClr val="D4334B"/>
                </a:solidFill>
                <a:latin typeface="Arial"/>
                <a:cs typeface="Arial"/>
              </a:rPr>
              <a:t>o</a:t>
            </a:r>
            <a:r>
              <a:rPr dirty="0" sz="900" spc="-20">
                <a:solidFill>
                  <a:srgbClr val="D3053B"/>
                </a:solidFill>
                <a:latin typeface="Arial"/>
                <a:cs typeface="Arial"/>
              </a:rPr>
              <a:t>l</a:t>
            </a:r>
            <a:r>
              <a:rPr dirty="0" sz="900" spc="-10">
                <a:solidFill>
                  <a:srgbClr val="D4334B"/>
                </a:solidFill>
                <a:latin typeface="Arial"/>
                <a:cs typeface="Arial"/>
              </a:rPr>
              <a:t>o</a:t>
            </a:r>
            <a:r>
              <a:rPr dirty="0" sz="900" spc="-10">
                <a:solidFill>
                  <a:srgbClr val="D11C31"/>
                </a:solidFill>
                <a:latin typeface="Arial"/>
                <a:cs typeface="Arial"/>
              </a:rPr>
              <a:t>a</a:t>
            </a:r>
            <a:r>
              <a:rPr dirty="0" sz="900" spc="30">
                <a:solidFill>
                  <a:srgbClr val="DA4B59"/>
                </a:solidFill>
                <a:latin typeface="Arial"/>
                <a:cs typeface="Arial"/>
              </a:rPr>
              <a:t>v</a:t>
            </a:r>
            <a:r>
              <a:rPr dirty="0" sz="900">
                <a:solidFill>
                  <a:srgbClr val="DA4B59"/>
                </a:solidFill>
                <a:latin typeface="Arial"/>
                <a:cs typeface="Arial"/>
              </a:rPr>
              <a:t>o</a:t>
            </a:r>
            <a:r>
              <a:rPr dirty="0" sz="900" spc="10">
                <a:solidFill>
                  <a:srgbClr val="D3053B"/>
                </a:solidFill>
                <a:latin typeface="Arial"/>
                <a:cs typeface="Arial"/>
              </a:rPr>
              <a:t>ff</a:t>
            </a:r>
            <a:r>
              <a:rPr dirty="0" sz="900" spc="5">
                <a:solidFill>
                  <a:srgbClr val="D3053B"/>
                </a:solidFill>
                <a:latin typeface="Arial"/>
                <a:cs typeface="Arial"/>
              </a:rPr>
              <a:t>i</a:t>
            </a:r>
            <a:r>
              <a:rPr dirty="0" sz="900" spc="30">
                <a:solidFill>
                  <a:srgbClr val="D4334B"/>
                </a:solidFill>
                <a:latin typeface="Arial"/>
                <a:cs typeface="Arial"/>
              </a:rPr>
              <a:t>c</a:t>
            </a:r>
            <a:r>
              <a:rPr dirty="0" sz="900">
                <a:solidFill>
                  <a:srgbClr val="D11C31"/>
                </a:solidFill>
                <a:latin typeface="Arial"/>
                <a:cs typeface="Arial"/>
              </a:rPr>
              <a:t>er</a:t>
            </a:r>
            <a:r>
              <a:rPr dirty="0" sz="900" spc="-140">
                <a:solidFill>
                  <a:srgbClr val="D11C31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D4334B"/>
                </a:solidFill>
                <a:latin typeface="Arial"/>
                <a:cs typeface="Arial"/>
              </a:rPr>
              <a:t>C</a:t>
            </a:r>
            <a:r>
              <a:rPr dirty="0" sz="900" spc="-20">
                <a:solidFill>
                  <a:srgbClr val="D3053B"/>
                </a:solidFill>
                <a:latin typeface="Arial"/>
                <a:cs typeface="Arial"/>
              </a:rPr>
              <a:t>l</a:t>
            </a:r>
            <a:r>
              <a:rPr dirty="0" sz="900" spc="-80">
                <a:solidFill>
                  <a:srgbClr val="D3053B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DA4B59"/>
                </a:solidFill>
                <a:latin typeface="Arial"/>
                <a:cs typeface="Arial"/>
              </a:rPr>
              <a:t>v</a:t>
            </a:r>
            <a:r>
              <a:rPr dirty="0" sz="900" spc="-10">
                <a:solidFill>
                  <a:srgbClr val="D11C31"/>
                </a:solidFill>
                <a:latin typeface="Arial"/>
                <a:cs typeface="Arial"/>
              </a:rPr>
              <a:t>e</a:t>
            </a:r>
            <a:r>
              <a:rPr dirty="0" sz="900" spc="-130">
                <a:solidFill>
                  <a:srgbClr val="D11C31"/>
                </a:solidFill>
                <a:latin typeface="Arial"/>
                <a:cs typeface="Arial"/>
              </a:rPr>
              <a:t> </a:t>
            </a:r>
            <a:r>
              <a:rPr dirty="0" sz="900" spc="-30">
                <a:solidFill>
                  <a:srgbClr val="D8281C"/>
                </a:solidFill>
                <a:latin typeface="Arial"/>
                <a:cs typeface="Arial"/>
              </a:rPr>
              <a:t>Br</a:t>
            </a:r>
            <a:r>
              <a:rPr dirty="0" sz="900" spc="-70">
                <a:solidFill>
                  <a:srgbClr val="D8281C"/>
                </a:solidFill>
                <a:latin typeface="Arial"/>
                <a:cs typeface="Arial"/>
              </a:rPr>
              <a:t>n</a:t>
            </a:r>
            <a:r>
              <a:rPr dirty="0" sz="900" spc="80">
                <a:solidFill>
                  <a:srgbClr val="DA4B59"/>
                </a:solidFill>
                <a:latin typeface="Arial"/>
                <a:cs typeface="Arial"/>
              </a:rPr>
              <a:t>w</a:t>
            </a:r>
            <a:r>
              <a:rPr dirty="0" sz="900" spc="114">
                <a:solidFill>
                  <a:srgbClr val="D3053B"/>
                </a:solidFill>
                <a:latin typeface="Arial"/>
                <a:cs typeface="Arial"/>
              </a:rPr>
              <a:t>n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presented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deta</a:t>
            </a:r>
            <a:r>
              <a:rPr dirty="0" sz="900" spc="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ls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54546D"/>
                </a:solidFill>
                <a:latin typeface="Arial"/>
                <a:cs typeface="Arial"/>
              </a:rPr>
              <a:t>ofwhatthe</a:t>
            </a:r>
            <a:r>
              <a:rPr dirty="0" sz="900" spc="-6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696475"/>
                </a:solidFill>
                <a:latin typeface="Arial"/>
                <a:cs typeface="Arial"/>
              </a:rPr>
              <a:t>B</a:t>
            </a:r>
            <a:r>
              <a:rPr dirty="0" sz="900" spc="30">
                <a:solidFill>
                  <a:srgbClr val="563D59"/>
                </a:solidFill>
                <a:latin typeface="Arial"/>
                <a:cs typeface="Arial"/>
              </a:rPr>
              <a:t>r</a:t>
            </a:r>
            <a:r>
              <a:rPr dirty="0" sz="900" spc="-10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tish</a:t>
            </a:r>
            <a:r>
              <a:rPr dirty="0" sz="900" spc="-12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4546D"/>
                </a:solidFill>
                <a:latin typeface="Arial"/>
                <a:cs typeface="Arial"/>
              </a:rPr>
              <a:t>company</a:t>
            </a:r>
            <a:r>
              <a:rPr dirty="0" sz="900" spc="-114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4546D"/>
                </a:solidFill>
                <a:latin typeface="Arial"/>
                <a:cs typeface="Arial"/>
              </a:rPr>
              <a:t>calls</a:t>
            </a:r>
            <a:r>
              <a:rPr dirty="0" sz="900" spc="-10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ts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1100" spc="-735">
                <a:solidFill>
                  <a:srgbClr val="838CB1"/>
                </a:solidFill>
                <a:latin typeface="細明體"/>
                <a:cs typeface="細明體"/>
              </a:rPr>
              <a:t>“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80">
                <a:solidFill>
                  <a:srgbClr val="696475"/>
                </a:solidFill>
                <a:latin typeface="Arial"/>
                <a:cs typeface="Arial"/>
              </a:rPr>
              <a:t>w</a:t>
            </a:r>
            <a:r>
              <a:rPr dirty="0" sz="900" spc="-65">
                <a:solidFill>
                  <a:srgbClr val="696475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generatio</a:t>
            </a:r>
            <a:r>
              <a:rPr dirty="0" sz="900" spc="40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315">
                <a:solidFill>
                  <a:srgbClr val="87828E"/>
                </a:solidFill>
                <a:latin typeface="Arial"/>
                <a:cs typeface="Arial"/>
              </a:rPr>
              <a:t>'</a:t>
            </a:r>
            <a:r>
              <a:rPr dirty="0" sz="900" spc="-20">
                <a:solidFill>
                  <a:srgbClr val="54546D"/>
                </a:solidFill>
                <a:latin typeface="Arial"/>
                <a:cs typeface="Arial"/>
              </a:rPr>
              <a:t>of</a:t>
            </a:r>
            <a:r>
              <a:rPr dirty="0" sz="900" spc="-11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ngl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1100" spc="-860">
                <a:solidFill>
                  <a:srgbClr val="3B4D5E"/>
                </a:solidFill>
                <a:latin typeface="細明體"/>
                <a:cs typeface="細明體"/>
              </a:rPr>
              <a:t>一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strand</a:t>
            </a:r>
            <a:r>
              <a:rPr dirty="0" sz="900" spc="-10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sequenc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ng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technolo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35">
                <a:solidFill>
                  <a:srgbClr val="696475"/>
                </a:solidFill>
                <a:latin typeface="Arial"/>
                <a:cs typeface="Arial"/>
              </a:rPr>
              <a:t>y</a:t>
            </a:r>
            <a:r>
              <a:rPr dirty="0" sz="900" spc="-10">
                <a:solidFill>
                  <a:srgbClr val="9A99A1"/>
                </a:solidFill>
                <a:latin typeface="Arial"/>
                <a:cs typeface="Arial"/>
              </a:rPr>
              <a:t>,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featur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90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accurate</a:t>
            </a:r>
            <a:r>
              <a:rPr dirty="0" sz="900" spc="-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lon</a:t>
            </a:r>
            <a:r>
              <a:rPr dirty="0" sz="900" spc="95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reads</a:t>
            </a:r>
            <a:r>
              <a:rPr dirty="0" sz="900" spc="-12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4546D"/>
                </a:solidFill>
                <a:latin typeface="Arial"/>
                <a:cs typeface="Arial"/>
              </a:rPr>
              <a:t>of</a:t>
            </a:r>
            <a:endParaRPr sz="900">
              <a:latin typeface="Arial"/>
              <a:cs typeface="Arial"/>
            </a:endParaRPr>
          </a:p>
          <a:p>
            <a:pPr marL="20320" marR="153670">
              <a:lnSpc>
                <a:spcPts val="980"/>
              </a:lnSpc>
              <a:spcBef>
                <a:spcPts val="80"/>
              </a:spcBef>
            </a:pP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ngl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3B4D5E"/>
                </a:solidFill>
                <a:latin typeface="Arial"/>
                <a:cs typeface="Arial"/>
              </a:rPr>
              <a:t>-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stranded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696475"/>
                </a:solidFill>
                <a:latin typeface="Arial"/>
                <a:cs typeface="Arial"/>
              </a:rPr>
              <a:t>D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NA</a:t>
            </a:r>
            <a:r>
              <a:rPr dirty="0" sz="900" spc="-11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molecule</a:t>
            </a:r>
            <a:r>
              <a:rPr dirty="0" sz="900" spc="45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50">
                <a:solidFill>
                  <a:srgbClr val="9A99A1"/>
                </a:solidFill>
                <a:latin typeface="Arial"/>
                <a:cs typeface="Arial"/>
              </a:rPr>
              <a:t>,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nc</a:t>
            </a:r>
            <a:r>
              <a:rPr dirty="0" sz="900" spc="-40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ud</a:t>
            </a:r>
            <a:r>
              <a:rPr dirty="0" sz="900" spc="-3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the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4546D"/>
                </a:solidFill>
                <a:latin typeface="Arial"/>
                <a:cs typeface="Arial"/>
              </a:rPr>
              <a:t>completion</a:t>
            </a:r>
            <a:r>
              <a:rPr dirty="0" sz="900" spc="-65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-25">
                <a:solidFill>
                  <a:srgbClr val="54546D"/>
                </a:solidFill>
                <a:latin typeface="Arial"/>
                <a:cs typeface="Arial"/>
              </a:rPr>
              <a:t>o</a:t>
            </a:r>
            <a:r>
              <a:rPr dirty="0" sz="900" spc="65">
                <a:solidFill>
                  <a:srgbClr val="54546D"/>
                </a:solidFill>
                <a:latin typeface="Arial"/>
                <a:cs typeface="Arial"/>
              </a:rPr>
              <a:t>f</a:t>
            </a:r>
            <a:r>
              <a:rPr dirty="0" sz="900" spc="5">
                <a:solidFill>
                  <a:srgbClr val="696475"/>
                </a:solidFill>
                <a:latin typeface="Arial"/>
                <a:cs typeface="Arial"/>
              </a:rPr>
              <a:t>tw</a:t>
            </a:r>
            <a:r>
              <a:rPr dirty="0" sz="900" spc="100">
                <a:solidFill>
                  <a:srgbClr val="696475"/>
                </a:solidFill>
                <a:latin typeface="Arial"/>
                <a:cs typeface="Arial"/>
              </a:rPr>
              <a:t>o</a:t>
            </a:r>
            <a:r>
              <a:rPr dirty="0" sz="900" spc="35">
                <a:solidFill>
                  <a:srgbClr val="696475"/>
                </a:solidFill>
                <a:latin typeface="Arial"/>
                <a:cs typeface="Arial"/>
              </a:rPr>
              <a:t>v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ra</a:t>
            </a:r>
            <a:r>
              <a:rPr dirty="0" sz="900" spc="80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genome</a:t>
            </a:r>
            <a:r>
              <a:rPr dirty="0" sz="900" spc="50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254">
                <a:solidFill>
                  <a:srgbClr val="87828E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 marL="20320">
              <a:lnSpc>
                <a:spcPts val="2140"/>
              </a:lnSpc>
            </a:pP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14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the</a:t>
            </a:r>
            <a:r>
              <a:rPr dirty="0" sz="900" spc="-4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second</a:t>
            </a:r>
            <a:r>
              <a:rPr dirty="0" sz="900" spc="-10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ha</a:t>
            </a:r>
            <a:r>
              <a:rPr dirty="0" sz="900" spc="-105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f</a:t>
            </a:r>
            <a:r>
              <a:rPr dirty="0" sz="900" spc="-1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5">
                <a:solidFill>
                  <a:srgbClr val="54546D"/>
                </a:solidFill>
                <a:latin typeface="Arial"/>
                <a:cs typeface="Arial"/>
              </a:rPr>
              <a:t>o</a:t>
            </a:r>
            <a:r>
              <a:rPr dirty="0" sz="900" spc="65">
                <a:solidFill>
                  <a:srgbClr val="54546D"/>
                </a:solidFill>
                <a:latin typeface="Arial"/>
                <a:cs typeface="Arial"/>
              </a:rPr>
              <a:t>f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this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696475"/>
                </a:solidFill>
                <a:latin typeface="Arial"/>
                <a:cs typeface="Arial"/>
              </a:rPr>
              <a:t>y</a:t>
            </a:r>
            <a:r>
              <a:rPr dirty="0" sz="900" spc="-45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-35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1850" spc="-1300">
                <a:solidFill>
                  <a:srgbClr val="696475"/>
                </a:solidFill>
                <a:latin typeface="細明體"/>
                <a:cs typeface="細明體"/>
              </a:rPr>
              <a:t>人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the</a:t>
            </a:r>
            <a:r>
              <a:rPr dirty="0" sz="900" spc="-1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54546D"/>
                </a:solidFill>
                <a:latin typeface="Arial"/>
                <a:cs typeface="Arial"/>
              </a:rPr>
              <a:t>companyw</a:t>
            </a:r>
            <a:r>
              <a:rPr dirty="0" sz="900" spc="45">
                <a:solidFill>
                  <a:srgbClr val="54546D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4546D"/>
                </a:solidFill>
                <a:latin typeface="Arial"/>
                <a:cs typeface="Arial"/>
              </a:rPr>
              <a:t>ll</a:t>
            </a:r>
            <a:endParaRPr sz="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3023" y="3573631"/>
            <a:ext cx="4792980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>
                <a:solidFill>
                  <a:srgbClr val="54546D"/>
                </a:solidFill>
                <a:latin typeface="Arial"/>
                <a:cs typeface="Arial"/>
              </a:rPr>
              <a:t>commercially</a:t>
            </a:r>
            <a:r>
              <a:rPr dirty="0" sz="900" spc="-8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release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563D59"/>
                </a:solidFill>
                <a:latin typeface="Arial"/>
                <a:cs typeface="Arial"/>
              </a:rPr>
              <a:t>ts</a:t>
            </a:r>
            <a:r>
              <a:rPr dirty="0" sz="900" spc="-10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pr</a:t>
            </a:r>
            <a:r>
              <a:rPr dirty="0" sz="900" spc="-95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35">
                <a:solidFill>
                  <a:srgbClr val="696475"/>
                </a:solidFill>
                <a:latin typeface="Arial"/>
                <a:cs typeface="Arial"/>
              </a:rPr>
              <a:t>v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ious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100">
                <a:solidFill>
                  <a:srgbClr val="696475"/>
                </a:solidFill>
                <a:latin typeface="Arial"/>
                <a:cs typeface="Arial"/>
              </a:rPr>
              <a:t>y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announced</a:t>
            </a:r>
            <a:r>
              <a:rPr dirty="0" sz="900" spc="-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5">
                <a:solidFill>
                  <a:srgbClr val="563D59"/>
                </a:solidFill>
                <a:latin typeface="Arial"/>
                <a:cs typeface="Arial"/>
              </a:rPr>
              <a:t>Grid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ON</a:t>
            </a:r>
            <a:r>
              <a:rPr dirty="0" sz="900" spc="-1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nstru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m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ent  </a:t>
            </a:r>
            <a:r>
              <a:rPr dirty="0" sz="900" spc="7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54546D"/>
                </a:solidFill>
                <a:latin typeface="Arial"/>
                <a:cs typeface="Arial"/>
              </a:rPr>
              <a:t>rnod</a:t>
            </a:r>
            <a:r>
              <a:rPr dirty="0" sz="900" spc="-35">
                <a:solidFill>
                  <a:srgbClr val="54546D"/>
                </a:solidFill>
                <a:latin typeface="Arial"/>
                <a:cs typeface="Arial"/>
              </a:rPr>
              <a:t>e</a:t>
            </a:r>
            <a:r>
              <a:rPr dirty="0" sz="900" spc="114">
                <a:solidFill>
                  <a:srgbClr val="9A99A1"/>
                </a:solidFill>
                <a:latin typeface="Arial"/>
                <a:cs typeface="Arial"/>
              </a:rPr>
              <a:t>,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as</a:t>
            </a:r>
            <a:r>
              <a:rPr dirty="0" sz="900" spc="-114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40">
                <a:solidFill>
                  <a:srgbClr val="696475"/>
                </a:solidFill>
                <a:latin typeface="Arial"/>
                <a:cs typeface="Arial"/>
              </a:rPr>
              <a:t>w</a:t>
            </a:r>
            <a:r>
              <a:rPr dirty="0" sz="500" spc="114">
                <a:solidFill>
                  <a:srgbClr val="563D59"/>
                </a:solidFill>
                <a:latin typeface="細明體"/>
                <a:cs typeface="細明體"/>
              </a:rPr>
              <a:t>官</a:t>
            </a:r>
            <a:r>
              <a:rPr dirty="0" sz="900" spc="-30">
                <a:solidFill>
                  <a:srgbClr val="563D59"/>
                </a:solidFill>
                <a:latin typeface="Arial"/>
                <a:cs typeface="Arial"/>
              </a:rPr>
              <a:t>II</a:t>
            </a:r>
            <a:r>
              <a:rPr dirty="0" sz="900" spc="-15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563D59"/>
                </a:solidFill>
                <a:latin typeface="Arial"/>
                <a:cs typeface="Arial"/>
              </a:rPr>
              <a:t>as</a:t>
            </a:r>
            <a:r>
              <a:rPr dirty="0" sz="900" spc="-114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th</a:t>
            </a:r>
            <a:r>
              <a:rPr dirty="0" sz="900" spc="9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15">
                <a:solidFill>
                  <a:srgbClr val="696475"/>
                </a:solidFill>
                <a:latin typeface="Arial"/>
                <a:cs typeface="Arial"/>
              </a:rPr>
              <a:t>w</a:t>
            </a:r>
            <a:r>
              <a:rPr dirty="0" sz="900" spc="55">
                <a:solidFill>
                  <a:srgbClr val="696475"/>
                </a:solidFill>
                <a:latin typeface="Arial"/>
                <a:cs typeface="Arial"/>
              </a:rPr>
              <a:t>o</a:t>
            </a:r>
            <a:r>
              <a:rPr dirty="0" sz="700" spc="-210">
                <a:solidFill>
                  <a:srgbClr val="563D59"/>
                </a:solidFill>
                <a:latin typeface="細明體"/>
                <a:cs typeface="細明體"/>
              </a:rPr>
              <a:t>叫</a:t>
            </a:r>
            <a:r>
              <a:rPr dirty="0" sz="900" spc="-70">
                <a:solidFill>
                  <a:srgbClr val="563D59"/>
                </a:solidFill>
                <a:latin typeface="Arial"/>
                <a:cs typeface="Arial"/>
              </a:rPr>
              <a:t>d</a:t>
            </a:r>
            <a:r>
              <a:rPr dirty="0" sz="900" spc="65">
                <a:solidFill>
                  <a:srgbClr val="A8858E"/>
                </a:solidFill>
                <a:latin typeface="Arial"/>
                <a:cs typeface="Arial"/>
              </a:rPr>
              <a:t>'</a:t>
            </a:r>
            <a:r>
              <a:rPr dirty="0" sz="900" spc="40">
                <a:solidFill>
                  <a:srgbClr val="563D59"/>
                </a:solidFill>
                <a:latin typeface="Arial"/>
                <a:cs typeface="Arial"/>
              </a:rPr>
              <a:t>s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3023" y="3698605"/>
            <a:ext cx="496697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980"/>
              </a:lnSpc>
            </a:pP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smallest</a:t>
            </a:r>
            <a:r>
              <a:rPr dirty="0" sz="900" spc="-5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696475"/>
                </a:solidFill>
                <a:latin typeface="Arial"/>
                <a:cs typeface="Arial"/>
              </a:rPr>
              <a:t>D</a:t>
            </a:r>
            <a:r>
              <a:rPr dirty="0" sz="900" spc="-25">
                <a:solidFill>
                  <a:srgbClr val="563D59"/>
                </a:solidFill>
                <a:latin typeface="Arial"/>
                <a:cs typeface="Arial"/>
              </a:rPr>
              <a:t>NA</a:t>
            </a:r>
            <a:r>
              <a:rPr dirty="0" sz="900" spc="-11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sequenc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g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nstrument</a:t>
            </a:r>
            <a:r>
              <a:rPr dirty="0" sz="900" spc="-11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305">
                <a:solidFill>
                  <a:srgbClr val="3A3638"/>
                </a:solidFill>
                <a:latin typeface="Arial"/>
                <a:cs typeface="Arial"/>
              </a:rPr>
              <a:t>-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900" spc="-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p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o</a:t>
            </a:r>
            <a:r>
              <a:rPr dirty="0" sz="700" spc="-150">
                <a:solidFill>
                  <a:srgbClr val="563D59"/>
                </a:solidFill>
                <a:latin typeface="細明體"/>
                <a:cs typeface="細明體"/>
              </a:rPr>
              <a:t>叫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able</a:t>
            </a:r>
            <a:r>
              <a:rPr dirty="0" sz="900" spc="-1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54546D"/>
                </a:solidFill>
                <a:latin typeface="Arial"/>
                <a:cs typeface="Arial"/>
              </a:rPr>
              <a:t>c</a:t>
            </a:r>
            <a:r>
              <a:rPr dirty="0" sz="900" spc="20">
                <a:solidFill>
                  <a:srgbClr val="54546D"/>
                </a:solidFill>
                <a:latin typeface="Arial"/>
                <a:cs typeface="Arial"/>
              </a:rPr>
              <a:t>a</a:t>
            </a:r>
            <a:r>
              <a:rPr dirty="0" sz="750" spc="-325">
                <a:solidFill>
                  <a:srgbClr val="54546D"/>
                </a:solidFill>
                <a:latin typeface="細明體"/>
                <a:cs typeface="細明體"/>
              </a:rPr>
              <a:t>此</a:t>
            </a:r>
            <a:r>
              <a:rPr dirty="0" sz="900" spc="20">
                <a:solidFill>
                  <a:srgbClr val="54546D"/>
                </a:solidFill>
                <a:latin typeface="Arial"/>
                <a:cs typeface="Arial"/>
              </a:rPr>
              <a:t>ridge</a:t>
            </a:r>
            <a:r>
              <a:rPr dirty="0" sz="900" spc="-140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900" spc="-5">
                <a:solidFill>
                  <a:srgbClr val="54546D"/>
                </a:solidFill>
                <a:latin typeface="Arial"/>
                <a:cs typeface="Arial"/>
              </a:rPr>
              <a:t>calle</a:t>
            </a:r>
            <a:r>
              <a:rPr dirty="0" sz="900" spc="60">
                <a:solidFill>
                  <a:srgbClr val="54546D"/>
                </a:solidFill>
                <a:latin typeface="Arial"/>
                <a:cs typeface="Arial"/>
              </a:rPr>
              <a:t>d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the</a:t>
            </a:r>
            <a:r>
              <a:rPr dirty="0" sz="900" spc="-10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75">
                <a:solidFill>
                  <a:srgbClr val="696475"/>
                </a:solidFill>
                <a:latin typeface="Arial"/>
                <a:cs typeface="Arial"/>
              </a:rPr>
              <a:t>M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25">
                <a:solidFill>
                  <a:srgbClr val="563D59"/>
                </a:solidFill>
                <a:latin typeface="Arial"/>
                <a:cs typeface="Arial"/>
              </a:rPr>
              <a:t>n</a:t>
            </a:r>
            <a:r>
              <a:rPr dirty="0" sz="900" spc="-50">
                <a:solidFill>
                  <a:srgbClr val="563D59"/>
                </a:solidFill>
                <a:latin typeface="Arial"/>
                <a:cs typeface="Arial"/>
              </a:rPr>
              <a:t>l</a:t>
            </a:r>
            <a:r>
              <a:rPr dirty="0" sz="900" spc="-35">
                <a:solidFill>
                  <a:srgbClr val="563D59"/>
                </a:solidFill>
                <a:latin typeface="Arial"/>
                <a:cs typeface="Arial"/>
              </a:rPr>
              <a:t>O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Nthat</a:t>
            </a:r>
            <a:r>
              <a:rPr dirty="0" sz="900" spc="-17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doubles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87696D"/>
                </a:solidFill>
                <a:latin typeface="Arial"/>
                <a:cs typeface="Arial"/>
              </a:rPr>
              <a:t>(</a:t>
            </a:r>
            <a:r>
              <a:rPr dirty="0" sz="900" spc="-5">
                <a:solidFill>
                  <a:srgbClr val="563D59"/>
                </a:solidFill>
                <a:latin typeface="Arial"/>
                <a:cs typeface="Arial"/>
              </a:rPr>
              <a:t>and</a:t>
            </a:r>
            <a:r>
              <a:rPr dirty="0" sz="900" spc="-14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696475"/>
                </a:solidFill>
                <a:latin typeface="Arial"/>
                <a:cs typeface="Arial"/>
              </a:rPr>
              <a:t>w</a:t>
            </a:r>
            <a:r>
              <a:rPr dirty="0" sz="900" spc="55">
                <a:solidFill>
                  <a:srgbClr val="696475"/>
                </a:solidFill>
                <a:latin typeface="Arial"/>
                <a:cs typeface="Arial"/>
              </a:rPr>
              <a:t>o</a:t>
            </a:r>
            <a:r>
              <a:rPr dirty="0" sz="900" spc="15">
                <a:solidFill>
                  <a:srgbClr val="563D59"/>
                </a:solidFill>
                <a:latin typeface="Arial"/>
                <a:cs typeface="Arial"/>
              </a:rPr>
              <a:t>rks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900" spc="20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185">
                <a:solidFill>
                  <a:srgbClr val="696475"/>
                </a:solidFill>
                <a:latin typeface="Arial"/>
                <a:cs typeface="Arial"/>
              </a:rPr>
              <a:t>)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a</a:t>
            </a:r>
            <a:r>
              <a:rPr dirty="0" sz="900" spc="-65">
                <a:solidFill>
                  <a:srgbClr val="563D59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U</a:t>
            </a:r>
            <a:r>
              <a:rPr dirty="0" sz="900" spc="-35">
                <a:solidFill>
                  <a:srgbClr val="563D59"/>
                </a:solidFill>
                <a:latin typeface="Arial"/>
                <a:cs typeface="Arial"/>
              </a:rPr>
              <a:t>S</a:t>
            </a:r>
            <a:r>
              <a:rPr dirty="0" sz="900" spc="30">
                <a:solidFill>
                  <a:srgbClr val="696475"/>
                </a:solidFill>
                <a:latin typeface="Arial"/>
                <a:cs typeface="Arial"/>
              </a:rPr>
              <a:t>S</a:t>
            </a:r>
            <a:r>
              <a:rPr dirty="0" sz="900" spc="-25">
                <a:solidFill>
                  <a:srgbClr val="696475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563D59"/>
                </a:solidFill>
                <a:latin typeface="Arial"/>
                <a:cs typeface="Arial"/>
              </a:rPr>
              <a:t>dr</a:t>
            </a:r>
            <a:r>
              <a:rPr dirty="0" sz="900" spc="-8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696475"/>
                </a:solidFill>
                <a:latin typeface="Arial"/>
                <a:cs typeface="Arial"/>
              </a:rPr>
              <a:t>v</a:t>
            </a:r>
            <a:r>
              <a:rPr dirty="0" sz="900" spc="-10">
                <a:solidFill>
                  <a:srgbClr val="563D59"/>
                </a:solidFill>
                <a:latin typeface="Arial"/>
                <a:cs typeface="Arial"/>
              </a:rPr>
              <a:t>e</a:t>
            </a:r>
            <a:r>
              <a:rPr dirty="0" sz="900" spc="254">
                <a:solidFill>
                  <a:srgbClr val="87828E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64100" y="1747329"/>
            <a:ext cx="154940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-880">
                <a:solidFill>
                  <a:srgbClr val="696475"/>
                </a:solidFill>
                <a:latin typeface="細明體"/>
                <a:cs typeface="細明體"/>
              </a:rPr>
              <a:t>﹛</a:t>
            </a:r>
            <a:r>
              <a:rPr dirty="0" sz="700" spc="-20">
                <a:solidFill>
                  <a:srgbClr val="87828E"/>
                </a:solidFill>
                <a:latin typeface="Arial"/>
                <a:cs typeface="Arial"/>
              </a:rPr>
              <a:t>I</a:t>
            </a:r>
            <a:r>
              <a:rPr dirty="0" sz="700" spc="-95">
                <a:solidFill>
                  <a:srgbClr val="696475"/>
                </a:solidFill>
                <a:latin typeface="Arial"/>
                <a:cs typeface="Arial"/>
              </a:rPr>
              <a:t>i</a:t>
            </a:r>
            <a:r>
              <a:rPr dirty="0" sz="700" spc="105">
                <a:solidFill>
                  <a:srgbClr val="9A99A1"/>
                </a:solidFill>
                <a:latin typeface="Arial"/>
                <a:cs typeface="Arial"/>
              </a:rPr>
              <a:t>)</a:t>
            </a:r>
            <a:endParaRPr sz="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590931" y="1774766"/>
            <a:ext cx="14605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-50">
                <a:solidFill>
                  <a:srgbClr val="696475"/>
                </a:solidFill>
                <a:latin typeface="Times New Roman"/>
                <a:cs typeface="Times New Roman"/>
              </a:rPr>
              <a:t>Qv)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71054" y="1772754"/>
            <a:ext cx="152400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-125">
                <a:solidFill>
                  <a:srgbClr val="696475"/>
                </a:solidFill>
                <a:latin typeface="細明體"/>
                <a:cs typeface="細明體"/>
              </a:rPr>
              <a:t>州</a:t>
            </a:r>
            <a:r>
              <a:rPr dirty="0" sz="800" spc="-480">
                <a:solidFill>
                  <a:srgbClr val="696475"/>
                </a:solidFill>
                <a:latin typeface="細明體"/>
                <a:cs typeface="細明體"/>
              </a:rPr>
              <a:t>）</a:t>
            </a:r>
            <a:endParaRPr sz="800">
              <a:latin typeface="細明體"/>
              <a:cs typeface="細明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5884" y="6242304"/>
            <a:ext cx="2491740" cy="133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50" spc="25" i="1">
                <a:solidFill>
                  <a:srgbClr val="54546D"/>
                </a:solidFill>
                <a:latin typeface="Arial"/>
                <a:cs typeface="Arial"/>
              </a:rPr>
              <a:t>Oxford</a:t>
            </a:r>
            <a:r>
              <a:rPr dirty="0" sz="850" spc="-160" i="1">
                <a:solidFill>
                  <a:srgbClr val="54546D"/>
                </a:solidFill>
                <a:latin typeface="Arial"/>
                <a:cs typeface="Arial"/>
              </a:rPr>
              <a:t> </a:t>
            </a:r>
            <a:r>
              <a:rPr dirty="0" sz="850" spc="25" i="1">
                <a:solidFill>
                  <a:srgbClr val="696475"/>
                </a:solidFill>
                <a:latin typeface="Arial"/>
                <a:cs typeface="Arial"/>
              </a:rPr>
              <a:t>Nanop</a:t>
            </a:r>
            <a:r>
              <a:rPr dirty="0" sz="850" spc="25" i="1">
                <a:solidFill>
                  <a:srgbClr val="696475"/>
                </a:solidFill>
                <a:latin typeface="Arial"/>
                <a:cs typeface="Arial"/>
              </a:rPr>
              <a:t>o</a:t>
            </a:r>
            <a:r>
              <a:rPr dirty="0" sz="850" spc="40" i="1">
                <a:solidFill>
                  <a:srgbClr val="563D59"/>
                </a:solidFill>
                <a:latin typeface="Arial"/>
                <a:cs typeface="Arial"/>
              </a:rPr>
              <a:t>re's</a:t>
            </a:r>
            <a:r>
              <a:rPr dirty="0" sz="850" spc="35" i="1">
                <a:solidFill>
                  <a:srgbClr val="563D59"/>
                </a:solidFill>
                <a:latin typeface="Arial"/>
                <a:cs typeface="Arial"/>
              </a:rPr>
              <a:t>d</a:t>
            </a:r>
            <a:r>
              <a:rPr dirty="0" sz="850" spc="-10" i="1">
                <a:solidFill>
                  <a:srgbClr val="60698E"/>
                </a:solidFill>
                <a:latin typeface="Arial"/>
                <a:cs typeface="Arial"/>
              </a:rPr>
              <a:t>i</a:t>
            </a:r>
            <a:r>
              <a:rPr dirty="0" sz="850" spc="45" i="1">
                <a:solidFill>
                  <a:srgbClr val="563D59"/>
                </a:solidFill>
                <a:latin typeface="Arial"/>
                <a:cs typeface="Arial"/>
              </a:rPr>
              <a:t>sr</a:t>
            </a:r>
            <a:r>
              <a:rPr dirty="0" sz="850" spc="15" i="1">
                <a:solidFill>
                  <a:srgbClr val="696475"/>
                </a:solidFill>
                <a:latin typeface="Arial"/>
                <a:cs typeface="Arial"/>
              </a:rPr>
              <a:t>uptive</a:t>
            </a:r>
            <a:r>
              <a:rPr dirty="0" sz="850" spc="-155" i="1">
                <a:solidFill>
                  <a:srgbClr val="696475"/>
                </a:solidFill>
                <a:latin typeface="Arial"/>
                <a:cs typeface="Arial"/>
              </a:rPr>
              <a:t> </a:t>
            </a:r>
            <a:r>
              <a:rPr dirty="0" sz="850" spc="30" i="1">
                <a:solidFill>
                  <a:srgbClr val="696475"/>
                </a:solidFill>
                <a:latin typeface="Arial"/>
                <a:cs typeface="Arial"/>
              </a:rPr>
              <a:t>Min/ON</a:t>
            </a:r>
            <a:r>
              <a:rPr dirty="0" sz="850" spc="-25" i="1">
                <a:solidFill>
                  <a:srgbClr val="696475"/>
                </a:solidFill>
                <a:latin typeface="Arial"/>
                <a:cs typeface="Arial"/>
              </a:rPr>
              <a:t> </a:t>
            </a:r>
            <a:r>
              <a:rPr dirty="0" sz="850" spc="45" i="1">
                <a:solidFill>
                  <a:srgbClr val="54546D"/>
                </a:solidFill>
                <a:latin typeface="Arial"/>
                <a:cs typeface="Arial"/>
              </a:rPr>
              <a:t>US</a:t>
            </a:r>
            <a:r>
              <a:rPr dirty="0" sz="850" spc="105" i="1">
                <a:solidFill>
                  <a:srgbClr val="54546D"/>
                </a:solidFill>
                <a:latin typeface="Arial"/>
                <a:cs typeface="Arial"/>
              </a:rPr>
              <a:t>B</a:t>
            </a:r>
            <a:r>
              <a:rPr dirty="0" sz="850" spc="35" i="1">
                <a:solidFill>
                  <a:srgbClr val="54546D"/>
                </a:solidFill>
                <a:latin typeface="Arial"/>
                <a:cs typeface="Arial"/>
              </a:rPr>
              <a:t>device</a:t>
            </a:r>
            <a:endParaRPr sz="8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33760" y="1782076"/>
            <a:ext cx="126364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0">
                <a:solidFill>
                  <a:srgbClr val="696475"/>
                </a:solidFill>
                <a:latin typeface="Arial"/>
                <a:cs typeface="Arial"/>
              </a:rPr>
              <a:t>(</a:t>
            </a:r>
            <a:r>
              <a:rPr dirty="0" sz="700" spc="20">
                <a:solidFill>
                  <a:srgbClr val="696475"/>
                </a:solidFill>
                <a:latin typeface="Arial"/>
                <a:cs typeface="Arial"/>
              </a:rPr>
              <a:t>vi</a:t>
            </a:r>
            <a:endParaRPr sz="7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88654" y="1761494"/>
            <a:ext cx="18986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60">
                <a:solidFill>
                  <a:srgbClr val="9A99A1"/>
                </a:solidFill>
                <a:latin typeface="Arial"/>
                <a:cs typeface="Arial"/>
              </a:rPr>
              <a:t>{</a:t>
            </a:r>
            <a:r>
              <a:rPr dirty="0" sz="900" spc="-80">
                <a:solidFill>
                  <a:srgbClr val="696475"/>
                </a:solidFill>
                <a:latin typeface="Arial"/>
                <a:cs typeface="Arial"/>
              </a:rPr>
              <a:t>v</a:t>
            </a:r>
            <a:r>
              <a:rPr dirty="0" sz="900" spc="-85">
                <a:solidFill>
                  <a:srgbClr val="696475"/>
                </a:solidFill>
                <a:latin typeface="Arial"/>
                <a:cs typeface="Arial"/>
              </a:rPr>
              <a:t>i</a:t>
            </a:r>
            <a:r>
              <a:rPr dirty="0" sz="900" spc="-20">
                <a:solidFill>
                  <a:srgbClr val="563D59"/>
                </a:solidFill>
                <a:latin typeface="Arial"/>
                <a:cs typeface="Arial"/>
              </a:rPr>
              <a:t>i</a:t>
            </a:r>
            <a:r>
              <a:rPr dirty="0" sz="900" spc="-80">
                <a:solidFill>
                  <a:srgbClr val="3A3638"/>
                </a:solidFill>
                <a:latin typeface="Arial"/>
                <a:cs typeface="Arial"/>
              </a:rPr>
              <a:t>i</a:t>
            </a:r>
            <a:r>
              <a:rPr dirty="0" sz="850" spc="-605">
                <a:solidFill>
                  <a:srgbClr val="696475"/>
                </a:solidFill>
                <a:latin typeface="細明體"/>
                <a:cs typeface="細明體"/>
              </a:rPr>
              <a:t>﹜</a:t>
            </a:r>
            <a:endParaRPr sz="850">
              <a:latin typeface="細明體"/>
              <a:cs typeface="細明體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3850" y="1360932"/>
            <a:ext cx="3604866" cy="19241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80238" y="47244"/>
            <a:ext cx="2426969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86583" y="47244"/>
            <a:ext cx="2833115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618291" y="229566"/>
            <a:ext cx="4333240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nop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or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cing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0259" y="898837"/>
            <a:ext cx="3249295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20">
                <a:latin typeface="Arial"/>
                <a:cs typeface="Arial"/>
              </a:rPr>
              <a:t>N</a:t>
            </a:r>
            <a:r>
              <a:rPr dirty="0" sz="1400" spc="-10">
                <a:latin typeface="Arial"/>
                <a:cs typeface="Arial"/>
              </a:rPr>
              <a:t>ucleic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acids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driven</a:t>
            </a:r>
            <a:r>
              <a:rPr dirty="0" sz="1400" spc="-3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throu</a:t>
            </a:r>
            <a:r>
              <a:rPr dirty="0" sz="1400" spc="-15">
                <a:latin typeface="Arial"/>
                <a:cs typeface="Arial"/>
              </a:rPr>
              <a:t>g</a:t>
            </a:r>
            <a:r>
              <a:rPr dirty="0" sz="1400" spc="-10">
                <a:latin typeface="Arial"/>
                <a:cs typeface="Arial"/>
              </a:rPr>
              <a:t>h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nano</a:t>
            </a:r>
            <a:r>
              <a:rPr dirty="0" sz="1400" spc="-15">
                <a:latin typeface="Arial"/>
                <a:cs typeface="Arial"/>
              </a:rPr>
              <a:t>por</a:t>
            </a:r>
            <a:r>
              <a:rPr dirty="0" sz="1400" spc="-10">
                <a:latin typeface="Arial"/>
                <a:cs typeface="Arial"/>
              </a:rPr>
              <a:t>e.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348983" y="118109"/>
            <a:ext cx="2683001" cy="75818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389369" y="135635"/>
            <a:ext cx="1338071" cy="67665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325104" y="135635"/>
            <a:ext cx="1665731" cy="6766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6566010" y="278048"/>
            <a:ext cx="2225040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x</a:t>
            </a:r>
            <a:r>
              <a:rPr dirty="0" sz="2400" spc="-35" b="1">
                <a:solidFill>
                  <a:srgbClr val="FFFF00"/>
                </a:solidFill>
                <a:latin typeface="Calibri"/>
                <a:cs typeface="Calibri"/>
              </a:rPr>
              <a:t>f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spc="-35" b="1">
                <a:solidFill>
                  <a:srgbClr val="FFFF00"/>
                </a:solidFill>
                <a:latin typeface="Calibri"/>
                <a:cs typeface="Calibri"/>
              </a:rPr>
              <a:t>r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d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Na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n</a:t>
            </a:r>
            <a:r>
              <a:rPr dirty="0" sz="2400" spc="-20" b="1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spc="-15" b="1">
                <a:solidFill>
                  <a:srgbClr val="FFFF00"/>
                </a:solidFill>
                <a:latin typeface="Calibri"/>
                <a:cs typeface="Calibri"/>
              </a:rPr>
              <a:t>p</a:t>
            </a:r>
            <a:r>
              <a:rPr dirty="0" sz="2400" spc="-5" b="1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spc="-35" b="1">
                <a:solidFill>
                  <a:srgbClr val="FFFF00"/>
                </a:solidFill>
                <a:latin typeface="Calibri"/>
                <a:cs typeface="Calibri"/>
              </a:rPr>
              <a:t>r</a:t>
            </a:r>
            <a:r>
              <a:rPr dirty="0" sz="2400" b="1">
                <a:solidFill>
                  <a:srgbClr val="FFFF00"/>
                </a:solidFill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643628" y="1197102"/>
            <a:ext cx="4070131" cy="21612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4722747" y="898837"/>
            <a:ext cx="4092575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20">
                <a:latin typeface="Arial"/>
                <a:cs typeface="Arial"/>
              </a:rPr>
              <a:t>D</a:t>
            </a:r>
            <a:r>
              <a:rPr dirty="0" sz="1400" spc="-5">
                <a:latin typeface="Arial"/>
                <a:cs typeface="Arial"/>
              </a:rPr>
              <a:t>i</a:t>
            </a:r>
            <a:r>
              <a:rPr dirty="0" sz="1400" spc="-30">
                <a:latin typeface="Arial"/>
                <a:cs typeface="Arial"/>
              </a:rPr>
              <a:t>f</a:t>
            </a:r>
            <a:r>
              <a:rPr dirty="0" sz="1400" spc="-10">
                <a:latin typeface="Arial"/>
                <a:cs typeface="Arial"/>
              </a:rPr>
              <a:t>fere</a:t>
            </a:r>
            <a:r>
              <a:rPr dirty="0" sz="1400" spc="-15">
                <a:latin typeface="Arial"/>
                <a:cs typeface="Arial"/>
              </a:rPr>
              <a:t>n</a:t>
            </a:r>
            <a:r>
              <a:rPr dirty="0" sz="1400" spc="-10">
                <a:latin typeface="Arial"/>
                <a:cs typeface="Arial"/>
              </a:rPr>
              <a:t>c</a:t>
            </a:r>
            <a:r>
              <a:rPr dirty="0" sz="1400" spc="-15">
                <a:latin typeface="Arial"/>
                <a:cs typeface="Arial"/>
              </a:rPr>
              <a:t>e</a:t>
            </a:r>
            <a:r>
              <a:rPr dirty="0" sz="1400" spc="-10">
                <a:latin typeface="Arial"/>
                <a:cs typeface="Arial"/>
              </a:rPr>
              <a:t>s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condu</a:t>
            </a:r>
            <a:r>
              <a:rPr dirty="0" sz="1400" spc="-15">
                <a:latin typeface="Arial"/>
                <a:cs typeface="Arial"/>
              </a:rPr>
              <a:t>c</a:t>
            </a:r>
            <a:r>
              <a:rPr dirty="0" sz="1400" spc="-5">
                <a:latin typeface="Arial"/>
                <a:cs typeface="Arial"/>
              </a:rPr>
              <a:t>t</a:t>
            </a:r>
            <a:r>
              <a:rPr dirty="0" sz="1400" spc="-15">
                <a:latin typeface="Arial"/>
                <a:cs typeface="Arial"/>
              </a:rPr>
              <a:t>an</a:t>
            </a:r>
            <a:r>
              <a:rPr dirty="0" sz="1400" spc="-10">
                <a:latin typeface="Arial"/>
                <a:cs typeface="Arial"/>
              </a:rPr>
              <a:t>ce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of</a:t>
            </a:r>
            <a:r>
              <a:rPr dirty="0" sz="1400" spc="-1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pore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provi</a:t>
            </a:r>
            <a:r>
              <a:rPr dirty="0" sz="1400" spc="-15">
                <a:latin typeface="Arial"/>
                <a:cs typeface="Arial"/>
              </a:rPr>
              <a:t>d</a:t>
            </a:r>
            <a:r>
              <a:rPr dirty="0" sz="1400" spc="-10">
                <a:latin typeface="Arial"/>
                <a:cs typeface="Arial"/>
              </a:rPr>
              <a:t>e</a:t>
            </a:r>
            <a:r>
              <a:rPr dirty="0" sz="1400" spc="-2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read</a:t>
            </a:r>
            <a:r>
              <a:rPr dirty="0" sz="1400" spc="-15">
                <a:latin typeface="Arial"/>
                <a:cs typeface="Arial"/>
              </a:rPr>
              <a:t>ou</a:t>
            </a:r>
            <a:r>
              <a:rPr dirty="0" sz="1400" spc="-5">
                <a:latin typeface="Arial"/>
                <a:cs typeface="Arial"/>
              </a:rPr>
              <a:t>t.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620011" y="3573017"/>
            <a:ext cx="5976365" cy="15841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58251" y="5345578"/>
            <a:ext cx="8549640" cy="12750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29209">
              <a:lnSpc>
                <a:spcPct val="100000"/>
              </a:lnSpc>
            </a:pPr>
            <a:r>
              <a:rPr dirty="0" sz="1200" spc="-5">
                <a:latin typeface="Calibri"/>
                <a:cs typeface="Calibri"/>
              </a:rPr>
              <a:t>Th</a:t>
            </a:r>
            <a:r>
              <a:rPr dirty="0" sz="1200">
                <a:latin typeface="Calibri"/>
                <a:cs typeface="Calibri"/>
              </a:rPr>
              <a:t>is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ia</a:t>
            </a:r>
            <a:r>
              <a:rPr dirty="0" sz="1200" spc="-5">
                <a:latin typeface="Calibri"/>
                <a:cs typeface="Calibri"/>
              </a:rPr>
              <a:t>g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am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sh</a:t>
            </a:r>
            <a:r>
              <a:rPr dirty="0" sz="1200" spc="-10">
                <a:latin typeface="Calibri"/>
                <a:cs typeface="Calibri"/>
              </a:rPr>
              <a:t>o</a:t>
            </a:r>
            <a:r>
              <a:rPr dirty="0" sz="1200" spc="-25">
                <a:latin typeface="Calibri"/>
                <a:cs typeface="Calibri"/>
              </a:rPr>
              <a:t>w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nopo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 in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-5">
                <a:latin typeface="Calibri"/>
                <a:cs typeface="Calibri"/>
              </a:rPr>
              <a:t>ctri</a:t>
            </a:r>
            <a:r>
              <a:rPr dirty="0" sz="1200" spc="-20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ally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me</a:t>
            </a:r>
            <a:r>
              <a:rPr dirty="0" sz="120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 b</a:t>
            </a:r>
            <a:r>
              <a:rPr dirty="0" sz="1200">
                <a:latin typeface="Calibri"/>
                <a:cs typeface="Calibri"/>
              </a:rPr>
              <a:t>il</a:t>
            </a:r>
            <a:r>
              <a:rPr dirty="0" sz="1200" spc="-2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y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13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. 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>
                <a:latin typeface="Calibri"/>
                <a:cs typeface="Calibri"/>
              </a:rPr>
              <a:t>n i</a:t>
            </a:r>
            <a:r>
              <a:rPr dirty="0" sz="1200" spc="-5">
                <a:latin typeface="Calibri"/>
                <a:cs typeface="Calibri"/>
              </a:rPr>
              <a:t>on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</a:t>
            </a:r>
            <a:r>
              <a:rPr dirty="0" sz="1200" spc="-5">
                <a:latin typeface="Calibri"/>
                <a:cs typeface="Calibri"/>
              </a:rPr>
              <a:t> p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ss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 </a:t>
            </a:r>
            <a:r>
              <a:rPr dirty="0" sz="1200" spc="-10">
                <a:latin typeface="Calibri"/>
                <a:cs typeface="Calibri"/>
              </a:rPr>
              <a:t>th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oug</a:t>
            </a:r>
            <a:r>
              <a:rPr dirty="0" sz="1200">
                <a:latin typeface="Calibri"/>
                <a:cs typeface="Calibri"/>
              </a:rPr>
              <a:t>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nopo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b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-5">
                <a:latin typeface="Calibri"/>
                <a:cs typeface="Calibri"/>
              </a:rPr>
              <a:t> s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2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g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 </a:t>
            </a:r>
            <a:r>
              <a:rPr dirty="0" sz="1200" spc="-25">
                <a:latin typeface="Calibri"/>
                <a:cs typeface="Calibri"/>
              </a:rPr>
              <a:t>v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ac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os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>
                <a:latin typeface="Calibri"/>
                <a:cs typeface="Calibri"/>
              </a:rPr>
              <a:t>is </a:t>
            </a:r>
            <a:r>
              <a:rPr dirty="0" sz="1200" spc="-10">
                <a:latin typeface="Calibri"/>
                <a:cs typeface="Calibri"/>
              </a:rPr>
              <a:t>me</a:t>
            </a:r>
            <a:r>
              <a:rPr dirty="0" sz="120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al</a:t>
            </a:r>
            <a:r>
              <a:rPr dirty="0" sz="1200" spc="5">
                <a:latin typeface="Calibri"/>
                <a:cs typeface="Calibri"/>
              </a:rPr>
              <a:t>y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ss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oug</a:t>
            </a:r>
            <a:r>
              <a:rPr dirty="0" sz="1200">
                <a:latin typeface="Calibri"/>
                <a:cs typeface="Calibri"/>
              </a:rPr>
              <a:t>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 spc="-5">
                <a:latin typeface="Calibri"/>
                <a:cs typeface="Calibri"/>
              </a:rPr>
              <a:t> po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its a</a:t>
            </a:r>
            <a:r>
              <a:rPr dirty="0" sz="1200" spc="-15">
                <a:latin typeface="Calibri"/>
                <a:cs typeface="Calibri"/>
              </a:rPr>
              <a:t>p</a:t>
            </a:r>
            <a:r>
              <a:rPr dirty="0" sz="1200" spc="-10">
                <a:latin typeface="Calibri"/>
                <a:cs typeface="Calibri"/>
              </a:rPr>
              <a:t>ertu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e,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this 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25">
                <a:latin typeface="Calibri"/>
                <a:cs typeface="Calibri"/>
              </a:rPr>
              <a:t>v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s a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ti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 d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ti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1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.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B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me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su</a:t>
            </a:r>
            <a:r>
              <a:rPr dirty="0" sz="1200">
                <a:latin typeface="Calibri"/>
                <a:cs typeface="Calibri"/>
              </a:rPr>
              <a:t>ri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 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 </a:t>
            </a:r>
            <a:r>
              <a:rPr dirty="0" sz="1200" spc="-5">
                <a:latin typeface="Calibri"/>
                <a:cs typeface="Calibri"/>
              </a:rPr>
              <a:t>poss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ti</a:t>
            </a:r>
            <a:r>
              <a:rPr dirty="0" sz="1200" spc="5">
                <a:latin typeface="Calibri"/>
                <a:cs typeface="Calibri"/>
              </a:rPr>
              <a:t>f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5">
                <a:latin typeface="Calibri"/>
                <a:cs typeface="Calibri"/>
              </a:rPr>
              <a:t> qu</a:t>
            </a:r>
            <a:r>
              <a:rPr dirty="0" sz="120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ti</a:t>
            </a:r>
            <a:r>
              <a:rPr dirty="0" sz="1200" spc="-5">
                <a:latin typeface="Calibri"/>
                <a:cs typeface="Calibri"/>
              </a:rPr>
              <a:t>on</a:t>
            </a:r>
            <a:r>
              <a:rPr dirty="0" sz="1200">
                <a:latin typeface="Calibri"/>
                <a:cs typeface="Calibri"/>
              </a:rPr>
              <a:t>.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e</a:t>
            </a:r>
            <a:r>
              <a:rPr dirty="0" sz="1200" spc="-25">
                <a:latin typeface="Calibri"/>
                <a:cs typeface="Calibri"/>
              </a:rPr>
              <a:t>x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e,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this </a:t>
            </a:r>
            <a:r>
              <a:rPr dirty="0" sz="1200" spc="-30">
                <a:latin typeface="Calibri"/>
                <a:cs typeface="Calibri"/>
              </a:rPr>
              <a:t>s</a:t>
            </a:r>
            <a:r>
              <a:rPr dirty="0" sz="1200" spc="-20">
                <a:latin typeface="Calibri"/>
                <a:cs typeface="Calibri"/>
              </a:rPr>
              <a:t>y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em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an </a:t>
            </a:r>
            <a:r>
              <a:rPr dirty="0" sz="1200" spc="-15">
                <a:latin typeface="Calibri"/>
                <a:cs typeface="Calibri"/>
              </a:rPr>
              <a:t>b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us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ti</a:t>
            </a:r>
            <a:r>
              <a:rPr dirty="0" sz="1200" spc="-5">
                <a:latin typeface="Calibri"/>
                <a:cs typeface="Calibri"/>
              </a:rPr>
              <a:t>ngu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ou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nd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DN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 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G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od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f</a:t>
            </a:r>
            <a:r>
              <a:rPr dirty="0" sz="1200">
                <a:latin typeface="Calibri"/>
                <a:cs typeface="Calibri"/>
              </a:rPr>
              <a:t>ied</a:t>
            </a:r>
            <a:r>
              <a:rPr dirty="0" sz="1200" spc="-5">
                <a:latin typeface="Calibri"/>
                <a:cs typeface="Calibri"/>
              </a:rPr>
              <a:t> b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. 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an 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us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5">
                <a:latin typeface="Calibri"/>
                <a:cs typeface="Calibri"/>
              </a:rPr>
              <a:t>f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ns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mall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35">
                <a:latin typeface="Calibri"/>
                <a:cs typeface="Calibri"/>
              </a:rPr>
              <a:t>g</a:t>
            </a:r>
            <a:r>
              <a:rPr dirty="0" sz="1200">
                <a:latin typeface="Calibri"/>
                <a:cs typeface="Calibri"/>
              </a:rPr>
              <a:t>ain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ric</a:t>
            </a:r>
            <a:r>
              <a:rPr dirty="0" sz="1200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ular</a:t>
            </a:r>
            <a:r>
              <a:rPr dirty="0" sz="1200">
                <a:latin typeface="Calibri"/>
                <a:cs typeface="Calibri"/>
              </a:rPr>
              <a:t> i</a:t>
            </a:r>
            <a:r>
              <a:rPr dirty="0" sz="1200" spc="-10">
                <a:latin typeface="Calibri"/>
                <a:cs typeface="Calibri"/>
              </a:rPr>
              <a:t>n</a:t>
            </a:r>
            <a:r>
              <a:rPr dirty="0" sz="1200" spc="-25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10">
                <a:latin typeface="Calibri"/>
                <a:cs typeface="Calibri"/>
              </a:rPr>
              <a:t>rm</a:t>
            </a:r>
            <a:r>
              <a:rPr dirty="0" sz="1200" spc="-2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e</a:t>
            </a:r>
            <a:r>
              <a:rPr dirty="0" sz="1200" spc="-25">
                <a:latin typeface="Calibri"/>
                <a:cs typeface="Calibri"/>
              </a:rPr>
              <a:t>x</a:t>
            </a:r>
            <a:r>
              <a:rPr dirty="0" sz="1200">
                <a:latin typeface="Calibri"/>
                <a:cs typeface="Calibri"/>
              </a:rPr>
              <a:t>am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5">
                <a:latin typeface="Calibri"/>
                <a:cs typeface="Calibri"/>
              </a:rPr>
              <a:t>g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10">
                <a:latin typeface="Calibri"/>
                <a:cs typeface="Calibri"/>
              </a:rPr>
              <a:t>me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 o</a:t>
            </a:r>
            <a:r>
              <a:rPr dirty="0" sz="1200">
                <a:latin typeface="Calibri"/>
                <a:cs typeface="Calibri"/>
              </a:rPr>
              <a:t>f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bup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35">
                <a:latin typeface="Calibri"/>
                <a:cs typeface="Calibri"/>
              </a:rPr>
              <a:t>f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lar 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nd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 spc="-15">
                <a:latin typeface="Calibri"/>
                <a:cs typeface="Calibri"/>
              </a:rPr>
              <a:t>y</a:t>
            </a:r>
            <a:r>
              <a:rPr dirty="0" sz="1200" spc="-10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amic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442" y="1412748"/>
            <a:ext cx="5087111" cy="36720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194553" y="1632204"/>
            <a:ext cx="3697985" cy="12618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194553" y="3003042"/>
            <a:ext cx="3739895" cy="929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02267" y="5190211"/>
            <a:ext cx="8340090" cy="635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200"/>
              </a:lnSpc>
            </a:pPr>
            <a:r>
              <a:rPr dirty="0" sz="1200" spc="-5">
                <a:latin typeface="Calibri"/>
                <a:cs typeface="Calibri"/>
              </a:rPr>
              <a:t>Th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0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25">
                <a:latin typeface="Calibri"/>
                <a:cs typeface="Calibri"/>
              </a:rPr>
              <a:t>nt</a:t>
            </a:r>
            <a:r>
              <a:rPr dirty="0" sz="1200" spc="-10">
                <a:latin typeface="Calibri"/>
                <a:cs typeface="Calibri"/>
              </a:rPr>
              <a:t>ed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this 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tudy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w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us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g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R6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qu</a:t>
            </a:r>
            <a:r>
              <a:rPr dirty="0" sz="120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ci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15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em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y;</a:t>
            </a:r>
            <a:r>
              <a:rPr dirty="0" sz="1200" spc="-15">
                <a:latin typeface="Calibri"/>
                <a:cs typeface="Calibri"/>
              </a:rPr>
              <a:t> 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x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if</a:t>
            </a:r>
            <a:r>
              <a:rPr dirty="0" sz="1200" spc="-5">
                <a:latin typeface="Calibri"/>
                <a:cs typeface="Calibri"/>
              </a:rPr>
              <a:t> ou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su</a:t>
            </a:r>
            <a:r>
              <a:rPr dirty="0" sz="1200">
                <a:latin typeface="Calibri"/>
                <a:cs typeface="Calibri"/>
              </a:rPr>
              <a:t>lts </a:t>
            </a:r>
            <a:r>
              <a:rPr dirty="0" sz="1200" spc="-25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er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20">
                <a:latin typeface="Calibri"/>
                <a:cs typeface="Calibri"/>
              </a:rPr>
              <a:t>at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f</a:t>
            </a:r>
            <a:r>
              <a:rPr dirty="0" sz="1200" spc="-35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ect</a:t>
            </a:r>
            <a:r>
              <a:rPr dirty="0" sz="1200" spc="-5">
                <a:latin typeface="Calibri"/>
                <a:cs typeface="Calibri"/>
              </a:rPr>
              <a:t> of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G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+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25">
                <a:latin typeface="Calibri"/>
                <a:cs typeface="Calibri"/>
              </a:rPr>
              <a:t>nt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t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0">
                <a:latin typeface="Calibri"/>
                <a:cs typeface="Calibri"/>
              </a:rPr>
              <a:t>l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4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f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R7</a:t>
            </a:r>
            <a:r>
              <a:rPr dirty="0" sz="1200" spc="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mi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try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w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30">
                <a:latin typeface="Calibri"/>
                <a:cs typeface="Calibri"/>
              </a:rPr>
              <a:t>v</a:t>
            </a:r>
            <a:r>
              <a:rPr dirty="0" sz="1200">
                <a:latin typeface="Calibri"/>
                <a:cs typeface="Calibri"/>
              </a:rPr>
              <a:t>al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10">
                <a:latin typeface="Calibri"/>
                <a:cs typeface="Calibri"/>
              </a:rPr>
              <a:t>d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f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o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[</a:t>
            </a:r>
            <a:r>
              <a:rPr dirty="0" sz="1200" spc="-10">
                <a:latin typeface="Calibri"/>
                <a:cs typeface="Calibri"/>
              </a:rPr>
              <a:t>24</a:t>
            </a:r>
            <a:r>
              <a:rPr dirty="0" sz="1200" spc="-10">
                <a:latin typeface="Calibri"/>
                <a:cs typeface="Calibri"/>
              </a:rPr>
              <a:t>]</a:t>
            </a:r>
            <a:r>
              <a:rPr dirty="0" sz="1200">
                <a:latin typeface="Calibri"/>
                <a:cs typeface="Calibri"/>
              </a:rPr>
              <a:t>.</a:t>
            </a:r>
            <a:r>
              <a:rPr dirty="0" sz="1200" spc="40">
                <a:latin typeface="Calibri"/>
                <a:cs typeface="Calibri"/>
              </a:rPr>
              <a:t> </a:t>
            </a:r>
            <a:r>
              <a:rPr dirty="0" sz="1200" spc="-3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-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nal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g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this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</a:t>
            </a:r>
            <a:r>
              <a:rPr dirty="0" sz="1200" spc="5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ou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th</a:t>
            </a:r>
            <a:r>
              <a:rPr dirty="0" sz="1200" spc="-5">
                <a:latin typeface="Calibri"/>
                <a:cs typeface="Calibri"/>
              </a:rPr>
              <a:t>od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su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2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5</a:t>
            </a:r>
            <a:r>
              <a:rPr dirty="0" sz="1200" spc="-15">
                <a:latin typeface="Calibri"/>
                <a:cs typeface="Calibri"/>
              </a:rPr>
              <a:t>7</a:t>
            </a:r>
            <a:r>
              <a:rPr dirty="0" sz="1200">
                <a:latin typeface="Calibri"/>
                <a:cs typeface="Calibri"/>
              </a:rPr>
              <a:t>.</a:t>
            </a:r>
            <a:r>
              <a:rPr dirty="0" sz="1200" spc="-10">
                <a:latin typeface="Calibri"/>
                <a:cs typeface="Calibri"/>
              </a:rPr>
              <a:t>8%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f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em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ali</a:t>
            </a:r>
            <a:r>
              <a:rPr dirty="0" sz="1200" spc="-5">
                <a:latin typeface="Calibri"/>
                <a:cs typeface="Calibri"/>
              </a:rPr>
              <a:t>gn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(</a:t>
            </a:r>
            <a:r>
              <a:rPr dirty="0" sz="1200" spc="-15">
                <a:latin typeface="Calibri"/>
                <a:cs typeface="Calibri"/>
              </a:rPr>
              <a:t>55</a:t>
            </a:r>
            <a:r>
              <a:rPr dirty="0" sz="1200" spc="-5">
                <a:latin typeface="Calibri"/>
                <a:cs typeface="Calibri"/>
              </a:rPr>
              <a:t>.</a:t>
            </a:r>
            <a:r>
              <a:rPr dirty="0" sz="1200" spc="-15">
                <a:latin typeface="Calibri"/>
                <a:cs typeface="Calibri"/>
              </a:rPr>
              <a:t>4</a:t>
            </a:r>
            <a:r>
              <a:rPr dirty="0" sz="1200" spc="-10">
                <a:latin typeface="Calibri"/>
                <a:cs typeface="Calibri"/>
              </a:rPr>
              <a:t>%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f 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ali</a:t>
            </a:r>
            <a:r>
              <a:rPr dirty="0" sz="1200" spc="-5">
                <a:latin typeface="Calibri"/>
                <a:cs typeface="Calibri"/>
              </a:rPr>
              <a:t>gn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)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37</a:t>
            </a:r>
            <a:r>
              <a:rPr dirty="0" sz="1200" spc="-5">
                <a:latin typeface="Calibri"/>
                <a:cs typeface="Calibri"/>
              </a:rPr>
              <a:t>.</a:t>
            </a:r>
            <a:r>
              <a:rPr dirty="0" sz="1200" spc="-15">
                <a:latin typeface="Calibri"/>
                <a:cs typeface="Calibri"/>
              </a:rPr>
              <a:t>5</a:t>
            </a:r>
            <a:r>
              <a:rPr dirty="0" sz="1200" spc="-10">
                <a:latin typeface="Calibri"/>
                <a:cs typeface="Calibri"/>
              </a:rPr>
              <a:t>%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er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o</a:t>
            </a:r>
            <a:r>
              <a:rPr dirty="0" sz="1200" spc="-125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ts val="1200"/>
              </a:lnSpc>
            </a:pPr>
            <a:r>
              <a:rPr dirty="0" sz="1200" spc="-15" b="1">
                <a:latin typeface="Calibri"/>
                <a:cs typeface="Calibri"/>
              </a:rPr>
              <a:t>Hi</a:t>
            </a:r>
            <a:r>
              <a:rPr dirty="0" sz="1200" spc="-10" b="1">
                <a:latin typeface="Calibri"/>
                <a:cs typeface="Calibri"/>
              </a:rPr>
              <a:t>gh</a:t>
            </a:r>
            <a:r>
              <a:rPr dirty="0" sz="1200" spc="25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Qu</a:t>
            </a:r>
            <a:r>
              <a:rPr dirty="0" sz="1200" spc="-10" b="1">
                <a:latin typeface="Calibri"/>
                <a:cs typeface="Calibri"/>
              </a:rPr>
              <a:t>a</a:t>
            </a:r>
            <a:r>
              <a:rPr dirty="0" sz="1200" spc="-10" b="1">
                <a:latin typeface="Calibri"/>
                <a:cs typeface="Calibri"/>
              </a:rPr>
              <a:t>lit</a:t>
            </a:r>
            <a:r>
              <a:rPr dirty="0" sz="1200" spc="-10" b="1">
                <a:latin typeface="Calibri"/>
                <a:cs typeface="Calibri"/>
              </a:rPr>
              <a:t>y</a:t>
            </a:r>
            <a:r>
              <a:rPr dirty="0" sz="1200" spc="10" b="1">
                <a:latin typeface="Calibri"/>
                <a:cs typeface="Calibri"/>
              </a:rPr>
              <a:t> </a:t>
            </a:r>
            <a:r>
              <a:rPr dirty="0" sz="1200" spc="-40" b="1">
                <a:latin typeface="Calibri"/>
                <a:cs typeface="Calibri"/>
              </a:rPr>
              <a:t>T</a:t>
            </a:r>
            <a:r>
              <a:rPr dirty="0" sz="1200" spc="-15" b="1">
                <a:latin typeface="Calibri"/>
                <a:cs typeface="Calibri"/>
              </a:rPr>
              <a:t>w</a:t>
            </a:r>
            <a:r>
              <a:rPr dirty="0" sz="1200" spc="-10" b="1">
                <a:latin typeface="Calibri"/>
                <a:cs typeface="Calibri"/>
              </a:rPr>
              <a:t>o</a:t>
            </a:r>
            <a:r>
              <a:rPr dirty="0" sz="1200" spc="25" b="1">
                <a:latin typeface="Calibri"/>
                <a:cs typeface="Calibri"/>
              </a:rPr>
              <a:t> </a:t>
            </a:r>
            <a:r>
              <a:rPr dirty="0" sz="1200" spc="-5" b="1">
                <a:latin typeface="Calibri"/>
                <a:cs typeface="Calibri"/>
              </a:rPr>
              <a:t>D</a:t>
            </a:r>
            <a:r>
              <a:rPr dirty="0" sz="1200" spc="-10" b="1">
                <a:latin typeface="Calibri"/>
                <a:cs typeface="Calibri"/>
              </a:rPr>
              <a:t>i</a:t>
            </a:r>
            <a:r>
              <a:rPr dirty="0" sz="1200" spc="-15" b="1">
                <a:latin typeface="Calibri"/>
                <a:cs typeface="Calibri"/>
              </a:rPr>
              <a:t>r</a:t>
            </a:r>
            <a:r>
              <a:rPr dirty="0" sz="1200" b="1">
                <a:latin typeface="Calibri"/>
                <a:cs typeface="Calibri"/>
              </a:rPr>
              <a:t>ec</a:t>
            </a:r>
            <a:r>
              <a:rPr dirty="0" sz="1200" spc="-5" b="1">
                <a:latin typeface="Calibri"/>
                <a:cs typeface="Calibri"/>
              </a:rPr>
              <a:t>t</a:t>
            </a:r>
            <a:r>
              <a:rPr dirty="0" sz="1200" spc="-10" b="1">
                <a:latin typeface="Calibri"/>
                <a:cs typeface="Calibri"/>
              </a:rPr>
              <a:t>i</a:t>
            </a:r>
            <a:r>
              <a:rPr dirty="0" sz="1200" spc="-10" b="1">
                <a:latin typeface="Calibri"/>
                <a:cs typeface="Calibri"/>
              </a:rPr>
              <a:t>on</a:t>
            </a:r>
            <a:r>
              <a:rPr dirty="0" sz="1200" spc="10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r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10" b="1">
                <a:latin typeface="Calibri"/>
                <a:cs typeface="Calibri"/>
              </a:rPr>
              <a:t>a</a:t>
            </a:r>
            <a:r>
              <a:rPr dirty="0" sz="1200" spc="-15" b="1">
                <a:latin typeface="Calibri"/>
                <a:cs typeface="Calibri"/>
              </a:rPr>
              <a:t>d</a:t>
            </a:r>
            <a:r>
              <a:rPr dirty="0" sz="1200" spc="-5" b="1">
                <a:latin typeface="Calibri"/>
                <a:cs typeface="Calibri"/>
              </a:rPr>
              <a:t>s</a:t>
            </a:r>
            <a:r>
              <a:rPr dirty="0" sz="1200" spc="-10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r</a:t>
            </a:r>
            <a:r>
              <a:rPr dirty="0" sz="1200" b="1">
                <a:latin typeface="Calibri"/>
                <a:cs typeface="Calibri"/>
              </a:rPr>
              <a:t>es</a:t>
            </a:r>
            <a:r>
              <a:rPr dirty="0" sz="1200" spc="-10" b="1">
                <a:latin typeface="Calibri"/>
                <a:cs typeface="Calibri"/>
              </a:rPr>
              <a:t>ul</a:t>
            </a:r>
            <a:r>
              <a:rPr dirty="0" sz="1200" spc="-20" b="1">
                <a:latin typeface="Calibri"/>
                <a:cs typeface="Calibri"/>
              </a:rPr>
              <a:t>t</a:t>
            </a:r>
            <a:r>
              <a:rPr dirty="0" sz="1200" b="1">
                <a:latin typeface="Calibri"/>
                <a:cs typeface="Calibri"/>
              </a:rPr>
              <a:t>ed </a:t>
            </a:r>
            <a:r>
              <a:rPr dirty="0" sz="1200" spc="-10" b="1">
                <a:latin typeface="Calibri"/>
                <a:cs typeface="Calibri"/>
              </a:rPr>
              <a:t>i</a:t>
            </a:r>
            <a:r>
              <a:rPr dirty="0" sz="1200" spc="-10" b="1">
                <a:latin typeface="Calibri"/>
                <a:cs typeface="Calibri"/>
              </a:rPr>
              <a:t>n</a:t>
            </a:r>
            <a:r>
              <a:rPr dirty="0" sz="1200" spc="10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82</a:t>
            </a:r>
            <a:r>
              <a:rPr dirty="0" sz="1200" spc="-5" b="1">
                <a:latin typeface="Calibri"/>
                <a:cs typeface="Calibri"/>
              </a:rPr>
              <a:t>.</a:t>
            </a:r>
            <a:r>
              <a:rPr dirty="0" sz="1200" spc="-15" b="1">
                <a:latin typeface="Calibri"/>
                <a:cs typeface="Calibri"/>
              </a:rPr>
              <a:t>5</a:t>
            </a:r>
            <a:r>
              <a:rPr dirty="0" sz="1200" b="1">
                <a:latin typeface="Calibri"/>
                <a:cs typeface="Calibri"/>
              </a:rPr>
              <a:t>%</a:t>
            </a:r>
            <a:r>
              <a:rPr dirty="0" sz="1200" spc="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of</a:t>
            </a:r>
            <a:r>
              <a:rPr dirty="0" sz="1200" spc="-5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r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10" b="1">
                <a:latin typeface="Calibri"/>
                <a:cs typeface="Calibri"/>
              </a:rPr>
              <a:t>a</a:t>
            </a:r>
            <a:r>
              <a:rPr dirty="0" sz="1200" spc="-15" b="1">
                <a:latin typeface="Calibri"/>
                <a:cs typeface="Calibri"/>
              </a:rPr>
              <a:t>d</a:t>
            </a:r>
            <a:r>
              <a:rPr dirty="0" sz="1200" spc="-5" b="1">
                <a:latin typeface="Calibri"/>
                <a:cs typeface="Calibri"/>
              </a:rPr>
              <a:t>s</a:t>
            </a:r>
            <a:r>
              <a:rPr dirty="0" sz="1200" spc="-1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a</a:t>
            </a:r>
            <a:r>
              <a:rPr dirty="0" sz="1200" spc="-10" b="1">
                <a:latin typeface="Calibri"/>
                <a:cs typeface="Calibri"/>
              </a:rPr>
              <a:t>li</a:t>
            </a:r>
            <a:r>
              <a:rPr dirty="0" sz="1200" spc="-10" b="1">
                <a:latin typeface="Calibri"/>
                <a:cs typeface="Calibri"/>
              </a:rPr>
              <a:t>g</a:t>
            </a:r>
            <a:r>
              <a:rPr dirty="0" sz="1200" spc="-15" b="1">
                <a:latin typeface="Calibri"/>
                <a:cs typeface="Calibri"/>
              </a:rPr>
              <a:t>n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10" b="1">
                <a:latin typeface="Calibri"/>
                <a:cs typeface="Calibri"/>
              </a:rPr>
              <a:t>d</a:t>
            </a:r>
            <a:r>
              <a:rPr dirty="0" sz="1200" spc="25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(82</a:t>
            </a:r>
            <a:r>
              <a:rPr dirty="0" sz="1200" spc="-5" b="1">
                <a:latin typeface="Calibri"/>
                <a:cs typeface="Calibri"/>
              </a:rPr>
              <a:t>.</a:t>
            </a:r>
            <a:r>
              <a:rPr dirty="0" sz="1200" spc="-15" b="1">
                <a:latin typeface="Calibri"/>
                <a:cs typeface="Calibri"/>
              </a:rPr>
              <a:t>3</a:t>
            </a:r>
            <a:r>
              <a:rPr dirty="0" sz="1200" b="1">
                <a:latin typeface="Calibri"/>
                <a:cs typeface="Calibri"/>
              </a:rPr>
              <a:t>%</a:t>
            </a:r>
            <a:r>
              <a:rPr dirty="0" sz="1200" spc="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of </a:t>
            </a:r>
            <a:r>
              <a:rPr dirty="0" sz="1200" spc="-15" b="1">
                <a:latin typeface="Calibri"/>
                <a:cs typeface="Calibri"/>
              </a:rPr>
              <a:t>b</a:t>
            </a:r>
            <a:r>
              <a:rPr dirty="0" sz="1200" spc="-10" b="1">
                <a:latin typeface="Calibri"/>
                <a:cs typeface="Calibri"/>
              </a:rPr>
              <a:t>ases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a</a:t>
            </a:r>
            <a:r>
              <a:rPr dirty="0" sz="1200" spc="-10" b="1">
                <a:latin typeface="Calibri"/>
                <a:cs typeface="Calibri"/>
              </a:rPr>
              <a:t>li</a:t>
            </a:r>
            <a:r>
              <a:rPr dirty="0" sz="1200" spc="-10" b="1">
                <a:latin typeface="Calibri"/>
                <a:cs typeface="Calibri"/>
              </a:rPr>
              <a:t>g</a:t>
            </a:r>
            <a:r>
              <a:rPr dirty="0" sz="1200" spc="-15" b="1">
                <a:latin typeface="Calibri"/>
                <a:cs typeface="Calibri"/>
              </a:rPr>
              <a:t>n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10" b="1">
                <a:latin typeface="Calibri"/>
                <a:cs typeface="Calibri"/>
              </a:rPr>
              <a:t>d)</a:t>
            </a:r>
            <a:r>
              <a:rPr dirty="0" sz="1200" spc="-5" b="1">
                <a:latin typeface="Calibri"/>
                <a:cs typeface="Calibri"/>
              </a:rPr>
              <a:t>,</a:t>
            </a:r>
            <a:r>
              <a:rPr dirty="0" sz="1200" spc="30" b="1">
                <a:latin typeface="Calibri"/>
                <a:cs typeface="Calibri"/>
              </a:rPr>
              <a:t> </a:t>
            </a:r>
            <a:r>
              <a:rPr dirty="0" sz="1200" spc="-5" b="1">
                <a:latin typeface="Calibri"/>
                <a:cs typeface="Calibri"/>
              </a:rPr>
              <a:t>w</a:t>
            </a:r>
            <a:r>
              <a:rPr dirty="0" sz="1200" spc="-10" b="1">
                <a:latin typeface="Calibri"/>
                <a:cs typeface="Calibri"/>
              </a:rPr>
              <a:t>it</a:t>
            </a:r>
            <a:r>
              <a:rPr dirty="0" sz="1200" spc="-10" b="1">
                <a:latin typeface="Calibri"/>
                <a:cs typeface="Calibri"/>
              </a:rPr>
              <a:t>h</a:t>
            </a:r>
            <a:r>
              <a:rPr dirty="0" sz="1200" spc="20" b="1">
                <a:latin typeface="Calibri"/>
                <a:cs typeface="Calibri"/>
              </a:rPr>
              <a:t> </a:t>
            </a:r>
            <a:r>
              <a:rPr dirty="0" sz="1200" spc="-15" b="1">
                <a:latin typeface="Calibri"/>
                <a:cs typeface="Calibri"/>
              </a:rPr>
              <a:t>26</a:t>
            </a:r>
            <a:r>
              <a:rPr dirty="0" sz="1200" spc="-5" b="1">
                <a:latin typeface="Calibri"/>
                <a:cs typeface="Calibri"/>
              </a:rPr>
              <a:t>.</a:t>
            </a:r>
            <a:r>
              <a:rPr dirty="0" sz="1200" spc="-15" b="1">
                <a:latin typeface="Calibri"/>
                <a:cs typeface="Calibri"/>
              </a:rPr>
              <a:t>6</a:t>
            </a:r>
            <a:r>
              <a:rPr dirty="0" sz="1200" b="1">
                <a:latin typeface="Calibri"/>
                <a:cs typeface="Calibri"/>
              </a:rPr>
              <a:t>%</a:t>
            </a:r>
            <a:r>
              <a:rPr dirty="0" sz="1200" spc="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e</a:t>
            </a:r>
            <a:r>
              <a:rPr dirty="0" sz="1200" spc="-5" b="1">
                <a:latin typeface="Calibri"/>
                <a:cs typeface="Calibri"/>
              </a:rPr>
              <a:t>r</a:t>
            </a:r>
            <a:r>
              <a:rPr dirty="0" sz="1200" spc="-15" b="1">
                <a:latin typeface="Calibri"/>
                <a:cs typeface="Calibri"/>
              </a:rPr>
              <a:t>r</a:t>
            </a:r>
            <a:r>
              <a:rPr dirty="0" sz="1200" spc="-10" b="1">
                <a:latin typeface="Calibri"/>
                <a:cs typeface="Calibri"/>
              </a:rPr>
              <a:t>o</a:t>
            </a:r>
            <a:r>
              <a:rPr dirty="0" sz="1200" spc="-110" b="1">
                <a:latin typeface="Calibri"/>
                <a:cs typeface="Calibri"/>
              </a:rPr>
              <a:t>r</a:t>
            </a:r>
            <a:r>
              <a:rPr dirty="0" sz="1200" b="1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23850" y="390143"/>
            <a:ext cx="5916930" cy="4566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23850" y="853439"/>
            <a:ext cx="4044695" cy="4872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30259" y="153795"/>
            <a:ext cx="2889885" cy="153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i="1">
                <a:latin typeface="Calibri"/>
                <a:cs typeface="Calibri"/>
              </a:rPr>
              <a:t>B</a:t>
            </a:r>
            <a:r>
              <a:rPr dirty="0" sz="1000" spc="-5" i="1">
                <a:latin typeface="Calibri"/>
                <a:cs typeface="Calibri"/>
              </a:rPr>
              <a:t>i</a:t>
            </a:r>
            <a:r>
              <a:rPr dirty="0" sz="1000" i="1">
                <a:latin typeface="Calibri"/>
                <a:cs typeface="Calibri"/>
              </a:rPr>
              <a:t>o</a:t>
            </a:r>
            <a:r>
              <a:rPr dirty="0" sz="1000" spc="-5" i="1">
                <a:latin typeface="Calibri"/>
                <a:cs typeface="Calibri"/>
              </a:rPr>
              <a:t>m</a:t>
            </a:r>
            <a:r>
              <a:rPr dirty="0" sz="1000" i="1">
                <a:latin typeface="Calibri"/>
                <a:cs typeface="Calibri"/>
              </a:rPr>
              <a:t>o</a:t>
            </a:r>
            <a:r>
              <a:rPr dirty="0" sz="1000" spc="-5" i="1">
                <a:latin typeface="Calibri"/>
                <a:cs typeface="Calibri"/>
              </a:rPr>
              <a:t>l</a:t>
            </a:r>
            <a:r>
              <a:rPr dirty="0" sz="1000" i="1">
                <a:latin typeface="Calibri"/>
                <a:cs typeface="Calibri"/>
              </a:rPr>
              <a:t>e</a:t>
            </a:r>
            <a:r>
              <a:rPr dirty="0" sz="1000" spc="-5" i="1">
                <a:latin typeface="Calibri"/>
                <a:cs typeface="Calibri"/>
              </a:rPr>
              <a:t>c</a:t>
            </a:r>
            <a:r>
              <a:rPr dirty="0" sz="1000" spc="-10" i="1">
                <a:latin typeface="Calibri"/>
                <a:cs typeface="Calibri"/>
              </a:rPr>
              <a:t>u</a:t>
            </a:r>
            <a:r>
              <a:rPr dirty="0" sz="1000" spc="-5" i="1">
                <a:latin typeface="Calibri"/>
                <a:cs typeface="Calibri"/>
              </a:rPr>
              <a:t>l</a:t>
            </a:r>
            <a:r>
              <a:rPr dirty="0" sz="1000" spc="-10" i="1">
                <a:latin typeface="Calibri"/>
                <a:cs typeface="Calibri"/>
              </a:rPr>
              <a:t>a</a:t>
            </a:r>
            <a:r>
              <a:rPr dirty="0" sz="1000" i="1">
                <a:latin typeface="Calibri"/>
                <a:cs typeface="Calibri"/>
              </a:rPr>
              <a:t>r</a:t>
            </a:r>
            <a:r>
              <a:rPr dirty="0" sz="1000" spc="-2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Dete</a:t>
            </a:r>
            <a:r>
              <a:rPr dirty="0" sz="1000" spc="-5" i="1">
                <a:latin typeface="Calibri"/>
                <a:cs typeface="Calibri"/>
              </a:rPr>
              <a:t>c</a:t>
            </a:r>
            <a:r>
              <a:rPr dirty="0" sz="1000" i="1">
                <a:latin typeface="Calibri"/>
                <a:cs typeface="Calibri"/>
              </a:rPr>
              <a:t>t</a:t>
            </a:r>
            <a:r>
              <a:rPr dirty="0" sz="1000" spc="-5" i="1">
                <a:latin typeface="Calibri"/>
                <a:cs typeface="Calibri"/>
              </a:rPr>
              <a:t>io</a:t>
            </a:r>
            <a:r>
              <a:rPr dirty="0" sz="1000" i="1">
                <a:latin typeface="Calibri"/>
                <a:cs typeface="Calibri"/>
              </a:rPr>
              <a:t>n</a:t>
            </a:r>
            <a:r>
              <a:rPr dirty="0" sz="1000" spc="-2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and</a:t>
            </a:r>
            <a:r>
              <a:rPr dirty="0" sz="1000" spc="-1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Quant</a:t>
            </a:r>
            <a:r>
              <a:rPr dirty="0" sz="1000" spc="-5" i="1">
                <a:latin typeface="Calibri"/>
                <a:cs typeface="Calibri"/>
              </a:rPr>
              <a:t>i</a:t>
            </a:r>
            <a:r>
              <a:rPr dirty="0" sz="1000" spc="-10" i="1">
                <a:latin typeface="Calibri"/>
                <a:cs typeface="Calibri"/>
              </a:rPr>
              <a:t>f</a:t>
            </a:r>
            <a:r>
              <a:rPr dirty="0" sz="1000" spc="-5" i="1">
                <a:latin typeface="Calibri"/>
                <a:cs typeface="Calibri"/>
              </a:rPr>
              <a:t>ic</a:t>
            </a:r>
            <a:r>
              <a:rPr dirty="0" sz="1000" spc="-10" i="1">
                <a:latin typeface="Calibri"/>
                <a:cs typeface="Calibri"/>
              </a:rPr>
              <a:t>a</a:t>
            </a:r>
            <a:r>
              <a:rPr dirty="0" sz="1000" i="1">
                <a:latin typeface="Calibri"/>
                <a:cs typeface="Calibri"/>
              </a:rPr>
              <a:t>t</a:t>
            </a:r>
            <a:r>
              <a:rPr dirty="0" sz="1000" spc="-5" i="1">
                <a:latin typeface="Calibri"/>
                <a:cs typeface="Calibri"/>
              </a:rPr>
              <a:t>io</a:t>
            </a:r>
            <a:r>
              <a:rPr dirty="0" sz="1000" i="1">
                <a:latin typeface="Calibri"/>
                <a:cs typeface="Calibri"/>
              </a:rPr>
              <a:t>n</a:t>
            </a:r>
            <a:r>
              <a:rPr dirty="0" sz="1000" spc="-2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3 (</a:t>
            </a:r>
            <a:r>
              <a:rPr dirty="0" sz="1000" b="1" i="1">
                <a:latin typeface="Calibri"/>
                <a:cs typeface="Calibri"/>
              </a:rPr>
              <a:t>2015</a:t>
            </a:r>
            <a:r>
              <a:rPr dirty="0" sz="1000" i="1">
                <a:latin typeface="Calibri"/>
                <a:cs typeface="Calibri"/>
              </a:rPr>
              <a:t>)</a:t>
            </a:r>
            <a:r>
              <a:rPr dirty="0" sz="1000" spc="-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1</a:t>
            </a:r>
            <a:r>
              <a:rPr dirty="0" sz="1000" spc="-5" i="1">
                <a:latin typeface="Calibri"/>
                <a:cs typeface="Calibri"/>
              </a:rPr>
              <a:t>–</a:t>
            </a:r>
            <a:r>
              <a:rPr dirty="0" sz="1000" i="1"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1890" y="8312"/>
            <a:ext cx="8441574" cy="43932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448992" y="4729941"/>
            <a:ext cx="3354185" cy="12843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6338223" y="391505"/>
            <a:ext cx="678180" cy="12680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765">
              <a:lnSpc>
                <a:spcPts val="5205"/>
              </a:lnSpc>
            </a:pPr>
            <a:r>
              <a:rPr dirty="0" sz="5200" spc="1705">
                <a:solidFill>
                  <a:srgbClr val="4D82A0"/>
                </a:solidFill>
                <a:latin typeface="Arial"/>
                <a:cs typeface="Arial"/>
              </a:rPr>
              <a:t>0</a:t>
            </a:r>
            <a:endParaRPr sz="5200">
              <a:latin typeface="Arial"/>
              <a:cs typeface="Arial"/>
            </a:endParaRPr>
          </a:p>
          <a:p>
            <a:pPr marL="12700">
              <a:lnSpc>
                <a:spcPts val="5625"/>
              </a:lnSpc>
            </a:pPr>
            <a:r>
              <a:rPr dirty="0" sz="5550" spc="480">
                <a:solidFill>
                  <a:srgbClr val="4D82A0"/>
                </a:solidFill>
                <a:latin typeface="Arial"/>
                <a:cs typeface="Arial"/>
              </a:rPr>
              <a:t>ill</a:t>
            </a:r>
            <a:endParaRPr sz="555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417175" y="754015"/>
            <a:ext cx="0" cy="156210"/>
          </a:xfrm>
          <a:custGeom>
            <a:avLst/>
            <a:gdLst/>
            <a:ahLst/>
            <a:cxnLst/>
            <a:rect l="l" t="t" r="r" b="b"/>
            <a:pathLst>
              <a:path w="0" h="156209">
                <a:moveTo>
                  <a:pt x="0" y="0"/>
                </a:moveTo>
                <a:lnTo>
                  <a:pt x="0" y="155934"/>
                </a:lnTo>
              </a:path>
            </a:pathLst>
          </a:custGeom>
          <a:ln w="36286">
            <a:solidFill>
              <a:srgbClr val="EDEB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532824" y="754015"/>
            <a:ext cx="0" cy="156210"/>
          </a:xfrm>
          <a:custGeom>
            <a:avLst/>
            <a:gdLst/>
            <a:ahLst/>
            <a:cxnLst/>
            <a:rect l="l" t="t" r="r" b="b"/>
            <a:pathLst>
              <a:path w="0" h="156209">
                <a:moveTo>
                  <a:pt x="0" y="0"/>
                </a:moveTo>
                <a:lnTo>
                  <a:pt x="0" y="155934"/>
                </a:lnTo>
              </a:path>
            </a:pathLst>
          </a:custGeom>
          <a:ln w="48086">
            <a:solidFill>
              <a:srgbClr val="EDEB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7152871" y="555543"/>
            <a:ext cx="1422400" cy="351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125">
                <a:solidFill>
                  <a:srgbClr val="4D82A0"/>
                </a:solidFill>
                <a:latin typeface="Arial"/>
                <a:cs typeface="Arial"/>
              </a:rPr>
              <a:t>W</a:t>
            </a:r>
            <a:r>
              <a:rPr dirty="0" sz="900" spc="40">
                <a:solidFill>
                  <a:srgbClr val="4D82A0"/>
                </a:solidFill>
                <a:latin typeface="Arial"/>
                <a:cs typeface="Arial"/>
              </a:rPr>
              <a:t>e</a:t>
            </a:r>
            <a:r>
              <a:rPr dirty="0" sz="900" spc="-15">
                <a:solidFill>
                  <a:srgbClr val="6785A0"/>
                </a:solidFill>
                <a:latin typeface="Arial"/>
                <a:cs typeface="Arial"/>
              </a:rPr>
              <a:t>i</a:t>
            </a:r>
            <a:r>
              <a:rPr dirty="0" sz="900" spc="100">
                <a:solidFill>
                  <a:srgbClr val="4D82A0"/>
                </a:solidFill>
                <a:latin typeface="Arial"/>
                <a:cs typeface="Arial"/>
              </a:rPr>
              <a:t>ght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dirty="0" sz="900" spc="40">
                <a:solidFill>
                  <a:srgbClr val="89898E"/>
                </a:solidFill>
                <a:latin typeface="Arial"/>
                <a:cs typeface="Arial"/>
              </a:rPr>
              <a:t>87g</a:t>
            </a:r>
            <a:r>
              <a:rPr dirty="0" sz="900" spc="25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-40">
                <a:solidFill>
                  <a:srgbClr val="A3A5A5"/>
                </a:solidFill>
                <a:latin typeface="Arial"/>
                <a:cs typeface="Arial"/>
              </a:rPr>
              <a:t>(</a:t>
            </a:r>
            <a:r>
              <a:rPr dirty="0" sz="900" spc="30">
                <a:solidFill>
                  <a:srgbClr val="89898E"/>
                </a:solidFill>
                <a:latin typeface="Arial"/>
                <a:cs typeface="Arial"/>
              </a:rPr>
              <a:t>103g</a:t>
            </a:r>
            <a:r>
              <a:rPr dirty="0" sz="900" spc="-50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89898E"/>
                </a:solidFill>
                <a:latin typeface="Arial"/>
                <a:cs typeface="Arial"/>
              </a:rPr>
              <a:t>with</a:t>
            </a:r>
            <a:r>
              <a:rPr dirty="0" sz="900" spc="35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60">
                <a:solidFill>
                  <a:srgbClr val="89898E"/>
                </a:solidFill>
                <a:latin typeface="Arial"/>
                <a:cs typeface="Arial"/>
              </a:rPr>
              <a:t>a</a:t>
            </a:r>
            <a:r>
              <a:rPr dirty="0" sz="900" spc="-95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65">
                <a:solidFill>
                  <a:srgbClr val="89898E"/>
                </a:solidFill>
                <a:latin typeface="Arial"/>
                <a:cs typeface="Arial"/>
              </a:rPr>
              <a:t>f</a:t>
            </a:r>
            <a:r>
              <a:rPr dirty="0" sz="900" spc="-5">
                <a:solidFill>
                  <a:srgbClr val="89898E"/>
                </a:solidFill>
                <a:latin typeface="Arial"/>
                <a:cs typeface="Arial"/>
              </a:rPr>
              <a:t>l</a:t>
            </a:r>
            <a:r>
              <a:rPr dirty="0" sz="900" spc="55">
                <a:solidFill>
                  <a:srgbClr val="89898E"/>
                </a:solidFill>
                <a:latin typeface="Arial"/>
                <a:cs typeface="Arial"/>
              </a:rPr>
              <a:t>ow</a:t>
            </a:r>
            <a:r>
              <a:rPr dirty="0" sz="900" spc="20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89898E"/>
                </a:solidFill>
                <a:latin typeface="Arial"/>
                <a:cs typeface="Arial"/>
              </a:rPr>
              <a:t>cel</a:t>
            </a:r>
            <a:r>
              <a:rPr dirty="0" sz="900" spc="-70">
                <a:solidFill>
                  <a:srgbClr val="89898E"/>
                </a:solidFill>
                <a:latin typeface="Arial"/>
                <a:cs typeface="Arial"/>
              </a:rPr>
              <a:t>l</a:t>
            </a:r>
            <a:r>
              <a:rPr dirty="0" sz="900" spc="60">
                <a:solidFill>
                  <a:srgbClr val="A3A5A5"/>
                </a:solidFill>
                <a:latin typeface="Arial"/>
                <a:cs typeface="Arial"/>
              </a:rPr>
              <a:t>)</a:t>
            </a:r>
            <a:endParaRPr sz="9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540759" y="1306812"/>
            <a:ext cx="0" cy="156210"/>
          </a:xfrm>
          <a:custGeom>
            <a:avLst/>
            <a:gdLst/>
            <a:ahLst/>
            <a:cxnLst/>
            <a:rect l="l" t="t" r="r" b="b"/>
            <a:pathLst>
              <a:path w="0" h="156209">
                <a:moveTo>
                  <a:pt x="0" y="0"/>
                </a:moveTo>
                <a:lnTo>
                  <a:pt x="0" y="155934"/>
                </a:lnTo>
              </a:path>
            </a:pathLst>
          </a:custGeom>
          <a:ln w="55727">
            <a:solidFill>
              <a:srgbClr val="EDEB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860799" y="1306812"/>
            <a:ext cx="0" cy="156210"/>
          </a:xfrm>
          <a:custGeom>
            <a:avLst/>
            <a:gdLst/>
            <a:ahLst/>
            <a:cxnLst/>
            <a:rect l="l" t="t" r="r" b="b"/>
            <a:pathLst>
              <a:path w="0" h="156209">
                <a:moveTo>
                  <a:pt x="0" y="0"/>
                </a:moveTo>
                <a:lnTo>
                  <a:pt x="0" y="155934"/>
                </a:lnTo>
              </a:path>
            </a:pathLst>
          </a:custGeom>
          <a:ln w="55727">
            <a:solidFill>
              <a:srgbClr val="EDEB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7161183" y="1108338"/>
            <a:ext cx="1213485" cy="351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6510">
              <a:lnSpc>
                <a:spcPct val="100000"/>
              </a:lnSpc>
            </a:pPr>
            <a:r>
              <a:rPr dirty="0" sz="900" spc="70">
                <a:solidFill>
                  <a:srgbClr val="4D82A0"/>
                </a:solidFill>
                <a:latin typeface="Arial"/>
                <a:cs typeface="Arial"/>
              </a:rPr>
              <a:t>Size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dirty="0" sz="850" spc="45">
                <a:solidFill>
                  <a:srgbClr val="89898E"/>
                </a:solidFill>
                <a:latin typeface="Times New Roman"/>
                <a:cs typeface="Times New Roman"/>
              </a:rPr>
              <a:t>W</a:t>
            </a:r>
            <a:r>
              <a:rPr dirty="0" sz="850" spc="45">
                <a:solidFill>
                  <a:srgbClr val="89898E"/>
                </a:solidFill>
                <a:latin typeface="Times New Roman"/>
                <a:cs typeface="Times New Roman"/>
              </a:rPr>
              <a:t> </a:t>
            </a:r>
            <a:r>
              <a:rPr dirty="0" sz="850" spc="-105">
                <a:solidFill>
                  <a:srgbClr val="89898E"/>
                </a:solidFill>
                <a:latin typeface="Times New Roman"/>
                <a:cs typeface="Times New Roman"/>
              </a:rPr>
              <a:t> </a:t>
            </a:r>
            <a:r>
              <a:rPr dirty="0" sz="900" spc="30">
                <a:solidFill>
                  <a:srgbClr val="72727E"/>
                </a:solidFill>
                <a:latin typeface="Arial"/>
                <a:cs typeface="Arial"/>
              </a:rPr>
              <a:t>10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5</a:t>
            </a:r>
            <a:r>
              <a:rPr dirty="0" sz="900" spc="170">
                <a:solidFill>
                  <a:srgbClr val="A3A5A5"/>
                </a:solidFill>
                <a:latin typeface="Arial"/>
                <a:cs typeface="Arial"/>
              </a:rPr>
              <a:t>,</a:t>
            </a:r>
            <a:r>
              <a:rPr dirty="0" sz="900" spc="-155">
                <a:solidFill>
                  <a:srgbClr val="A3A5A5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H</a:t>
            </a:r>
            <a:r>
              <a:rPr dirty="0" sz="900" spc="-7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5">
                <a:solidFill>
                  <a:srgbClr val="89898E"/>
                </a:solidFill>
                <a:latin typeface="Arial"/>
                <a:cs typeface="Arial"/>
              </a:rPr>
              <a:t>2</a:t>
            </a:r>
            <a:r>
              <a:rPr dirty="0" sz="900" spc="75">
                <a:solidFill>
                  <a:srgbClr val="89898E"/>
                </a:solidFill>
                <a:latin typeface="Arial"/>
                <a:cs typeface="Arial"/>
              </a:rPr>
              <a:t>3</a:t>
            </a:r>
            <a:r>
              <a:rPr dirty="0" sz="900" spc="170">
                <a:solidFill>
                  <a:srgbClr val="A3A5A5"/>
                </a:solidFill>
                <a:latin typeface="Arial"/>
                <a:cs typeface="Arial"/>
              </a:rPr>
              <a:t>,</a:t>
            </a:r>
            <a:r>
              <a:rPr dirty="0" sz="900" spc="-155">
                <a:solidFill>
                  <a:srgbClr val="A3A5A5"/>
                </a:solidFill>
                <a:latin typeface="Arial"/>
                <a:cs typeface="Arial"/>
              </a:rPr>
              <a:t> </a:t>
            </a:r>
            <a:r>
              <a:rPr dirty="0" sz="900" spc="55">
                <a:solidFill>
                  <a:srgbClr val="89898E"/>
                </a:solidFill>
                <a:latin typeface="Arial"/>
                <a:cs typeface="Arial"/>
              </a:rPr>
              <a:t>D</a:t>
            </a:r>
            <a:r>
              <a:rPr dirty="0" sz="900" spc="-75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89898E"/>
                </a:solidFill>
                <a:latin typeface="Arial"/>
                <a:cs typeface="Arial"/>
              </a:rPr>
              <a:t>33mm</a:t>
            </a:r>
            <a:endParaRPr sz="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4994" y="4695101"/>
            <a:ext cx="4808220" cy="12458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1275">
              <a:lnSpc>
                <a:spcPct val="100000"/>
              </a:lnSpc>
            </a:pPr>
            <a:r>
              <a:rPr dirty="0" sz="2800" spc="65">
                <a:solidFill>
                  <a:srgbClr val="485657"/>
                </a:solidFill>
                <a:latin typeface="Arial"/>
                <a:cs typeface="Arial"/>
              </a:rPr>
              <a:t>Flon</a:t>
            </a:r>
            <a:r>
              <a:rPr dirty="0" sz="2800" spc="180">
                <a:solidFill>
                  <a:srgbClr val="485657"/>
                </a:solidFill>
                <a:latin typeface="Arial"/>
                <a:cs typeface="Arial"/>
              </a:rPr>
              <a:t>g</a:t>
            </a:r>
            <a:r>
              <a:rPr dirty="0" sz="2800" spc="-70">
                <a:solidFill>
                  <a:srgbClr val="625E72"/>
                </a:solidFill>
                <a:latin typeface="Arial"/>
                <a:cs typeface="Arial"/>
              </a:rPr>
              <a:t>l</a:t>
            </a:r>
            <a:r>
              <a:rPr dirty="0" sz="2800" spc="120">
                <a:solidFill>
                  <a:srgbClr val="485657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45"/>
              </a:spcBef>
            </a:pPr>
            <a:r>
              <a:rPr dirty="0" sz="900" spc="75">
                <a:solidFill>
                  <a:srgbClr val="625E72"/>
                </a:solidFill>
                <a:latin typeface="Arial"/>
                <a:cs typeface="Arial"/>
              </a:rPr>
              <a:t>Adapting</a:t>
            </a:r>
            <a:r>
              <a:rPr dirty="0" sz="900" spc="75">
                <a:solidFill>
                  <a:srgbClr val="625E72"/>
                </a:solidFill>
                <a:latin typeface="Arial"/>
                <a:cs typeface="Arial"/>
              </a:rPr>
              <a:t> </a:t>
            </a:r>
            <a:r>
              <a:rPr dirty="0" sz="900" spc="-80">
                <a:solidFill>
                  <a:srgbClr val="625E72"/>
                </a:solidFill>
                <a:latin typeface="Arial"/>
                <a:cs typeface="Arial"/>
              </a:rPr>
              <a:t> </a:t>
            </a:r>
            <a:r>
              <a:rPr dirty="0" sz="900" spc="165">
                <a:solidFill>
                  <a:srgbClr val="72727E"/>
                </a:solidFill>
                <a:latin typeface="Arial"/>
                <a:cs typeface="Arial"/>
              </a:rPr>
              <a:t>M</a:t>
            </a:r>
            <a:r>
              <a:rPr dirty="0" sz="900" spc="-40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120">
                <a:solidFill>
                  <a:srgbClr val="72727E"/>
                </a:solidFill>
                <a:latin typeface="Arial"/>
                <a:cs typeface="Arial"/>
              </a:rPr>
              <a:t>n</a:t>
            </a:r>
            <a:r>
              <a:rPr dirty="0" sz="900" spc="-5">
                <a:solidFill>
                  <a:srgbClr val="8E7274"/>
                </a:solidFill>
                <a:latin typeface="Arial"/>
                <a:cs typeface="Arial"/>
              </a:rPr>
              <a:t>l</a:t>
            </a:r>
            <a:r>
              <a:rPr dirty="0" sz="900" spc="125">
                <a:solidFill>
                  <a:srgbClr val="72727E"/>
                </a:solidFill>
                <a:latin typeface="Arial"/>
                <a:cs typeface="Arial"/>
              </a:rPr>
              <a:t>ON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6785A0"/>
                </a:solidFill>
                <a:latin typeface="Arial"/>
                <a:cs typeface="Arial"/>
              </a:rPr>
              <a:t>f</a:t>
            </a:r>
            <a:r>
              <a:rPr dirty="0" sz="900" spc="75">
                <a:solidFill>
                  <a:srgbClr val="72727E"/>
                </a:solidFill>
                <a:latin typeface="Arial"/>
                <a:cs typeface="Arial"/>
              </a:rPr>
              <a:t>or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smaller,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70">
                <a:solidFill>
                  <a:srgbClr val="72727E"/>
                </a:solidFill>
                <a:latin typeface="Arial"/>
                <a:cs typeface="Arial"/>
              </a:rPr>
              <a:t>f</a:t>
            </a:r>
            <a:r>
              <a:rPr dirty="0" sz="900" spc="25">
                <a:solidFill>
                  <a:srgbClr val="4D82A0"/>
                </a:solidFill>
                <a:latin typeface="Arial"/>
                <a:cs typeface="Arial"/>
              </a:rPr>
              <a:t>r</a:t>
            </a:r>
            <a:r>
              <a:rPr dirty="0" sz="900" spc="95">
                <a:solidFill>
                  <a:srgbClr val="72727E"/>
                </a:solidFill>
                <a:latin typeface="Arial"/>
                <a:cs typeface="Arial"/>
              </a:rPr>
              <a:t>eq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u</a:t>
            </a:r>
            <a:r>
              <a:rPr dirty="0" sz="900" spc="10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n</a:t>
            </a:r>
            <a:r>
              <a:rPr dirty="0" sz="900" spc="85">
                <a:solidFill>
                  <a:srgbClr val="72727E"/>
                </a:solidFill>
                <a:latin typeface="Arial"/>
                <a:cs typeface="Arial"/>
              </a:rPr>
              <a:t>t,</a:t>
            </a:r>
            <a:r>
              <a:rPr dirty="0" sz="900" spc="5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80">
                <a:solidFill>
                  <a:srgbClr val="72727E"/>
                </a:solidFill>
                <a:latin typeface="Arial"/>
                <a:cs typeface="Arial"/>
              </a:rPr>
              <a:t>rapid</a:t>
            </a:r>
            <a:r>
              <a:rPr dirty="0" sz="900" spc="-7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60">
                <a:solidFill>
                  <a:srgbClr val="72727E"/>
                </a:solidFill>
                <a:latin typeface="Arial"/>
                <a:cs typeface="Arial"/>
              </a:rPr>
              <a:t>tests</a:t>
            </a:r>
            <a:r>
              <a:rPr dirty="0" sz="900" spc="9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95">
                <a:solidFill>
                  <a:srgbClr val="72727E"/>
                </a:solidFill>
                <a:latin typeface="Arial"/>
                <a:cs typeface="Arial"/>
              </a:rPr>
              <a:t>and</a:t>
            </a:r>
            <a:r>
              <a:rPr dirty="0" sz="900" spc="-1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75">
                <a:solidFill>
                  <a:srgbClr val="72727E"/>
                </a:solidFill>
                <a:latin typeface="Arial"/>
                <a:cs typeface="Arial"/>
              </a:rPr>
              <a:t>an</a:t>
            </a:r>
            <a:r>
              <a:rPr dirty="0" sz="900" spc="80">
                <a:solidFill>
                  <a:srgbClr val="72727E"/>
                </a:solidFill>
                <a:latin typeface="Arial"/>
                <a:cs typeface="Arial"/>
              </a:rPr>
              <a:t>a</a:t>
            </a:r>
            <a:r>
              <a:rPr dirty="0" sz="900" spc="-5">
                <a:solidFill>
                  <a:srgbClr val="485657"/>
                </a:solidFill>
                <a:latin typeface="Arial"/>
                <a:cs typeface="Arial"/>
              </a:rPr>
              <a:t>l</a:t>
            </a:r>
            <a:r>
              <a:rPr dirty="0" sz="900" spc="60">
                <a:solidFill>
                  <a:srgbClr val="72727E"/>
                </a:solidFill>
                <a:latin typeface="Arial"/>
                <a:cs typeface="Arial"/>
              </a:rPr>
              <a:t>yses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050">
              <a:latin typeface="Times New Roman"/>
              <a:cs typeface="Times New Roman"/>
            </a:endParaRPr>
          </a:p>
          <a:p>
            <a:pPr marL="20955" marR="5080">
              <a:lnSpc>
                <a:spcPct val="127299"/>
              </a:lnSpc>
            </a:pPr>
            <a:r>
              <a:rPr dirty="0" sz="900" spc="-35">
                <a:solidFill>
                  <a:srgbClr val="625E72"/>
                </a:solidFill>
                <a:latin typeface="Arial"/>
                <a:cs typeface="Arial"/>
              </a:rPr>
              <a:t>F</a:t>
            </a:r>
            <a:r>
              <a:rPr dirty="0" sz="900" spc="-40">
                <a:solidFill>
                  <a:srgbClr val="8E7274"/>
                </a:solidFill>
                <a:latin typeface="Arial"/>
                <a:cs typeface="Arial"/>
              </a:rPr>
              <a:t>l</a:t>
            </a:r>
            <a:r>
              <a:rPr dirty="0" sz="900" spc="35">
                <a:solidFill>
                  <a:srgbClr val="72727E"/>
                </a:solidFill>
                <a:latin typeface="Arial"/>
                <a:cs typeface="Arial"/>
              </a:rPr>
              <a:t>on</a:t>
            </a:r>
            <a:r>
              <a:rPr dirty="0" sz="900" spc="65">
                <a:solidFill>
                  <a:srgbClr val="72727E"/>
                </a:solidFill>
                <a:latin typeface="Arial"/>
                <a:cs typeface="Arial"/>
              </a:rPr>
              <a:t>g</a:t>
            </a:r>
            <a:r>
              <a:rPr dirty="0" sz="900" spc="-45">
                <a:solidFill>
                  <a:srgbClr val="60669C"/>
                </a:solidFill>
                <a:latin typeface="Arial"/>
                <a:cs typeface="Arial"/>
              </a:rPr>
              <a:t>l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900" spc="-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89898E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89898E"/>
                </a:solidFill>
                <a:latin typeface="Arial"/>
                <a:cs typeface="Arial"/>
              </a:rPr>
              <a:t>s</a:t>
            </a:r>
            <a:r>
              <a:rPr dirty="0" sz="900" spc="-20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an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adapter</a:t>
            </a:r>
            <a:r>
              <a:rPr dirty="0" sz="900" spc="1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89898E"/>
                </a:solidFill>
                <a:latin typeface="Arial"/>
                <a:cs typeface="Arial"/>
              </a:rPr>
              <a:t>(</a:t>
            </a:r>
            <a:r>
              <a:rPr dirty="0" sz="900" spc="15">
                <a:solidFill>
                  <a:srgbClr val="89898E"/>
                </a:solidFill>
                <a:latin typeface="Arial"/>
                <a:cs typeface="Arial"/>
              </a:rPr>
              <a:t>f</a:t>
            </a:r>
            <a:r>
              <a:rPr dirty="0" sz="900" spc="-75">
                <a:solidFill>
                  <a:srgbClr val="89898E"/>
                </a:solidFill>
                <a:latin typeface="Arial"/>
                <a:cs typeface="Arial"/>
              </a:rPr>
              <a:t>l</a:t>
            </a:r>
            <a:r>
              <a:rPr dirty="0" sz="900" spc="55">
                <a:solidFill>
                  <a:srgbClr val="89898E"/>
                </a:solidFill>
                <a:latin typeface="Arial"/>
                <a:cs typeface="Arial"/>
              </a:rPr>
              <a:t>ow</a:t>
            </a:r>
            <a:r>
              <a:rPr dirty="0" sz="900" spc="-10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72727E"/>
                </a:solidFill>
                <a:latin typeface="Arial"/>
                <a:cs typeface="Arial"/>
              </a:rPr>
              <a:t>cell</a:t>
            </a:r>
            <a:r>
              <a:rPr dirty="0" sz="900" spc="-7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dong</a:t>
            </a:r>
            <a:r>
              <a:rPr dirty="0" sz="900" spc="-10">
                <a:solidFill>
                  <a:srgbClr val="72727E"/>
                </a:solidFill>
                <a:latin typeface="Arial"/>
                <a:cs typeface="Arial"/>
              </a:rPr>
              <a:t>l</a:t>
            </a:r>
            <a:r>
              <a:rPr dirty="0" sz="900" spc="-4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900" spc="60">
                <a:solidFill>
                  <a:srgbClr val="72727E"/>
                </a:solidFill>
                <a:latin typeface="Arial"/>
                <a:cs typeface="Arial"/>
              </a:rPr>
              <a:t>)</a:t>
            </a:r>
            <a:r>
              <a:rPr dirty="0" sz="900" spc="-1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72727E"/>
                </a:solidFill>
                <a:latin typeface="Arial"/>
                <a:cs typeface="Arial"/>
              </a:rPr>
              <a:t>for</a:t>
            </a:r>
            <a:r>
              <a:rPr dirty="0" sz="900" spc="6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5">
                <a:solidFill>
                  <a:srgbClr val="72727E"/>
                </a:solidFill>
                <a:latin typeface="Arial"/>
                <a:cs typeface="Arial"/>
              </a:rPr>
              <a:t>M</a:t>
            </a:r>
            <a:r>
              <a:rPr dirty="0" sz="900" spc="-5">
                <a:solidFill>
                  <a:srgbClr val="60669C"/>
                </a:solidFill>
                <a:latin typeface="Arial"/>
                <a:cs typeface="Arial"/>
              </a:rPr>
              <a:t>i</a:t>
            </a:r>
            <a:r>
              <a:rPr dirty="0" sz="900" spc="85">
                <a:solidFill>
                  <a:srgbClr val="72727E"/>
                </a:solidFill>
                <a:latin typeface="Arial"/>
                <a:cs typeface="Arial"/>
              </a:rPr>
              <a:t>n</a:t>
            </a:r>
            <a:r>
              <a:rPr dirty="0" sz="900" spc="-40">
                <a:solidFill>
                  <a:srgbClr val="72727E"/>
                </a:solidFill>
                <a:latin typeface="Arial"/>
                <a:cs typeface="Arial"/>
              </a:rPr>
              <a:t>l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ON</a:t>
            </a:r>
            <a:r>
              <a:rPr dirty="0" sz="900" spc="-2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or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Gr</a:t>
            </a:r>
            <a:r>
              <a:rPr dirty="0" sz="900" spc="-50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85">
                <a:solidFill>
                  <a:srgbClr val="72727E"/>
                </a:solidFill>
                <a:latin typeface="Arial"/>
                <a:cs typeface="Arial"/>
              </a:rPr>
              <a:t>d</a:t>
            </a:r>
            <a:r>
              <a:rPr dirty="0" sz="900" spc="-40">
                <a:solidFill>
                  <a:srgbClr val="72727E"/>
                </a:solidFill>
                <a:latin typeface="Arial"/>
                <a:cs typeface="Arial"/>
              </a:rPr>
              <a:t>l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ON</a:t>
            </a:r>
            <a:r>
              <a:rPr dirty="0" sz="900" spc="-6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625E72"/>
                </a:solidFill>
                <a:latin typeface="Arial"/>
                <a:cs typeface="Arial"/>
              </a:rPr>
              <a:t>that</a:t>
            </a:r>
            <a:r>
              <a:rPr dirty="0" sz="900" spc="40">
                <a:solidFill>
                  <a:srgbClr val="625E72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ena</a:t>
            </a:r>
            <a:r>
              <a:rPr dirty="0" sz="900" spc="45">
                <a:solidFill>
                  <a:srgbClr val="72727E"/>
                </a:solidFill>
                <a:latin typeface="Arial"/>
                <a:cs typeface="Arial"/>
              </a:rPr>
              <a:t>b</a:t>
            </a:r>
            <a:r>
              <a:rPr dirty="0" sz="900" spc="-45">
                <a:solidFill>
                  <a:srgbClr val="60669C"/>
                </a:solidFill>
                <a:latin typeface="Arial"/>
                <a:cs typeface="Arial"/>
              </a:rPr>
              <a:t>l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es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5">
                <a:solidFill>
                  <a:srgbClr val="72727E"/>
                </a:solidFill>
                <a:latin typeface="Arial"/>
                <a:cs typeface="Arial"/>
              </a:rPr>
              <a:t>d</a:t>
            </a:r>
            <a:r>
              <a:rPr dirty="0" sz="900" spc="-5">
                <a:solidFill>
                  <a:srgbClr val="93575B"/>
                </a:solidFill>
                <a:latin typeface="Arial"/>
                <a:cs typeface="Arial"/>
              </a:rPr>
              <a:t>i</a:t>
            </a:r>
            <a:r>
              <a:rPr dirty="0" sz="900" spc="-10">
                <a:solidFill>
                  <a:srgbClr val="6785A0"/>
                </a:solidFill>
                <a:latin typeface="Arial"/>
                <a:cs typeface="Arial"/>
              </a:rPr>
              <a:t>r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ec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t</a:t>
            </a:r>
            <a:r>
              <a:rPr dirty="0" sz="900" spc="229">
                <a:solidFill>
                  <a:srgbClr val="6785A0"/>
                </a:solidFill>
                <a:latin typeface="Arial"/>
                <a:cs typeface="Arial"/>
              </a:rPr>
              <a:t>,</a:t>
            </a:r>
            <a:r>
              <a:rPr dirty="0" sz="900" spc="10">
                <a:solidFill>
                  <a:srgbClr val="72727E"/>
                </a:solidFill>
                <a:latin typeface="Arial"/>
                <a:cs typeface="Arial"/>
              </a:rPr>
              <a:t>real-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t</a:t>
            </a:r>
            <a:r>
              <a:rPr dirty="0" sz="900" spc="-45">
                <a:solidFill>
                  <a:srgbClr val="60669C"/>
                </a:solidFill>
                <a:latin typeface="Arial"/>
                <a:cs typeface="Arial"/>
              </a:rPr>
              <a:t>i</a:t>
            </a:r>
            <a:r>
              <a:rPr dirty="0" sz="900" spc="55">
                <a:solidFill>
                  <a:srgbClr val="72727E"/>
                </a:solidFill>
                <a:latin typeface="Arial"/>
                <a:cs typeface="Arial"/>
              </a:rPr>
              <a:t>me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DNA</a:t>
            </a:r>
            <a:r>
              <a:rPr dirty="0" sz="900" spc="-6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or</a:t>
            </a:r>
            <a:r>
              <a:rPr dirty="0" sz="900" spc="3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72727E"/>
                </a:solidFill>
                <a:latin typeface="Arial"/>
                <a:cs typeface="Arial"/>
              </a:rPr>
              <a:t>RNA</a:t>
            </a:r>
            <a:r>
              <a:rPr dirty="0" sz="900" spc="-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s</a:t>
            </a:r>
            <a:r>
              <a:rPr dirty="0" sz="900" spc="-4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quen</a:t>
            </a:r>
            <a:r>
              <a:rPr dirty="0" sz="900" spc="114">
                <a:solidFill>
                  <a:srgbClr val="72727E"/>
                </a:solidFill>
                <a:latin typeface="Arial"/>
                <a:cs typeface="Arial"/>
              </a:rPr>
              <a:t>c</a:t>
            </a:r>
            <a:r>
              <a:rPr dirty="0" sz="900" spc="-45">
                <a:solidFill>
                  <a:srgbClr val="60669C"/>
                </a:solidFill>
                <a:latin typeface="Arial"/>
                <a:cs typeface="Arial"/>
              </a:rPr>
              <a:t>i</a:t>
            </a:r>
            <a:r>
              <a:rPr dirty="0" sz="900" spc="45">
                <a:solidFill>
                  <a:srgbClr val="72727E"/>
                </a:solidFill>
                <a:latin typeface="Arial"/>
                <a:cs typeface="Arial"/>
              </a:rPr>
              <a:t>ng</a:t>
            </a:r>
            <a:r>
              <a:rPr dirty="0" sz="900" spc="-3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on</a:t>
            </a:r>
            <a:r>
              <a:rPr dirty="0" sz="900" spc="-4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sm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a</a:t>
            </a:r>
            <a:r>
              <a:rPr dirty="0" sz="900" spc="75">
                <a:solidFill>
                  <a:srgbClr val="6785A0"/>
                </a:solidFill>
                <a:latin typeface="Arial"/>
                <a:cs typeface="Arial"/>
              </a:rPr>
              <a:t>l</a:t>
            </a:r>
            <a:r>
              <a:rPr dirty="0" sz="900" spc="-90">
                <a:solidFill>
                  <a:srgbClr val="6785A0"/>
                </a:solidFill>
                <a:latin typeface="Arial"/>
                <a:cs typeface="Arial"/>
              </a:rPr>
              <a:t>l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er,</a:t>
            </a:r>
            <a:r>
              <a:rPr dirty="0" sz="900" spc="-5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s</a:t>
            </a:r>
            <a:r>
              <a:rPr dirty="0" sz="900" spc="-10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65">
                <a:solidFill>
                  <a:srgbClr val="72727E"/>
                </a:solidFill>
                <a:latin typeface="Arial"/>
                <a:cs typeface="Arial"/>
              </a:rPr>
              <a:t>n</a:t>
            </a:r>
            <a:r>
              <a:rPr dirty="0" sz="900" spc="10">
                <a:solidFill>
                  <a:srgbClr val="72727E"/>
                </a:solidFill>
                <a:latin typeface="Arial"/>
                <a:cs typeface="Arial"/>
              </a:rPr>
              <a:t>g</a:t>
            </a:r>
            <a:r>
              <a:rPr dirty="0" sz="900" spc="-40">
                <a:solidFill>
                  <a:srgbClr val="8E7274"/>
                </a:solidFill>
                <a:latin typeface="Arial"/>
                <a:cs typeface="Arial"/>
              </a:rPr>
              <a:t>l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e-use</a:t>
            </a:r>
            <a:r>
              <a:rPr dirty="0" sz="90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f</a:t>
            </a:r>
            <a:r>
              <a:rPr dirty="0" sz="900" spc="-25">
                <a:solidFill>
                  <a:srgbClr val="72727E"/>
                </a:solidFill>
                <a:latin typeface="Arial"/>
                <a:cs typeface="Arial"/>
              </a:rPr>
              <a:t>l</a:t>
            </a:r>
            <a:r>
              <a:rPr dirty="0" sz="900" spc="55">
                <a:solidFill>
                  <a:srgbClr val="72727E"/>
                </a:solidFill>
                <a:latin typeface="Arial"/>
                <a:cs typeface="Arial"/>
              </a:rPr>
              <a:t>ow</a:t>
            </a:r>
            <a:r>
              <a:rPr dirty="0" sz="900" spc="-1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5">
                <a:solidFill>
                  <a:srgbClr val="72727E"/>
                </a:solidFill>
                <a:latin typeface="Arial"/>
                <a:cs typeface="Arial"/>
              </a:rPr>
              <a:t>ce</a:t>
            </a:r>
            <a:r>
              <a:rPr dirty="0" sz="900" spc="30">
                <a:solidFill>
                  <a:srgbClr val="6785A0"/>
                </a:solidFill>
                <a:latin typeface="Arial"/>
                <a:cs typeface="Arial"/>
              </a:rPr>
              <a:t>l</a:t>
            </a:r>
            <a:r>
              <a:rPr dirty="0" sz="900" spc="-40">
                <a:solidFill>
                  <a:srgbClr val="6785A0"/>
                </a:solidFill>
                <a:latin typeface="Arial"/>
                <a:cs typeface="Arial"/>
              </a:rPr>
              <a:t>l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s.</a:t>
            </a:r>
            <a:endParaRPr sz="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9150" y="6073497"/>
            <a:ext cx="4932680" cy="5073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3810">
              <a:lnSpc>
                <a:spcPct val="116300"/>
              </a:lnSpc>
            </a:pP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Pro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v</a:t>
            </a:r>
            <a:r>
              <a:rPr dirty="0" sz="900" spc="-45">
                <a:solidFill>
                  <a:srgbClr val="8E7274"/>
                </a:solidFill>
                <a:latin typeface="Arial"/>
                <a:cs typeface="Arial"/>
              </a:rPr>
              <a:t>i</a:t>
            </a:r>
            <a:r>
              <a:rPr dirty="0" sz="900" spc="80">
                <a:solidFill>
                  <a:srgbClr val="72727E"/>
                </a:solidFill>
                <a:latin typeface="Arial"/>
                <a:cs typeface="Arial"/>
              </a:rPr>
              <a:t>d</a:t>
            </a:r>
            <a:r>
              <a:rPr dirty="0" sz="900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45">
                <a:solidFill>
                  <a:srgbClr val="72727E"/>
                </a:solidFill>
                <a:latin typeface="Arial"/>
                <a:cs typeface="Arial"/>
              </a:rPr>
              <a:t>ng</a:t>
            </a:r>
            <a:r>
              <a:rPr dirty="0" sz="900" spc="-6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access</a:t>
            </a:r>
            <a:r>
              <a:rPr dirty="0" sz="900" spc="-2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to</a:t>
            </a:r>
            <a:r>
              <a:rPr dirty="0" sz="900" spc="-3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sequence</a:t>
            </a:r>
            <a:r>
              <a:rPr dirty="0" sz="900" spc="1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data</a:t>
            </a:r>
            <a:r>
              <a:rPr dirty="0" sz="900" spc="-3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as</a:t>
            </a:r>
            <a:r>
              <a:rPr dirty="0" sz="900" spc="-4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72727E"/>
                </a:solidFill>
                <a:latin typeface="Arial"/>
                <a:cs typeface="Arial"/>
              </a:rPr>
              <a:t>soon</a:t>
            </a:r>
            <a:r>
              <a:rPr dirty="0" sz="900" spc="-1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5">
                <a:solidFill>
                  <a:srgbClr val="72727E"/>
                </a:solidFill>
                <a:latin typeface="Arial"/>
                <a:cs typeface="Arial"/>
              </a:rPr>
              <a:t>yo</a:t>
            </a:r>
            <a:r>
              <a:rPr dirty="0" sz="900" spc="10">
                <a:solidFill>
                  <a:srgbClr val="72727E"/>
                </a:solidFill>
                <a:latin typeface="Arial"/>
                <a:cs typeface="Arial"/>
              </a:rPr>
              <a:t>u</a:t>
            </a:r>
            <a:r>
              <a:rPr dirty="0" sz="900" spc="80">
                <a:solidFill>
                  <a:srgbClr val="4D82A0"/>
                </a:solidFill>
                <a:latin typeface="Arial"/>
                <a:cs typeface="Arial"/>
              </a:rPr>
              <a:t>r</a:t>
            </a:r>
            <a:r>
              <a:rPr dirty="0" sz="900" spc="-75">
                <a:solidFill>
                  <a:srgbClr val="4D82A0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exp</a:t>
            </a:r>
            <a:r>
              <a:rPr dirty="0" sz="900" spc="-1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1050" spc="-725">
                <a:solidFill>
                  <a:srgbClr val="72727E"/>
                </a:solidFill>
                <a:latin typeface="細明體"/>
                <a:cs typeface="細明體"/>
              </a:rPr>
              <a:t>「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ment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5">
                <a:solidFill>
                  <a:srgbClr val="72727E"/>
                </a:solidFill>
                <a:latin typeface="Arial"/>
                <a:cs typeface="Arial"/>
              </a:rPr>
              <a:t>st</a:t>
            </a:r>
            <a:r>
              <a:rPr dirty="0" sz="900" spc="-10">
                <a:solidFill>
                  <a:srgbClr val="72727E"/>
                </a:solidFill>
                <a:latin typeface="Arial"/>
                <a:cs typeface="Arial"/>
              </a:rPr>
              <a:t>a</a:t>
            </a:r>
            <a:r>
              <a:rPr dirty="0" sz="1050" spc="-760">
                <a:solidFill>
                  <a:srgbClr val="72727E"/>
                </a:solidFill>
                <a:latin typeface="細明體"/>
                <a:cs typeface="細明體"/>
              </a:rPr>
              <a:t>「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ts,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625E72"/>
                </a:solidFill>
                <a:latin typeface="Arial"/>
                <a:cs typeface="Arial"/>
              </a:rPr>
              <a:t>Flong</a:t>
            </a:r>
            <a:r>
              <a:rPr dirty="0" sz="900" spc="-60">
                <a:solidFill>
                  <a:srgbClr val="625E72"/>
                </a:solidFill>
                <a:latin typeface="Arial"/>
                <a:cs typeface="Arial"/>
              </a:rPr>
              <a:t>l</a:t>
            </a:r>
            <a:r>
              <a:rPr dirty="0" sz="900" spc="60">
                <a:solidFill>
                  <a:srgbClr val="625E72"/>
                </a:solidFill>
                <a:latin typeface="Arial"/>
                <a:cs typeface="Arial"/>
              </a:rPr>
              <a:t>e</a:t>
            </a:r>
            <a:r>
              <a:rPr dirty="0" sz="900" spc="-30">
                <a:solidFill>
                  <a:srgbClr val="625E72"/>
                </a:solidFill>
                <a:latin typeface="Arial"/>
                <a:cs typeface="Arial"/>
              </a:rPr>
              <a:t> </a:t>
            </a:r>
            <a:r>
              <a:rPr dirty="0" sz="900" spc="-5">
                <a:solidFill>
                  <a:srgbClr val="8E7274"/>
                </a:solidFill>
                <a:latin typeface="Arial"/>
                <a:cs typeface="Arial"/>
              </a:rPr>
              <a:t>i</a:t>
            </a:r>
            <a:r>
              <a:rPr dirty="0" sz="900" spc="35">
                <a:solidFill>
                  <a:srgbClr val="72727E"/>
                </a:solidFill>
                <a:latin typeface="Arial"/>
                <a:cs typeface="Arial"/>
              </a:rPr>
              <a:t>s</a:t>
            </a:r>
            <a:r>
              <a:rPr dirty="0" sz="900" spc="-5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5">
                <a:solidFill>
                  <a:srgbClr val="72727E"/>
                </a:solidFill>
                <a:latin typeface="Arial"/>
                <a:cs typeface="Arial"/>
              </a:rPr>
              <a:t>de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s</a:t>
            </a:r>
            <a:r>
              <a:rPr dirty="0" sz="900" spc="-40">
                <a:solidFill>
                  <a:srgbClr val="8597A8"/>
                </a:solidFill>
                <a:latin typeface="Arial"/>
                <a:cs typeface="Arial"/>
              </a:rPr>
              <a:t>i</a:t>
            </a:r>
            <a:r>
              <a:rPr dirty="0" sz="900" spc="30">
                <a:solidFill>
                  <a:srgbClr val="72727E"/>
                </a:solidFill>
                <a:latin typeface="Arial"/>
                <a:cs typeface="Arial"/>
              </a:rPr>
              <a:t>gned</a:t>
            </a:r>
            <a:r>
              <a:rPr dirty="0" sz="900" spc="-5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65">
                <a:solidFill>
                  <a:srgbClr val="625E72"/>
                </a:solidFill>
                <a:latin typeface="Arial"/>
                <a:cs typeface="Arial"/>
              </a:rPr>
              <a:t>to</a:t>
            </a:r>
            <a:r>
              <a:rPr dirty="0" sz="900">
                <a:solidFill>
                  <a:srgbClr val="625E72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be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the</a:t>
            </a:r>
            <a:r>
              <a:rPr dirty="0" sz="900" spc="-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qu</a:t>
            </a:r>
            <a:r>
              <a:rPr dirty="0" sz="900" spc="-25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ckest,</a:t>
            </a:r>
            <a:r>
              <a:rPr dirty="0" sz="900" spc="4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0">
                <a:solidFill>
                  <a:srgbClr val="8E7274"/>
                </a:solidFill>
                <a:latin typeface="Arial"/>
                <a:cs typeface="Arial"/>
              </a:rPr>
              <a:t>m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ost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acces</a:t>
            </a:r>
            <a:r>
              <a:rPr dirty="0" sz="900" spc="50">
                <a:solidFill>
                  <a:srgbClr val="72727E"/>
                </a:solidFill>
                <a:latin typeface="Arial"/>
                <a:cs typeface="Arial"/>
              </a:rPr>
              <a:t>s</a:t>
            </a:r>
            <a:r>
              <a:rPr dirty="0" sz="900" spc="-45">
                <a:solidFill>
                  <a:srgbClr val="504F8E"/>
                </a:solidFill>
                <a:latin typeface="Arial"/>
                <a:cs typeface="Arial"/>
              </a:rPr>
              <a:t>i</a:t>
            </a:r>
            <a:r>
              <a:rPr dirty="0" sz="900" spc="55">
                <a:solidFill>
                  <a:srgbClr val="72727E"/>
                </a:solidFill>
                <a:latin typeface="Arial"/>
                <a:cs typeface="Arial"/>
              </a:rPr>
              <a:t>b</a:t>
            </a:r>
            <a:r>
              <a:rPr dirty="0" sz="900" spc="-5">
                <a:solidFill>
                  <a:srgbClr val="60669C"/>
                </a:solidFill>
                <a:latin typeface="Arial"/>
                <a:cs typeface="Arial"/>
              </a:rPr>
              <a:t>l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900" spc="-2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5">
                <a:solidFill>
                  <a:srgbClr val="72727E"/>
                </a:solidFill>
                <a:latin typeface="Arial"/>
                <a:cs typeface="Arial"/>
              </a:rPr>
              <a:t>and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20">
                <a:solidFill>
                  <a:srgbClr val="89898E"/>
                </a:solidFill>
                <a:latin typeface="Arial"/>
                <a:cs typeface="Arial"/>
              </a:rPr>
              <a:t>cost-effi</a:t>
            </a:r>
            <a:r>
              <a:rPr dirty="0" sz="900" spc="100">
                <a:solidFill>
                  <a:srgbClr val="89898E"/>
                </a:solidFill>
                <a:latin typeface="Arial"/>
                <a:cs typeface="Arial"/>
              </a:rPr>
              <a:t>c</a:t>
            </a:r>
            <a:r>
              <a:rPr dirty="0" sz="900" spc="-45">
                <a:solidFill>
                  <a:srgbClr val="60669C"/>
                </a:solidFill>
                <a:latin typeface="Arial"/>
                <a:cs typeface="Arial"/>
              </a:rPr>
              <a:t>i</a:t>
            </a:r>
            <a:r>
              <a:rPr dirty="0" sz="900" spc="10">
                <a:solidFill>
                  <a:srgbClr val="72727E"/>
                </a:solidFill>
                <a:latin typeface="Arial"/>
                <a:cs typeface="Arial"/>
              </a:rPr>
              <a:t>ent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sequen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c</a:t>
            </a:r>
            <a:r>
              <a:rPr dirty="0" sz="900" spc="-15">
                <a:solidFill>
                  <a:srgbClr val="8597A8"/>
                </a:solidFill>
                <a:latin typeface="Arial"/>
                <a:cs typeface="Arial"/>
              </a:rPr>
              <a:t>i</a:t>
            </a:r>
            <a:r>
              <a:rPr dirty="0" sz="900" spc="-45">
                <a:solidFill>
                  <a:srgbClr val="72727E"/>
                </a:solidFill>
                <a:latin typeface="Arial"/>
                <a:cs typeface="Arial"/>
              </a:rPr>
              <a:t>n</a:t>
            </a:r>
            <a:r>
              <a:rPr dirty="0" sz="900" spc="85">
                <a:solidFill>
                  <a:srgbClr val="72727E"/>
                </a:solidFill>
                <a:latin typeface="Arial"/>
                <a:cs typeface="Arial"/>
              </a:rPr>
              <a:t>g</a:t>
            </a:r>
            <a:r>
              <a:rPr dirty="0" sz="900" spc="-2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system</a:t>
            </a:r>
            <a:r>
              <a:rPr dirty="0" sz="900" spc="2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30" i="1">
                <a:solidFill>
                  <a:srgbClr val="72727E"/>
                </a:solidFill>
                <a:latin typeface="Arial"/>
                <a:cs typeface="Arial"/>
              </a:rPr>
              <a:t>t</a:t>
            </a:r>
            <a:r>
              <a:rPr dirty="0" sz="900" spc="30" i="1">
                <a:solidFill>
                  <a:srgbClr val="72727E"/>
                </a:solidFill>
                <a:latin typeface="Arial"/>
                <a:cs typeface="Arial"/>
              </a:rPr>
              <a:t>o</a:t>
            </a:r>
            <a:r>
              <a:rPr dirty="0" sz="1050" spc="-705">
                <a:solidFill>
                  <a:srgbClr val="72727E"/>
                </a:solidFill>
                <a:latin typeface="細明體"/>
                <a:cs typeface="細明體"/>
              </a:rPr>
              <a:t>「</a:t>
            </a:r>
            <a:r>
              <a:rPr dirty="0" sz="1050" spc="-320">
                <a:solidFill>
                  <a:srgbClr val="72727E"/>
                </a:solidFill>
                <a:latin typeface="細明體"/>
                <a:cs typeface="細明體"/>
              </a:rPr>
              <a:t> </a:t>
            </a:r>
            <a:r>
              <a:rPr dirty="0" sz="900">
                <a:solidFill>
                  <a:srgbClr val="72727E"/>
                </a:solidFill>
                <a:latin typeface="Arial"/>
                <a:cs typeface="Arial"/>
              </a:rPr>
              <a:t>smaller</a:t>
            </a:r>
            <a:r>
              <a:rPr dirty="0" sz="900" spc="60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tests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 </a:t>
            </a:r>
            <a:r>
              <a:rPr dirty="0" sz="900" spc="40">
                <a:solidFill>
                  <a:srgbClr val="89898E"/>
                </a:solidFill>
                <a:latin typeface="Arial"/>
                <a:cs typeface="Arial"/>
              </a:rPr>
              <a:t>and</a:t>
            </a:r>
            <a:r>
              <a:rPr dirty="0" sz="900" spc="20">
                <a:solidFill>
                  <a:srgbClr val="89898E"/>
                </a:solidFill>
                <a:latin typeface="Arial"/>
                <a:cs typeface="Arial"/>
              </a:rPr>
              <a:t> </a:t>
            </a:r>
            <a:r>
              <a:rPr dirty="0" sz="900" spc="15">
                <a:solidFill>
                  <a:srgbClr val="72727E"/>
                </a:solidFill>
                <a:latin typeface="Arial"/>
                <a:cs typeface="Arial"/>
              </a:rPr>
              <a:t>exp</a:t>
            </a:r>
            <a:r>
              <a:rPr dirty="0" sz="900" spc="-15">
                <a:solidFill>
                  <a:srgbClr val="72727E"/>
                </a:solidFill>
                <a:latin typeface="Arial"/>
                <a:cs typeface="Arial"/>
              </a:rPr>
              <a:t>e</a:t>
            </a:r>
            <a:r>
              <a:rPr dirty="0" sz="900" spc="20">
                <a:solidFill>
                  <a:srgbClr val="6785A0"/>
                </a:solidFill>
                <a:latin typeface="Arial"/>
                <a:cs typeface="Arial"/>
              </a:rPr>
              <a:t>r</a:t>
            </a:r>
            <a:r>
              <a:rPr dirty="0" sz="900" spc="-5">
                <a:solidFill>
                  <a:srgbClr val="72727E"/>
                </a:solidFill>
                <a:latin typeface="Arial"/>
                <a:cs typeface="Arial"/>
              </a:rPr>
              <a:t>i</a:t>
            </a:r>
            <a:r>
              <a:rPr dirty="0" sz="900" spc="65">
                <a:solidFill>
                  <a:srgbClr val="8E7274"/>
                </a:solidFill>
                <a:latin typeface="Arial"/>
                <a:cs typeface="Arial"/>
              </a:rPr>
              <a:t>m</a:t>
            </a:r>
            <a:r>
              <a:rPr dirty="0" sz="900" spc="5">
                <a:solidFill>
                  <a:srgbClr val="72727E"/>
                </a:solidFill>
                <a:latin typeface="Arial"/>
                <a:cs typeface="Arial"/>
              </a:rPr>
              <a:t>ents.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914885" y="6191291"/>
            <a:ext cx="806450" cy="120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50" spc="-3954">
                <a:solidFill>
                  <a:srgbClr val="36342F"/>
                </a:solidFill>
                <a:latin typeface="細明體"/>
                <a:cs typeface="細明體"/>
              </a:rPr>
              <a:t>、</a:t>
            </a:r>
            <a:r>
              <a:rPr dirty="0" sz="750" spc="1410">
                <a:solidFill>
                  <a:srgbClr val="36342F"/>
                </a:solidFill>
                <a:latin typeface="細明體"/>
                <a:cs typeface="細明體"/>
              </a:rPr>
              <a:t>、</a:t>
            </a:r>
            <a:endParaRPr sz="750">
              <a:latin typeface="細明體"/>
              <a:cs typeface="細明體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7714" y="966834"/>
            <a:ext cx="8889365" cy="0"/>
          </a:xfrm>
          <a:custGeom>
            <a:avLst/>
            <a:gdLst/>
            <a:ahLst/>
            <a:cxnLst/>
            <a:rect l="l" t="t" r="r" b="b"/>
            <a:pathLst>
              <a:path w="8889365" h="0">
                <a:moveTo>
                  <a:pt x="0" y="0"/>
                </a:moveTo>
                <a:lnTo>
                  <a:pt x="8888962" y="0"/>
                </a:lnTo>
              </a:path>
            </a:pathLst>
          </a:custGeom>
          <a:ln w="31102">
            <a:solidFill>
              <a:srgbClr val="BFBF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48342" y="1349216"/>
            <a:ext cx="8689975" cy="0"/>
          </a:xfrm>
          <a:custGeom>
            <a:avLst/>
            <a:gdLst/>
            <a:ahLst/>
            <a:cxnLst/>
            <a:rect l="l" t="t" r="r" b="b"/>
            <a:pathLst>
              <a:path w="8689975" h="0">
                <a:moveTo>
                  <a:pt x="0" y="0"/>
                </a:moveTo>
                <a:lnTo>
                  <a:pt x="8689910" y="0"/>
                </a:lnTo>
              </a:path>
            </a:pathLst>
          </a:custGeom>
          <a:ln w="12440">
            <a:solidFill>
              <a:srgbClr val="B3ACA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6226369" y="1008486"/>
            <a:ext cx="615950" cy="2324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25499"/>
              </a:lnSpc>
            </a:pPr>
            <a:r>
              <a:rPr dirty="0" sz="650" spc="110">
                <a:solidFill>
                  <a:srgbClr val="545059"/>
                </a:solidFill>
                <a:latin typeface="Arial"/>
                <a:cs typeface="Arial"/>
              </a:rPr>
              <a:t>Prometh</a:t>
            </a:r>
            <a:r>
              <a:rPr dirty="0" sz="650" spc="15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114">
                <a:solidFill>
                  <a:srgbClr val="545059"/>
                </a:solidFill>
                <a:latin typeface="Arial"/>
                <a:cs typeface="Arial"/>
              </a:rPr>
              <a:t>ON</a:t>
            </a:r>
            <a:r>
              <a:rPr dirty="0" sz="650" spc="40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75">
                <a:solidFill>
                  <a:srgbClr val="545059"/>
                </a:solidFill>
                <a:latin typeface="Arial"/>
                <a:cs typeface="Arial"/>
              </a:rPr>
              <a:t>(1</a:t>
            </a:r>
            <a:r>
              <a:rPr dirty="0" sz="650" spc="-35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100">
                <a:solidFill>
                  <a:srgbClr val="545059"/>
                </a:solidFill>
                <a:latin typeface="Arial"/>
                <a:cs typeface="Arial"/>
              </a:rPr>
              <a:t>f</a:t>
            </a:r>
            <a:r>
              <a:rPr dirty="0" sz="650" spc="5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130">
                <a:solidFill>
                  <a:srgbClr val="545059"/>
                </a:solidFill>
                <a:latin typeface="Arial"/>
                <a:cs typeface="Arial"/>
              </a:rPr>
              <a:t>ow</a:t>
            </a:r>
            <a:r>
              <a:rPr dirty="0" sz="650" spc="45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90">
                <a:solidFill>
                  <a:srgbClr val="545059"/>
                </a:solidFill>
                <a:latin typeface="Arial"/>
                <a:cs typeface="Arial"/>
              </a:rPr>
              <a:t>cel</a:t>
            </a:r>
            <a:r>
              <a:rPr dirty="0" sz="650" spc="1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55">
                <a:solidFill>
                  <a:srgbClr val="6E6777"/>
                </a:solidFill>
                <a:latin typeface="Arial"/>
                <a:cs typeface="Arial"/>
              </a:rPr>
              <a:t>)</a:t>
            </a:r>
            <a:endParaRPr sz="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81945" y="847687"/>
            <a:ext cx="614680" cy="317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105">
                <a:solidFill>
                  <a:srgbClr val="545059"/>
                </a:solidFill>
                <a:latin typeface="Arial"/>
                <a:cs typeface="Arial"/>
              </a:rPr>
              <a:t>Prometh</a:t>
            </a:r>
            <a:r>
              <a:rPr dirty="0" sz="650" spc="1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2300" spc="-1664">
                <a:solidFill>
                  <a:srgbClr val="545059"/>
                </a:solidFill>
                <a:latin typeface="細明體"/>
                <a:cs typeface="細明體"/>
              </a:rPr>
              <a:t>。</a:t>
            </a:r>
            <a:r>
              <a:rPr dirty="0" sz="650" spc="150">
                <a:solidFill>
                  <a:srgbClr val="545059"/>
                </a:solidFill>
                <a:latin typeface="Arial"/>
                <a:cs typeface="Arial"/>
              </a:rPr>
              <a:t>N</a:t>
            </a:r>
            <a:endParaRPr sz="6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84525" y="1132838"/>
            <a:ext cx="375285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160">
                <a:solidFill>
                  <a:srgbClr val="545059"/>
                </a:solidFill>
                <a:latin typeface="Arial"/>
                <a:cs typeface="Arial"/>
              </a:rPr>
              <a:t>F</a:t>
            </a:r>
            <a:r>
              <a:rPr dirty="0" sz="650" spc="-3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114">
                <a:solidFill>
                  <a:srgbClr val="545059"/>
                </a:solidFill>
                <a:latin typeface="Arial"/>
                <a:cs typeface="Arial"/>
              </a:rPr>
              <a:t>on</a:t>
            </a:r>
            <a:r>
              <a:rPr dirty="0" sz="650" spc="20">
                <a:solidFill>
                  <a:srgbClr val="545059"/>
                </a:solidFill>
                <a:latin typeface="Arial"/>
                <a:cs typeface="Arial"/>
              </a:rPr>
              <a:t>g</a:t>
            </a:r>
            <a:r>
              <a:rPr dirty="0" sz="650" spc="-25">
                <a:solidFill>
                  <a:srgbClr val="4B6D95"/>
                </a:solidFill>
                <a:latin typeface="Arial"/>
                <a:cs typeface="Arial"/>
              </a:rPr>
              <a:t>l</a:t>
            </a:r>
            <a:r>
              <a:rPr dirty="0" sz="650" spc="85">
                <a:solidFill>
                  <a:srgbClr val="545059"/>
                </a:solidFill>
                <a:latin typeface="Arial"/>
                <a:cs typeface="Arial"/>
              </a:rPr>
              <a:t>e</a:t>
            </a:r>
            <a:endParaRPr sz="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33879" y="1132838"/>
            <a:ext cx="720725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04">
                <a:solidFill>
                  <a:srgbClr val="545059"/>
                </a:solidFill>
                <a:latin typeface="Arial"/>
                <a:cs typeface="Arial"/>
              </a:rPr>
              <a:t>M</a:t>
            </a:r>
            <a:r>
              <a:rPr dirty="0" sz="650" spc="-15">
                <a:solidFill>
                  <a:srgbClr val="545059"/>
                </a:solidFill>
                <a:latin typeface="Arial"/>
                <a:cs typeface="Arial"/>
              </a:rPr>
              <a:t>i</a:t>
            </a:r>
            <a:r>
              <a:rPr dirty="0" sz="650" spc="180">
                <a:solidFill>
                  <a:srgbClr val="545059"/>
                </a:solidFill>
                <a:latin typeface="Arial"/>
                <a:cs typeface="Arial"/>
              </a:rPr>
              <a:t>n</a:t>
            </a:r>
            <a:r>
              <a:rPr dirty="0" sz="650" spc="-1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114">
                <a:solidFill>
                  <a:srgbClr val="545059"/>
                </a:solidFill>
                <a:latin typeface="Arial"/>
                <a:cs typeface="Arial"/>
              </a:rPr>
              <a:t>ON</a:t>
            </a:r>
            <a:r>
              <a:rPr dirty="0" sz="650" spc="20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180">
                <a:solidFill>
                  <a:srgbClr val="545059"/>
                </a:solidFill>
                <a:latin typeface="Arial"/>
                <a:cs typeface="Arial"/>
              </a:rPr>
              <a:t>Mk</a:t>
            </a:r>
            <a:r>
              <a:rPr dirty="0" sz="650" spc="5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165">
                <a:solidFill>
                  <a:srgbClr val="545059"/>
                </a:solidFill>
                <a:latin typeface="Arial"/>
                <a:cs typeface="Arial"/>
              </a:rPr>
              <a:t>18</a:t>
            </a:r>
            <a:endParaRPr sz="6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83235" y="1132838"/>
            <a:ext cx="556895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100">
                <a:solidFill>
                  <a:srgbClr val="545059"/>
                </a:solidFill>
                <a:latin typeface="Arial"/>
                <a:cs typeface="Arial"/>
              </a:rPr>
              <a:t>Gr</a:t>
            </a:r>
            <a:r>
              <a:rPr dirty="0" sz="650">
                <a:solidFill>
                  <a:srgbClr val="545059"/>
                </a:solidFill>
                <a:latin typeface="Arial"/>
                <a:cs typeface="Arial"/>
              </a:rPr>
              <a:t>i</a:t>
            </a:r>
            <a:r>
              <a:rPr dirty="0" sz="650" spc="195">
                <a:solidFill>
                  <a:srgbClr val="545059"/>
                </a:solidFill>
                <a:latin typeface="Arial"/>
                <a:cs typeface="Arial"/>
              </a:rPr>
              <a:t>d</a:t>
            </a:r>
            <a:r>
              <a:rPr dirty="0" sz="650" spc="3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114">
                <a:solidFill>
                  <a:srgbClr val="545059"/>
                </a:solidFill>
                <a:latin typeface="Arial"/>
                <a:cs typeface="Arial"/>
              </a:rPr>
              <a:t>ON</a:t>
            </a:r>
            <a:r>
              <a:rPr dirty="0" sz="650" spc="-30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95">
                <a:solidFill>
                  <a:srgbClr val="545059"/>
                </a:solidFill>
                <a:latin typeface="Arial"/>
                <a:cs typeface="Arial"/>
              </a:rPr>
              <a:t>X5</a:t>
            </a:r>
            <a:endParaRPr sz="6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75725" y="1086727"/>
            <a:ext cx="679450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-860">
                <a:solidFill>
                  <a:srgbClr val="6E6777"/>
                </a:solidFill>
                <a:latin typeface="細明體"/>
                <a:cs typeface="細明體"/>
              </a:rPr>
              <a:t>﹛</a:t>
            </a:r>
            <a:r>
              <a:rPr dirty="0" sz="1050" spc="-85">
                <a:solidFill>
                  <a:srgbClr val="545059"/>
                </a:solidFill>
                <a:latin typeface="細明體"/>
                <a:cs typeface="細明體"/>
              </a:rPr>
              <a:t>彷</a:t>
            </a:r>
            <a:r>
              <a:rPr dirty="0" sz="1050" spc="-365">
                <a:solidFill>
                  <a:srgbClr val="545059"/>
                </a:solidFill>
                <a:latin typeface="細明體"/>
                <a:cs typeface="細明體"/>
              </a:rPr>
              <a:t> </a:t>
            </a:r>
            <a:r>
              <a:rPr dirty="0" sz="650" spc="100">
                <a:solidFill>
                  <a:srgbClr val="545059"/>
                </a:solidFill>
                <a:latin typeface="Arial"/>
                <a:cs typeface="Arial"/>
              </a:rPr>
              <a:t>f</a:t>
            </a:r>
            <a:r>
              <a:rPr dirty="0" sz="650" spc="5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50" spc="130">
                <a:solidFill>
                  <a:srgbClr val="545059"/>
                </a:solidFill>
                <a:latin typeface="Arial"/>
                <a:cs typeface="Arial"/>
              </a:rPr>
              <a:t>ow</a:t>
            </a:r>
            <a:r>
              <a:rPr dirty="0" sz="650" spc="45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105">
                <a:solidFill>
                  <a:srgbClr val="545059"/>
                </a:solidFill>
                <a:latin typeface="Arial"/>
                <a:cs typeface="Arial"/>
              </a:rPr>
              <a:t>cel</a:t>
            </a:r>
            <a:r>
              <a:rPr dirty="0" sz="650" spc="-30">
                <a:solidFill>
                  <a:srgbClr val="545059"/>
                </a:solidFill>
                <a:latin typeface="Arial"/>
                <a:cs typeface="Arial"/>
              </a:rPr>
              <a:t>l</a:t>
            </a:r>
            <a:r>
              <a:rPr dirty="0" sz="600" spc="135">
                <a:solidFill>
                  <a:srgbClr val="545059"/>
                </a:solidFill>
                <a:latin typeface="細明體"/>
                <a:cs typeface="細明體"/>
              </a:rPr>
              <a:t>司</a:t>
            </a:r>
            <a:endParaRPr sz="600">
              <a:latin typeface="細明體"/>
              <a:cs typeface="細明體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5169" y="1456152"/>
            <a:ext cx="492759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35">
                <a:solidFill>
                  <a:srgbClr val="918C90"/>
                </a:solidFill>
                <a:latin typeface="Arial"/>
                <a:cs typeface="Arial"/>
              </a:rPr>
              <a:t>R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-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114">
                <a:solidFill>
                  <a:srgbClr val="918C90"/>
                </a:solidFill>
                <a:latin typeface="Arial"/>
                <a:cs typeface="Arial"/>
              </a:rPr>
              <a:t>d</a:t>
            </a:r>
            <a:r>
              <a:rPr dirty="0" sz="650" spc="-70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A1756D"/>
                </a:solidFill>
                <a:latin typeface="Arial"/>
                <a:cs typeface="Arial"/>
              </a:rPr>
              <a:t>l</a:t>
            </a: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25">
                <a:solidFill>
                  <a:srgbClr val="A1756D"/>
                </a:solidFill>
                <a:latin typeface="Arial"/>
                <a:cs typeface="Arial"/>
              </a:rPr>
              <a:t>n</a:t>
            </a:r>
            <a:r>
              <a:rPr dirty="0" sz="650" spc="25">
                <a:solidFill>
                  <a:srgbClr val="857580"/>
                </a:solidFill>
                <a:latin typeface="Arial"/>
                <a:cs typeface="Arial"/>
              </a:rPr>
              <a:t>g</a:t>
            </a:r>
            <a:r>
              <a:rPr dirty="0" sz="650" spc="10">
                <a:solidFill>
                  <a:srgbClr val="4B6D95"/>
                </a:solidFill>
                <a:latin typeface="Arial"/>
                <a:cs typeface="Arial"/>
              </a:rPr>
              <a:t>t</a:t>
            </a:r>
            <a:r>
              <a:rPr dirty="0" sz="650" spc="80">
                <a:solidFill>
                  <a:srgbClr val="A1756D"/>
                </a:solidFill>
                <a:latin typeface="Arial"/>
                <a:cs typeface="Arial"/>
              </a:rPr>
              <a:t>h</a:t>
            </a:r>
            <a:endParaRPr sz="6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91822" y="1351287"/>
            <a:ext cx="2503805" cy="530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fragment</a:t>
            </a:r>
            <a:r>
              <a:rPr dirty="0" sz="650" spc="4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6D7797"/>
                </a:solidFill>
                <a:latin typeface="Arial"/>
                <a:cs typeface="Arial"/>
              </a:rPr>
              <a:t>l</a:t>
            </a: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25">
                <a:solidFill>
                  <a:srgbClr val="6D7797"/>
                </a:solidFill>
                <a:latin typeface="Arial"/>
                <a:cs typeface="Arial"/>
              </a:rPr>
              <a:t>n</a:t>
            </a:r>
            <a:r>
              <a:rPr dirty="0" sz="650" spc="35">
                <a:solidFill>
                  <a:srgbClr val="6E6777"/>
                </a:solidFill>
                <a:latin typeface="Arial"/>
                <a:cs typeface="Arial"/>
              </a:rPr>
              <a:t>g</a:t>
            </a:r>
            <a:r>
              <a:rPr dirty="0" sz="650" spc="-5">
                <a:solidFill>
                  <a:srgbClr val="6E6777"/>
                </a:solidFill>
                <a:latin typeface="Arial"/>
                <a:cs typeface="Arial"/>
              </a:rPr>
              <a:t>t</a:t>
            </a:r>
            <a:r>
              <a:rPr dirty="0" sz="650" spc="80">
                <a:solidFill>
                  <a:srgbClr val="698AAA"/>
                </a:solidFill>
                <a:latin typeface="Arial"/>
                <a:cs typeface="Arial"/>
              </a:rPr>
              <a:t>h</a:t>
            </a:r>
            <a:r>
              <a:rPr dirty="0" sz="650" spc="-40">
                <a:solidFill>
                  <a:srgbClr val="698AAA"/>
                </a:solidFill>
                <a:latin typeface="Arial"/>
                <a:cs typeface="Arial"/>
              </a:rPr>
              <a:t> </a:t>
            </a:r>
            <a:r>
              <a:rPr dirty="0" sz="700" spc="65">
                <a:solidFill>
                  <a:srgbClr val="545059"/>
                </a:solidFill>
                <a:latin typeface="Arial"/>
                <a:cs typeface="Arial"/>
              </a:rPr>
              <a:t>=</a:t>
            </a:r>
            <a:r>
              <a:rPr dirty="0" sz="700" spc="-85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20">
                <a:solidFill>
                  <a:srgbClr val="918C90"/>
                </a:solidFill>
                <a:latin typeface="Arial"/>
                <a:cs typeface="Arial"/>
              </a:rPr>
              <a:t>r</a:t>
            </a:r>
            <a:r>
              <a:rPr dirty="0" sz="650" spc="10">
                <a:solidFill>
                  <a:srgbClr val="6E6777"/>
                </a:solidFill>
                <a:latin typeface="Arial"/>
                <a:cs typeface="Arial"/>
              </a:rPr>
              <a:t>ead</a:t>
            </a:r>
            <a:r>
              <a:rPr dirty="0" sz="65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6D7797"/>
                </a:solidFill>
                <a:latin typeface="Arial"/>
                <a:cs typeface="Arial"/>
              </a:rPr>
              <a:t>l</a:t>
            </a:r>
            <a:r>
              <a:rPr dirty="0" sz="650" spc="10">
                <a:solidFill>
                  <a:srgbClr val="6E6777"/>
                </a:solidFill>
                <a:latin typeface="Arial"/>
                <a:cs typeface="Arial"/>
              </a:rPr>
              <a:t>en</a:t>
            </a:r>
            <a:r>
              <a:rPr dirty="0" sz="650" spc="5">
                <a:solidFill>
                  <a:srgbClr val="6E6777"/>
                </a:solidFill>
                <a:latin typeface="Arial"/>
                <a:cs typeface="Arial"/>
              </a:rPr>
              <a:t>g</a:t>
            </a:r>
            <a:r>
              <a:rPr dirty="0" sz="650" spc="20">
                <a:solidFill>
                  <a:srgbClr val="918C90"/>
                </a:solidFill>
                <a:latin typeface="Arial"/>
                <a:cs typeface="Arial"/>
              </a:rPr>
              <a:t>th.</a:t>
            </a:r>
            <a:r>
              <a:rPr dirty="0" sz="650" spc="5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650" spc="-135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750" spc="-1375">
                <a:solidFill>
                  <a:srgbClr val="6E6777"/>
                </a:solidFill>
                <a:latin typeface="細明體"/>
                <a:cs typeface="細明體"/>
              </a:rPr>
              <a:t>。</a:t>
            </a:r>
            <a:r>
              <a:rPr dirty="0" sz="650" spc="25">
                <a:solidFill>
                  <a:srgbClr val="A1756D"/>
                </a:solidFill>
                <a:latin typeface="Arial"/>
                <a:cs typeface="Arial"/>
              </a:rPr>
              <a:t>n</a:t>
            </a: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gest</a:t>
            </a:r>
            <a:r>
              <a:rPr dirty="0" sz="650" spc="6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-25">
                <a:solidFill>
                  <a:srgbClr val="698AAA"/>
                </a:solidFill>
                <a:latin typeface="Arial"/>
                <a:cs typeface="Arial"/>
              </a:rPr>
              <a:t>r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-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114">
                <a:solidFill>
                  <a:srgbClr val="6D7797"/>
                </a:solidFill>
                <a:latin typeface="Arial"/>
                <a:cs typeface="Arial"/>
              </a:rPr>
              <a:t>d</a:t>
            </a:r>
            <a:r>
              <a:rPr dirty="0" sz="650" spc="-70">
                <a:solidFill>
                  <a:srgbClr val="6D7797"/>
                </a:solidFill>
                <a:latin typeface="Arial"/>
                <a:cs typeface="Arial"/>
              </a:rPr>
              <a:t> </a:t>
            </a:r>
            <a:r>
              <a:rPr dirty="0" sz="650" spc="-25">
                <a:solidFill>
                  <a:srgbClr val="A1756D"/>
                </a:solidFill>
                <a:latin typeface="Arial"/>
                <a:cs typeface="Arial"/>
              </a:rPr>
              <a:t>n</a:t>
            </a:r>
            <a:r>
              <a:rPr dirty="0" sz="1750" spc="-1365">
                <a:solidFill>
                  <a:srgbClr val="857580"/>
                </a:solidFill>
                <a:latin typeface="細明體"/>
                <a:cs typeface="細明體"/>
              </a:rPr>
              <a:t>。</a:t>
            </a:r>
            <a:r>
              <a:rPr dirty="0" sz="650" spc="55">
                <a:solidFill>
                  <a:srgbClr val="857580"/>
                </a:solidFill>
                <a:latin typeface="Arial"/>
                <a:cs typeface="Arial"/>
              </a:rPr>
              <a:t>W&gt;2</a:t>
            </a:r>
            <a:r>
              <a:rPr dirty="0" sz="650" spc="3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45">
                <a:solidFill>
                  <a:srgbClr val="857580"/>
                </a:solidFill>
                <a:latin typeface="Arial"/>
                <a:cs typeface="Arial"/>
              </a:rPr>
              <a:t>Mb</a:t>
            </a:r>
            <a:endParaRPr sz="650">
              <a:latin typeface="Arial"/>
              <a:cs typeface="Arial"/>
            </a:endParaRPr>
          </a:p>
          <a:p>
            <a:pPr marL="572135" indent="-68580">
              <a:lnSpc>
                <a:spcPct val="100000"/>
              </a:lnSpc>
              <a:spcBef>
                <a:spcPts val="1445"/>
              </a:spcBef>
              <a:buClr>
                <a:srgbClr val="545059"/>
              </a:buClr>
              <a:buFont typeface="Arial"/>
              <a:buChar char="·"/>
              <a:tabLst>
                <a:tab pos="572770" algn="l"/>
                <a:tab pos="1953260" algn="l"/>
              </a:tabLst>
            </a:pPr>
            <a:r>
              <a:rPr dirty="0" sz="650" spc="-155">
                <a:solidFill>
                  <a:srgbClr val="918C90"/>
                </a:solidFill>
                <a:latin typeface="Arial"/>
                <a:cs typeface="Arial"/>
              </a:rPr>
              <a:t>m</a:t>
            </a:r>
            <a:r>
              <a:rPr dirty="0" sz="650" spc="-200">
                <a:solidFill>
                  <a:srgbClr val="AEA79E"/>
                </a:solidFill>
                <a:latin typeface="Arial"/>
                <a:cs typeface="Arial"/>
              </a:rPr>
              <a:t>i</a:t>
            </a:r>
            <a:r>
              <a:rPr dirty="0" sz="650" spc="80">
                <a:solidFill>
                  <a:srgbClr val="857580"/>
                </a:solidFill>
                <a:latin typeface="Arial"/>
                <a:cs typeface="Arial"/>
              </a:rPr>
              <a:t>n</a:t>
            </a:r>
            <a:r>
              <a:rPr dirty="0" sz="650" spc="-4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545059"/>
                </a:solidFill>
                <a:latin typeface="Arial"/>
                <a:cs typeface="Arial"/>
              </a:rPr>
              <a:t>-</a:t>
            </a:r>
            <a:r>
              <a:rPr dirty="0" sz="650" spc="20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857580"/>
                </a:solidFill>
                <a:latin typeface="Arial"/>
                <a:cs typeface="Arial"/>
              </a:rPr>
              <a:t>48</a:t>
            </a:r>
            <a:r>
              <a:rPr dirty="0" sz="650" spc="-1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857580"/>
                </a:solidFill>
                <a:latin typeface="Arial"/>
                <a:cs typeface="Arial"/>
              </a:rPr>
              <a:t>hrs</a:t>
            </a:r>
            <a:r>
              <a:rPr dirty="0" sz="650">
                <a:solidFill>
                  <a:srgbClr val="857580"/>
                </a:solidFill>
                <a:latin typeface="Arial"/>
                <a:cs typeface="Arial"/>
              </a:rPr>
              <a:t>	</a:t>
            </a:r>
            <a:r>
              <a:rPr dirty="0" sz="650" spc="40">
                <a:solidFill>
                  <a:srgbClr val="6D7797"/>
                </a:solidFill>
                <a:latin typeface="Arial"/>
                <a:cs typeface="Arial"/>
              </a:rPr>
              <a:t>1</a:t>
            </a:r>
            <a:r>
              <a:rPr dirty="0" sz="650" spc="-50">
                <a:solidFill>
                  <a:srgbClr val="6D7797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6D7797"/>
                </a:solidFill>
                <a:latin typeface="Arial"/>
                <a:cs typeface="Arial"/>
              </a:rPr>
              <a:t>m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i</a:t>
            </a:r>
            <a:r>
              <a:rPr dirty="0" sz="650" spc="15">
                <a:solidFill>
                  <a:srgbClr val="A1756D"/>
                </a:solidFill>
                <a:latin typeface="Arial"/>
                <a:cs typeface="Arial"/>
              </a:rPr>
              <a:t>n</a:t>
            </a:r>
            <a:r>
              <a:rPr dirty="0" sz="650" spc="25">
                <a:solidFill>
                  <a:srgbClr val="A1756D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-</a:t>
            </a: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30">
                <a:solidFill>
                  <a:srgbClr val="6E6777"/>
                </a:solidFill>
                <a:latin typeface="Arial"/>
                <a:cs typeface="Arial"/>
              </a:rPr>
              <a:t>6</a:t>
            </a:r>
            <a:r>
              <a:rPr dirty="0" sz="650" spc="70">
                <a:solidFill>
                  <a:srgbClr val="918C90"/>
                </a:solidFill>
                <a:latin typeface="Arial"/>
                <a:cs typeface="Arial"/>
              </a:rPr>
              <a:t>4</a:t>
            </a:r>
            <a:r>
              <a:rPr dirty="0" sz="650" spc="-30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A1756D"/>
                </a:solidFill>
                <a:latin typeface="Arial"/>
                <a:cs typeface="Arial"/>
              </a:rPr>
              <a:t>h</a:t>
            </a:r>
            <a:r>
              <a:rPr dirty="0" sz="650" spc="30">
                <a:solidFill>
                  <a:srgbClr val="857580"/>
                </a:solidFill>
                <a:latin typeface="Arial"/>
                <a:cs typeface="Arial"/>
              </a:rPr>
              <a:t>rs</a:t>
            </a:r>
            <a:endParaRPr sz="6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5169" y="1773249"/>
            <a:ext cx="375285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0">
                <a:solidFill>
                  <a:srgbClr val="857580"/>
                </a:solidFill>
                <a:latin typeface="Arial"/>
                <a:cs typeface="Arial"/>
              </a:rPr>
              <a:t>R</a:t>
            </a:r>
            <a:r>
              <a:rPr dirty="0" sz="650" spc="-25">
                <a:solidFill>
                  <a:srgbClr val="857580"/>
                </a:solidFill>
                <a:latin typeface="Arial"/>
                <a:cs typeface="Arial"/>
              </a:rPr>
              <a:t>u</a:t>
            </a:r>
            <a:r>
              <a:rPr dirty="0" sz="650" spc="80">
                <a:solidFill>
                  <a:srgbClr val="698AAA"/>
                </a:solidFill>
                <a:latin typeface="Arial"/>
                <a:cs typeface="Arial"/>
              </a:rPr>
              <a:t>n</a:t>
            </a:r>
            <a:r>
              <a:rPr dirty="0" sz="650" spc="-90">
                <a:solidFill>
                  <a:srgbClr val="698AAA"/>
                </a:solidFill>
                <a:latin typeface="Arial"/>
                <a:cs typeface="Arial"/>
              </a:rPr>
              <a:t> </a:t>
            </a:r>
            <a:r>
              <a:rPr dirty="0" sz="650" spc="55">
                <a:solidFill>
                  <a:srgbClr val="6E6777"/>
                </a:solidFill>
                <a:latin typeface="Arial"/>
                <a:cs typeface="Arial"/>
              </a:rPr>
              <a:t>t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i</a:t>
            </a:r>
            <a:r>
              <a:rPr dirty="0" sz="650" spc="-5">
                <a:solidFill>
                  <a:srgbClr val="918C90"/>
                </a:solidFill>
                <a:latin typeface="Arial"/>
                <a:cs typeface="Arial"/>
              </a:rPr>
              <a:t>m</a:t>
            </a:r>
            <a:r>
              <a:rPr dirty="0" sz="650" spc="85">
                <a:solidFill>
                  <a:srgbClr val="6E6777"/>
                </a:solidFill>
                <a:latin typeface="Arial"/>
                <a:cs typeface="Arial"/>
              </a:rPr>
              <a:t>e</a:t>
            </a:r>
            <a:endParaRPr sz="6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90744" y="1773249"/>
            <a:ext cx="563245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40">
                <a:solidFill>
                  <a:srgbClr val="6D7797"/>
                </a:solidFill>
                <a:latin typeface="Arial"/>
                <a:cs typeface="Arial"/>
              </a:rPr>
              <a:t>1</a:t>
            </a:r>
            <a:r>
              <a:rPr dirty="0" sz="650" spc="-50">
                <a:solidFill>
                  <a:srgbClr val="6D7797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6D7797"/>
                </a:solidFill>
                <a:latin typeface="Arial"/>
                <a:cs typeface="Arial"/>
              </a:rPr>
              <a:t>m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i</a:t>
            </a:r>
            <a:r>
              <a:rPr dirty="0" sz="650" spc="15">
                <a:solidFill>
                  <a:srgbClr val="A1756D"/>
                </a:solidFill>
                <a:latin typeface="Arial"/>
                <a:cs typeface="Arial"/>
              </a:rPr>
              <a:t>n</a:t>
            </a:r>
            <a:r>
              <a:rPr dirty="0" sz="650" spc="25">
                <a:solidFill>
                  <a:srgbClr val="A1756D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-</a:t>
            </a:r>
            <a:r>
              <a:rPr dirty="0" sz="650" spc="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545059"/>
                </a:solidFill>
                <a:latin typeface="Arial"/>
                <a:cs typeface="Arial"/>
              </a:rPr>
              <a:t>"</a:t>
            </a:r>
            <a:r>
              <a:rPr dirty="0" sz="650" spc="-100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90">
                <a:solidFill>
                  <a:srgbClr val="6E6777"/>
                </a:solidFill>
                <a:latin typeface="Arial"/>
                <a:cs typeface="Arial"/>
              </a:rPr>
              <a:t>6</a:t>
            </a:r>
            <a:r>
              <a:rPr dirty="0" sz="650" spc="-4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A1756D"/>
                </a:solidFill>
                <a:latin typeface="Arial"/>
                <a:cs typeface="Arial"/>
              </a:rPr>
              <a:t>h</a:t>
            </a:r>
            <a:r>
              <a:rPr dirty="0" sz="650" spc="30">
                <a:solidFill>
                  <a:srgbClr val="857580"/>
                </a:solidFill>
                <a:latin typeface="Arial"/>
                <a:cs typeface="Arial"/>
              </a:rPr>
              <a:t>rs</a:t>
            </a:r>
            <a:endParaRPr sz="6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33879" y="1773249"/>
            <a:ext cx="566420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40">
                <a:solidFill>
                  <a:srgbClr val="A1756D"/>
                </a:solidFill>
                <a:latin typeface="Arial"/>
                <a:cs typeface="Arial"/>
              </a:rPr>
              <a:t>1</a:t>
            </a:r>
            <a:r>
              <a:rPr dirty="0" sz="650" spc="-50">
                <a:solidFill>
                  <a:srgbClr val="A1756D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857580"/>
                </a:solidFill>
                <a:latin typeface="Arial"/>
                <a:cs typeface="Arial"/>
              </a:rPr>
              <a:t>m</a:t>
            </a:r>
            <a:r>
              <a:rPr dirty="0" sz="650" spc="-5">
                <a:solidFill>
                  <a:srgbClr val="A1756D"/>
                </a:solidFill>
                <a:latin typeface="Arial"/>
                <a:cs typeface="Arial"/>
              </a:rPr>
              <a:t>i</a:t>
            </a:r>
            <a:r>
              <a:rPr dirty="0" sz="650" spc="80">
                <a:solidFill>
                  <a:srgbClr val="698AAA"/>
                </a:solidFill>
                <a:latin typeface="Arial"/>
                <a:cs typeface="Arial"/>
              </a:rPr>
              <a:t>n</a:t>
            </a:r>
            <a:r>
              <a:rPr dirty="0" sz="650" spc="-40">
                <a:solidFill>
                  <a:srgbClr val="698AAA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-</a:t>
            </a:r>
            <a:r>
              <a:rPr dirty="0" sz="650" spc="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48</a:t>
            </a:r>
            <a:r>
              <a:rPr dirty="0" sz="650" spc="4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20">
                <a:solidFill>
                  <a:srgbClr val="6D7797"/>
                </a:solidFill>
                <a:latin typeface="Arial"/>
                <a:cs typeface="Arial"/>
              </a:rPr>
              <a:t>h</a:t>
            </a:r>
            <a:r>
              <a:rPr dirty="0" sz="650" spc="-15">
                <a:solidFill>
                  <a:srgbClr val="6D7797"/>
                </a:solidFill>
                <a:latin typeface="Arial"/>
                <a:cs typeface="Arial"/>
              </a:rPr>
              <a:t>r</a:t>
            </a:r>
            <a:r>
              <a:rPr dirty="0" sz="650" spc="65">
                <a:solidFill>
                  <a:srgbClr val="6E6777"/>
                </a:solidFill>
                <a:latin typeface="Arial"/>
                <a:cs typeface="Arial"/>
              </a:rPr>
              <a:t>s</a:t>
            </a:r>
            <a:endParaRPr sz="6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81945" y="1773249"/>
            <a:ext cx="566420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40">
                <a:solidFill>
                  <a:srgbClr val="A1756D"/>
                </a:solidFill>
                <a:latin typeface="Arial"/>
                <a:cs typeface="Arial"/>
              </a:rPr>
              <a:t>1</a:t>
            </a:r>
            <a:r>
              <a:rPr dirty="0" sz="650" spc="-50">
                <a:solidFill>
                  <a:srgbClr val="A1756D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857580"/>
                </a:solidFill>
                <a:latin typeface="Arial"/>
                <a:cs typeface="Arial"/>
              </a:rPr>
              <a:t>m</a:t>
            </a:r>
            <a:r>
              <a:rPr dirty="0" sz="650" spc="-5">
                <a:solidFill>
                  <a:srgbClr val="A1756D"/>
                </a:solidFill>
                <a:latin typeface="Arial"/>
                <a:cs typeface="Arial"/>
              </a:rPr>
              <a:t>i</a:t>
            </a:r>
            <a:r>
              <a:rPr dirty="0" sz="650" spc="80">
                <a:solidFill>
                  <a:srgbClr val="698AAA"/>
                </a:solidFill>
                <a:latin typeface="Arial"/>
                <a:cs typeface="Arial"/>
              </a:rPr>
              <a:t>n</a:t>
            </a:r>
            <a:r>
              <a:rPr dirty="0" sz="650" spc="-40">
                <a:solidFill>
                  <a:srgbClr val="698AAA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-</a:t>
            </a:r>
            <a:r>
              <a:rPr dirty="0" sz="650" spc="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64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20">
                <a:solidFill>
                  <a:srgbClr val="6D7797"/>
                </a:solidFill>
                <a:latin typeface="Arial"/>
                <a:cs typeface="Arial"/>
              </a:rPr>
              <a:t>h</a:t>
            </a:r>
            <a:r>
              <a:rPr dirty="0" sz="650" spc="-15">
                <a:solidFill>
                  <a:srgbClr val="6D7797"/>
                </a:solidFill>
                <a:latin typeface="Arial"/>
                <a:cs typeface="Arial"/>
              </a:rPr>
              <a:t>r</a:t>
            </a:r>
            <a:r>
              <a:rPr dirty="0" sz="650" spc="65">
                <a:solidFill>
                  <a:srgbClr val="6E6777"/>
                </a:solidFill>
                <a:latin typeface="Arial"/>
                <a:cs typeface="Arial"/>
              </a:rPr>
              <a:t>s</a:t>
            </a:r>
            <a:endParaRPr sz="6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77015" y="3042496"/>
            <a:ext cx="313055" cy="317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-1714">
                <a:solidFill>
                  <a:srgbClr val="545059"/>
                </a:solidFill>
                <a:latin typeface="細明體"/>
                <a:cs typeface="細明體"/>
              </a:rPr>
              <a:t>。</a:t>
            </a:r>
            <a:r>
              <a:rPr dirty="0" sz="2300" spc="-1860">
                <a:solidFill>
                  <a:srgbClr val="545059"/>
                </a:solidFill>
                <a:latin typeface="細明體"/>
                <a:cs typeface="細明體"/>
              </a:rPr>
              <a:t>”</a:t>
            </a:r>
            <a:r>
              <a:rPr dirty="0" sz="650" spc="35">
                <a:solidFill>
                  <a:srgbClr val="545059"/>
                </a:solidFill>
                <a:latin typeface="Arial"/>
                <a:cs typeface="Arial"/>
              </a:rPr>
              <a:t>E</a:t>
            </a:r>
            <a:r>
              <a:rPr dirty="0" sz="650" spc="20">
                <a:solidFill>
                  <a:srgbClr val="545059"/>
                </a:solidFill>
                <a:latin typeface="Arial"/>
                <a:cs typeface="Arial"/>
              </a:rPr>
              <a:t>x</a:t>
            </a:r>
            <a:r>
              <a:rPr dirty="0" sz="650" spc="220">
                <a:solidFill>
                  <a:srgbClr val="836949"/>
                </a:solidFill>
                <a:latin typeface="Arial"/>
                <a:cs typeface="Arial"/>
              </a:rPr>
              <a:t>:</a:t>
            </a:r>
            <a:endParaRPr sz="6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20149" y="3159772"/>
            <a:ext cx="599440" cy="3321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@50Gb</a:t>
            </a: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75">
                <a:solidFill>
                  <a:srgbClr val="857580"/>
                </a:solidFill>
                <a:latin typeface="Arial"/>
                <a:cs typeface="Arial"/>
              </a:rPr>
              <a:t>$</a:t>
            </a:r>
            <a:r>
              <a:rPr dirty="0" sz="650" spc="-25">
                <a:solidFill>
                  <a:srgbClr val="A1756D"/>
                </a:solidFill>
                <a:latin typeface="Arial"/>
                <a:cs typeface="Arial"/>
              </a:rPr>
              <a:t>1</a:t>
            </a:r>
            <a:r>
              <a:rPr dirty="0" sz="650" spc="70">
                <a:solidFill>
                  <a:srgbClr val="857580"/>
                </a:solidFill>
                <a:latin typeface="Arial"/>
                <a:cs typeface="Arial"/>
              </a:rPr>
              <a:t>4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30">
                <a:solidFill>
                  <a:srgbClr val="857580"/>
                </a:solidFill>
                <a:latin typeface="Arial"/>
                <a:cs typeface="Arial"/>
              </a:rPr>
              <a:t>@</a:t>
            </a:r>
            <a:r>
              <a:rPr dirty="0" sz="650" spc="-25">
                <a:solidFill>
                  <a:srgbClr val="A1756D"/>
                </a:solidFill>
                <a:latin typeface="Arial"/>
                <a:cs typeface="Arial"/>
              </a:rPr>
              <a:t>1</a:t>
            </a:r>
            <a:r>
              <a:rPr dirty="0" sz="650" spc="35">
                <a:solidFill>
                  <a:srgbClr val="857580"/>
                </a:solidFill>
                <a:latin typeface="Arial"/>
                <a:cs typeface="Arial"/>
              </a:rPr>
              <a:t>00Gb</a:t>
            </a:r>
            <a:r>
              <a:rPr dirty="0" sz="65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857580"/>
                </a:solidFill>
                <a:latin typeface="Arial"/>
                <a:cs typeface="Arial"/>
              </a:rPr>
              <a:t>$7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30">
                <a:solidFill>
                  <a:srgbClr val="857580"/>
                </a:solidFill>
                <a:latin typeface="Arial"/>
                <a:cs typeface="Arial"/>
              </a:rPr>
              <a:t>@</a:t>
            </a:r>
            <a:r>
              <a:rPr dirty="0" sz="650" spc="-25">
                <a:solidFill>
                  <a:srgbClr val="A1756D"/>
                </a:solidFill>
                <a:latin typeface="Arial"/>
                <a:cs typeface="Arial"/>
              </a:rPr>
              <a:t>1</a:t>
            </a:r>
            <a:r>
              <a:rPr dirty="0" sz="650" spc="35">
                <a:solidFill>
                  <a:srgbClr val="6E6777"/>
                </a:solidFill>
                <a:latin typeface="Arial"/>
                <a:cs typeface="Arial"/>
              </a:rPr>
              <a:t>50Gb</a:t>
            </a:r>
            <a:r>
              <a:rPr dirty="0" sz="6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50">
                <a:solidFill>
                  <a:srgbClr val="857580"/>
                </a:solidFill>
                <a:latin typeface="Arial"/>
                <a:cs typeface="Arial"/>
              </a:rPr>
              <a:t>$3</a:t>
            </a:r>
            <a:r>
              <a:rPr dirty="0" sz="650" spc="-40">
                <a:solidFill>
                  <a:srgbClr val="4B6D95"/>
                </a:solidFill>
                <a:latin typeface="Arial"/>
                <a:cs typeface="Arial"/>
              </a:rPr>
              <a:t>.</a:t>
            </a:r>
            <a:r>
              <a:rPr dirty="0" sz="650" spc="90">
                <a:solidFill>
                  <a:srgbClr val="6E6777"/>
                </a:solidFill>
                <a:latin typeface="Arial"/>
                <a:cs typeface="Arial"/>
              </a:rPr>
              <a:t>5</a:t>
            </a:r>
            <a:endParaRPr sz="6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675725" y="3159772"/>
            <a:ext cx="639445" cy="3321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>
                <a:solidFill>
                  <a:srgbClr val="6E6777"/>
                </a:solidFill>
                <a:latin typeface="Arial"/>
                <a:cs typeface="Arial"/>
              </a:rPr>
              <a:t>@50Gb </a:t>
            </a:r>
            <a:r>
              <a:rPr dirty="0" sz="65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75">
                <a:solidFill>
                  <a:srgbClr val="857580"/>
                </a:solidFill>
                <a:latin typeface="Arial"/>
                <a:cs typeface="Arial"/>
              </a:rPr>
              <a:t>$</a:t>
            </a:r>
            <a:r>
              <a:rPr dirty="0" sz="650" spc="25">
                <a:solidFill>
                  <a:srgbClr val="545059"/>
                </a:solidFill>
                <a:latin typeface="Arial"/>
                <a:cs typeface="Arial"/>
              </a:rPr>
              <a:t>"</a:t>
            </a:r>
            <a:r>
              <a:rPr dirty="0" sz="650" spc="-50">
                <a:solidFill>
                  <a:srgbClr val="545059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2</a:t>
            </a:r>
            <a:r>
              <a:rPr dirty="0" sz="650" spc="-40">
                <a:solidFill>
                  <a:srgbClr val="A56B49"/>
                </a:solidFill>
                <a:latin typeface="Arial"/>
                <a:cs typeface="Arial"/>
              </a:rPr>
              <a:t>.</a:t>
            </a:r>
            <a:r>
              <a:rPr dirty="0" sz="650" spc="90">
                <a:solidFill>
                  <a:srgbClr val="6E6777"/>
                </a:solidFill>
                <a:latin typeface="Arial"/>
                <a:cs typeface="Arial"/>
              </a:rPr>
              <a:t>5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@</a:t>
            </a:r>
            <a:r>
              <a:rPr dirty="0" sz="650" spc="25">
                <a:solidFill>
                  <a:srgbClr val="6D7797"/>
                </a:solidFill>
                <a:latin typeface="Arial"/>
                <a:cs typeface="Arial"/>
              </a:rPr>
              <a:t>10</a:t>
            </a:r>
            <a:r>
              <a:rPr dirty="0" sz="650" spc="-70">
                <a:solidFill>
                  <a:srgbClr val="6D7797"/>
                </a:solidFill>
                <a:latin typeface="Arial"/>
                <a:cs typeface="Arial"/>
              </a:rPr>
              <a:t>0</a:t>
            </a:r>
            <a:r>
              <a:rPr dirty="0" sz="650" spc="55">
                <a:solidFill>
                  <a:srgbClr val="6E6777"/>
                </a:solidFill>
                <a:latin typeface="Arial"/>
                <a:cs typeface="Arial"/>
              </a:rPr>
              <a:t>Gb</a:t>
            </a:r>
            <a:r>
              <a:rPr dirty="0" sz="6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-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55">
                <a:solidFill>
                  <a:srgbClr val="857580"/>
                </a:solidFill>
                <a:latin typeface="Arial"/>
                <a:cs typeface="Arial"/>
              </a:rPr>
              <a:t>$6</a:t>
            </a:r>
            <a:r>
              <a:rPr dirty="0" sz="650" spc="-5">
                <a:solidFill>
                  <a:srgbClr val="857580"/>
                </a:solidFill>
                <a:latin typeface="Arial"/>
                <a:cs typeface="Arial"/>
              </a:rPr>
              <a:t>.</a:t>
            </a:r>
            <a:r>
              <a:rPr dirty="0" sz="650" spc="20">
                <a:solidFill>
                  <a:srgbClr val="857580"/>
                </a:solidFill>
                <a:latin typeface="Arial"/>
                <a:cs typeface="Arial"/>
              </a:rPr>
              <a:t>25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@</a:t>
            </a:r>
            <a:r>
              <a:rPr dirty="0" sz="650" spc="-75">
                <a:solidFill>
                  <a:srgbClr val="6D7797"/>
                </a:solidFill>
                <a:latin typeface="Arial"/>
                <a:cs typeface="Arial"/>
              </a:rPr>
              <a:t>1</a:t>
            </a:r>
            <a:r>
              <a:rPr dirty="0" sz="650" spc="35">
                <a:solidFill>
                  <a:srgbClr val="6E6777"/>
                </a:solidFill>
                <a:latin typeface="Arial"/>
                <a:cs typeface="Arial"/>
              </a:rPr>
              <a:t>50Gb</a:t>
            </a:r>
            <a:r>
              <a:rPr dirty="0" sz="6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50">
                <a:solidFill>
                  <a:srgbClr val="857580"/>
                </a:solidFill>
                <a:latin typeface="Arial"/>
                <a:cs typeface="Arial"/>
              </a:rPr>
              <a:t>$4</a:t>
            </a:r>
            <a:r>
              <a:rPr dirty="0" sz="650" spc="60">
                <a:solidFill>
                  <a:srgbClr val="A56B49"/>
                </a:solidFill>
                <a:latin typeface="Arial"/>
                <a:cs typeface="Arial"/>
              </a:rPr>
              <a:t>.</a:t>
            </a:r>
            <a:r>
              <a:rPr dirty="0" sz="650" spc="40">
                <a:solidFill>
                  <a:srgbClr val="6D7797"/>
                </a:solidFill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77015" y="3271688"/>
            <a:ext cx="650240" cy="779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@10Gb:</a:t>
            </a:r>
            <a:r>
              <a:rPr dirty="0" sz="650" spc="1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>
                <a:solidFill>
                  <a:srgbClr val="6E6777"/>
                </a:solidFill>
                <a:latin typeface="Arial"/>
                <a:cs typeface="Arial"/>
              </a:rPr>
              <a:t>S47</a:t>
            </a:r>
            <a:r>
              <a:rPr dirty="0" sz="650" spc="-1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-40">
                <a:solidFill>
                  <a:srgbClr val="918C90"/>
                </a:solidFill>
                <a:latin typeface="Arial"/>
                <a:cs typeface="Arial"/>
              </a:rPr>
              <a:t>.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5</a:t>
            </a:r>
            <a:r>
              <a:rPr dirty="0" sz="650" spc="95">
                <a:solidFill>
                  <a:srgbClr val="918C90"/>
                </a:solidFill>
                <a:latin typeface="Arial"/>
                <a:cs typeface="Arial"/>
              </a:rPr>
              <a:t>0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@20Gb:</a:t>
            </a:r>
            <a:r>
              <a:rPr dirty="0" sz="650" spc="1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S2</a:t>
            </a:r>
            <a:r>
              <a:rPr dirty="0" sz="650" spc="-90">
                <a:solidFill>
                  <a:srgbClr val="6E6777"/>
                </a:solidFill>
                <a:latin typeface="Arial"/>
                <a:cs typeface="Arial"/>
              </a:rPr>
              <a:t>3</a:t>
            </a:r>
            <a:r>
              <a:rPr dirty="0" sz="650" spc="-50">
                <a:solidFill>
                  <a:srgbClr val="918C90"/>
                </a:solidFill>
                <a:latin typeface="Arial"/>
                <a:cs typeface="Arial"/>
              </a:rPr>
              <a:t>.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75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@30Gb:</a:t>
            </a:r>
            <a:r>
              <a:rPr dirty="0" sz="650" spc="1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6E6777"/>
                </a:solidFill>
                <a:latin typeface="Arial"/>
                <a:cs typeface="Arial"/>
              </a:rPr>
              <a:t>S15</a:t>
            </a:r>
            <a:r>
              <a:rPr dirty="0" sz="650" spc="-114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-40">
                <a:solidFill>
                  <a:srgbClr val="918C90"/>
                </a:solidFill>
                <a:latin typeface="Arial"/>
                <a:cs typeface="Arial"/>
              </a:rPr>
              <a:t>.</a:t>
            </a:r>
            <a:r>
              <a:rPr dirty="0" sz="650" spc="60">
                <a:solidFill>
                  <a:srgbClr val="6E6777"/>
                </a:solidFill>
                <a:latin typeface="Arial"/>
                <a:cs typeface="Arial"/>
              </a:rPr>
              <a:t>70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75">
                <a:solidFill>
                  <a:srgbClr val="545059"/>
                </a:solidFill>
                <a:latin typeface="Arial"/>
                <a:cs typeface="Arial"/>
              </a:rPr>
              <a:t>Ca</a:t>
            </a:r>
            <a:r>
              <a:rPr dirty="0" sz="650" spc="15">
                <a:solidFill>
                  <a:srgbClr val="545059"/>
                </a:solidFill>
                <a:latin typeface="Arial"/>
                <a:cs typeface="Arial"/>
              </a:rPr>
              <a:t>p</a:t>
            </a:r>
            <a:r>
              <a:rPr dirty="0" sz="650" spc="45">
                <a:solidFill>
                  <a:srgbClr val="545059"/>
                </a:solidFill>
                <a:latin typeface="Arial"/>
                <a:cs typeface="Arial"/>
              </a:rPr>
              <a:t>Ex: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@10Gb:</a:t>
            </a:r>
            <a:r>
              <a:rPr dirty="0" sz="650" spc="1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S30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@20Gb</a:t>
            </a: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857580"/>
                </a:solidFill>
                <a:latin typeface="Arial"/>
                <a:cs typeface="Arial"/>
              </a:rPr>
              <a:t>S15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5">
                <a:solidFill>
                  <a:srgbClr val="857580"/>
                </a:solidFill>
                <a:latin typeface="Arial"/>
                <a:cs typeface="Arial"/>
              </a:rPr>
              <a:t>@30Gb:</a:t>
            </a:r>
            <a:r>
              <a:rPr dirty="0" sz="650" spc="10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S1</a:t>
            </a:r>
            <a:r>
              <a:rPr dirty="0" sz="650" spc="20">
                <a:solidFill>
                  <a:srgbClr val="6E6777"/>
                </a:solidFill>
                <a:latin typeface="Arial"/>
                <a:cs typeface="Arial"/>
              </a:rPr>
              <a:t>0</a:t>
            </a:r>
            <a:r>
              <a:rPr dirty="0" sz="650" spc="-90">
                <a:solidFill>
                  <a:srgbClr val="918C90"/>
                </a:solidFill>
                <a:latin typeface="Arial"/>
                <a:cs typeface="Arial"/>
              </a:rPr>
              <a:t>.</a:t>
            </a:r>
            <a:r>
              <a:rPr dirty="0" sz="650" spc="80">
                <a:solidFill>
                  <a:srgbClr val="918C90"/>
                </a:solidFill>
                <a:latin typeface="Arial"/>
                <a:cs typeface="Arial"/>
              </a:rPr>
              <a:t>00</a:t>
            </a:r>
            <a:endParaRPr sz="6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5452" y="4260285"/>
            <a:ext cx="650240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1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650" spc="10">
                <a:solidFill>
                  <a:srgbClr val="6E6777"/>
                </a:solidFill>
                <a:latin typeface="Arial"/>
                <a:cs typeface="Arial"/>
              </a:rPr>
              <a:t>tart</a:t>
            </a:r>
            <a:r>
              <a:rPr dirty="0" sz="650" spc="-1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65">
                <a:solidFill>
                  <a:srgbClr val="918C90"/>
                </a:solidFill>
                <a:latin typeface="Arial"/>
                <a:cs typeface="Arial"/>
              </a:rPr>
              <a:t>r</a:t>
            </a:r>
            <a:r>
              <a:rPr dirty="0" sz="650" spc="-30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6D7797"/>
                </a:solidFill>
                <a:latin typeface="Arial"/>
                <a:cs typeface="Arial"/>
              </a:rPr>
              <a:t>p</a:t>
            </a:r>
            <a:r>
              <a:rPr dirty="0" sz="650" spc="3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5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650" spc="65">
                <a:solidFill>
                  <a:srgbClr val="A1756D"/>
                </a:solidFill>
                <a:latin typeface="Arial"/>
                <a:cs typeface="Arial"/>
              </a:rPr>
              <a:t>k</a:t>
            </a:r>
            <a:r>
              <a:rPr dirty="0" sz="650" spc="-40">
                <a:solidFill>
                  <a:srgbClr val="A1756D"/>
                </a:solidFill>
                <a:latin typeface="Arial"/>
                <a:cs typeface="Arial"/>
              </a:rPr>
              <a:t> </a:t>
            </a:r>
            <a:r>
              <a:rPr dirty="0" sz="650" spc="5">
                <a:solidFill>
                  <a:srgbClr val="698AAA"/>
                </a:solidFill>
                <a:latin typeface="Arial"/>
                <a:cs typeface="Arial"/>
              </a:rPr>
              <a:t>f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ee</a:t>
            </a:r>
            <a:endParaRPr sz="6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884525" y="4155420"/>
            <a:ext cx="159385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50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650" spc="-10">
                <a:solidFill>
                  <a:srgbClr val="AEA79E"/>
                </a:solidFill>
                <a:latin typeface="Arial"/>
                <a:cs typeface="Arial"/>
              </a:rPr>
              <a:t>r</a:t>
            </a:r>
            <a:r>
              <a:rPr dirty="0" sz="650" spc="-10">
                <a:solidFill>
                  <a:srgbClr val="AEA79E"/>
                </a:solidFill>
                <a:latin typeface="Arial"/>
                <a:cs typeface="Arial"/>
              </a:rPr>
              <a:t>.</a:t>
            </a:r>
            <a:r>
              <a:rPr dirty="0" sz="650" spc="-30">
                <a:solidFill>
                  <a:srgbClr val="AEA79E"/>
                </a:solidFill>
                <a:latin typeface="Arial"/>
                <a:cs typeface="Arial"/>
              </a:rPr>
              <a:t> </a:t>
            </a:r>
            <a:r>
              <a:rPr dirty="0" sz="1750" spc="-1630">
                <a:solidFill>
                  <a:srgbClr val="918C90"/>
                </a:solidFill>
                <a:latin typeface="細明體"/>
                <a:cs typeface="細明體"/>
              </a:rPr>
              <a:t>＞</a:t>
            </a:r>
            <a:endParaRPr sz="1750">
              <a:latin typeface="細明體"/>
              <a:cs typeface="細明體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08932" y="4155420"/>
            <a:ext cx="1122680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55">
                <a:solidFill>
                  <a:srgbClr val="918C90"/>
                </a:solidFill>
                <a:latin typeface="Arial"/>
                <a:cs typeface="Arial"/>
              </a:rPr>
              <a:t>V</a:t>
            </a:r>
            <a:r>
              <a:rPr dirty="0" sz="650" spc="-55">
                <a:solidFill>
                  <a:srgbClr val="3A90B8"/>
                </a:solidFill>
                <a:latin typeface="Arial"/>
                <a:cs typeface="Arial"/>
              </a:rPr>
              <a:t>i</a:t>
            </a:r>
            <a:r>
              <a:rPr dirty="0" sz="650" spc="50">
                <a:solidFill>
                  <a:srgbClr val="6D7797"/>
                </a:solidFill>
                <a:latin typeface="Arial"/>
                <a:cs typeface="Arial"/>
              </a:rPr>
              <a:t>ded</a:t>
            </a:r>
            <a:r>
              <a:rPr dirty="0" sz="650" spc="-50">
                <a:solidFill>
                  <a:srgbClr val="6D7797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as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450" spc="280">
                <a:solidFill>
                  <a:srgbClr val="6D7797"/>
                </a:solidFill>
                <a:latin typeface="細明體"/>
                <a:cs typeface="細明體"/>
              </a:rPr>
              <a:t>阻</a:t>
            </a:r>
            <a:r>
              <a:rPr dirty="0" sz="650" spc="5">
                <a:solidFill>
                  <a:srgbClr val="918C90"/>
                </a:solidFill>
                <a:latin typeface="Arial"/>
                <a:cs typeface="Arial"/>
              </a:rPr>
              <a:t>π</a:t>
            </a:r>
            <a:r>
              <a:rPr dirty="0" sz="650" spc="-10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1750" spc="-1365">
                <a:solidFill>
                  <a:srgbClr val="918C90"/>
                </a:solidFill>
                <a:latin typeface="細明體"/>
                <a:cs typeface="細明體"/>
              </a:rPr>
              <a:t>。</a:t>
            </a:r>
            <a:r>
              <a:rPr dirty="0" sz="650" spc="35">
                <a:solidFill>
                  <a:srgbClr val="698AAA"/>
                </a:solidFill>
                <a:latin typeface="Arial"/>
                <a:cs typeface="Arial"/>
              </a:rPr>
              <a:t>f</a:t>
            </a:r>
            <a:r>
              <a:rPr dirty="0" sz="650" spc="-10">
                <a:solidFill>
                  <a:srgbClr val="698AAA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-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10">
                <a:solidFill>
                  <a:srgbClr val="918C90"/>
                </a:solidFill>
                <a:latin typeface="Arial"/>
                <a:cs typeface="Arial"/>
              </a:rPr>
              <a:t>rly</a:t>
            </a:r>
            <a:r>
              <a:rPr dirty="0" sz="650" spc="-75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access</a:t>
            </a:r>
            <a:endParaRPr sz="6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333879" y="4155420"/>
            <a:ext cx="1221740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15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25">
                <a:solidFill>
                  <a:srgbClr val="3A90B8"/>
                </a:solidFill>
                <a:latin typeface="Arial"/>
                <a:cs typeface="Arial"/>
              </a:rPr>
              <a:t>o</a:t>
            </a:r>
            <a:r>
              <a:rPr dirty="0" sz="650" spc="20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35">
                <a:solidFill>
                  <a:srgbClr val="3A90B8"/>
                </a:solidFill>
                <a:latin typeface="Arial"/>
                <a:cs typeface="Arial"/>
              </a:rPr>
              <a:t>in</a:t>
            </a:r>
            <a:r>
              <a:rPr dirty="0" sz="650" spc="-2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55">
                <a:solidFill>
                  <a:srgbClr val="0C8EBA"/>
                </a:solidFill>
                <a:latin typeface="Arial"/>
                <a:cs typeface="Arial"/>
              </a:rPr>
              <a:t>t</a:t>
            </a:r>
            <a:r>
              <a:rPr dirty="0" sz="650" spc="30">
                <a:solidFill>
                  <a:srgbClr val="679CBC"/>
                </a:solidFill>
                <a:latin typeface="Arial"/>
                <a:cs typeface="Arial"/>
              </a:rPr>
              <a:t>ru</a:t>
            </a:r>
            <a:r>
              <a:rPr dirty="0" sz="650" spc="35">
                <a:solidFill>
                  <a:srgbClr val="679CBC"/>
                </a:solidFill>
                <a:latin typeface="Arial"/>
                <a:cs typeface="Arial"/>
              </a:rPr>
              <a:t>m</a:t>
            </a:r>
            <a:r>
              <a:rPr dirty="0" sz="650" spc="-25">
                <a:solidFill>
                  <a:srgbClr val="3A90B8"/>
                </a:solidFill>
                <a:latin typeface="Arial"/>
                <a:cs typeface="Arial"/>
              </a:rPr>
              <a:t>e</a:t>
            </a:r>
            <a:r>
              <a:rPr dirty="0" sz="650" spc="25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80">
                <a:solidFill>
                  <a:srgbClr val="3A90B8"/>
                </a:solidFill>
                <a:latin typeface="Arial"/>
                <a:cs typeface="Arial"/>
              </a:rPr>
              <a:t>t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10">
                <a:solidFill>
                  <a:srgbClr val="3A90B8"/>
                </a:solidFill>
                <a:latin typeface="Arial"/>
                <a:cs typeface="Arial"/>
              </a:rPr>
              <a:t>c</a:t>
            </a:r>
            <a:r>
              <a:rPr dirty="0" sz="1750" spc="-1315">
                <a:solidFill>
                  <a:srgbClr val="3A90B8"/>
                </a:solidFill>
                <a:latin typeface="細明體"/>
                <a:cs typeface="細明體"/>
              </a:rPr>
              <a:t>。</a:t>
            </a:r>
            <a:r>
              <a:rPr dirty="0" sz="650" spc="1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25">
                <a:solidFill>
                  <a:srgbClr val="0C8EBA"/>
                </a:solidFill>
                <a:latin typeface="Arial"/>
                <a:cs typeface="Arial"/>
              </a:rPr>
              <a:t>t</a:t>
            </a:r>
            <a:r>
              <a:rPr dirty="0" sz="650" spc="-100">
                <a:solidFill>
                  <a:srgbClr val="0C8EBA"/>
                </a:solidFill>
                <a:latin typeface="Arial"/>
                <a:cs typeface="Arial"/>
              </a:rPr>
              <a:t> </a:t>
            </a:r>
            <a:r>
              <a:rPr dirty="0" sz="650" spc="85">
                <a:solidFill>
                  <a:srgbClr val="3A90B8"/>
                </a:solidFill>
                <a:latin typeface="Arial"/>
                <a:cs typeface="Arial"/>
              </a:rPr>
              <a:t>.</a:t>
            </a:r>
            <a:r>
              <a:rPr dirty="0" sz="650" spc="-110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55">
                <a:solidFill>
                  <a:srgbClr val="0C8EBA"/>
                </a:solidFill>
                <a:latin typeface="Arial"/>
                <a:cs typeface="Arial"/>
              </a:rPr>
              <a:t>t</a:t>
            </a:r>
            <a:r>
              <a:rPr dirty="0" sz="650" spc="15">
                <a:solidFill>
                  <a:srgbClr val="3A90B8"/>
                </a:solidFill>
                <a:latin typeface="Arial"/>
                <a:cs typeface="Arial"/>
              </a:rPr>
              <a:t>art</a:t>
            </a:r>
            <a:r>
              <a:rPr dirty="0" sz="650" spc="-10">
                <a:solidFill>
                  <a:srgbClr val="3A90B8"/>
                </a:solidFill>
                <a:latin typeface="Arial"/>
                <a:cs typeface="Arial"/>
              </a:rPr>
              <a:t>e</a:t>
            </a:r>
            <a:r>
              <a:rPr dirty="0" sz="650" spc="65">
                <a:solidFill>
                  <a:srgbClr val="679CBC"/>
                </a:solidFill>
                <a:latin typeface="Arial"/>
                <a:cs typeface="Arial"/>
              </a:rPr>
              <a:t>r</a:t>
            </a:r>
            <a:r>
              <a:rPr dirty="0" sz="650" spc="-30">
                <a:solidFill>
                  <a:srgbClr val="679CBC"/>
                </a:solidFill>
                <a:latin typeface="Arial"/>
                <a:cs typeface="Arial"/>
              </a:rPr>
              <a:t> </a:t>
            </a:r>
            <a:r>
              <a:rPr dirty="0" sz="650" spc="60">
                <a:solidFill>
                  <a:srgbClr val="679CBC"/>
                </a:solidFill>
                <a:latin typeface="Arial"/>
                <a:cs typeface="Arial"/>
              </a:rPr>
              <a:t>k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i</a:t>
            </a:r>
            <a:r>
              <a:rPr dirty="0" sz="650" spc="25">
                <a:solidFill>
                  <a:srgbClr val="679CBC"/>
                </a:solidFill>
                <a:latin typeface="Arial"/>
                <a:cs typeface="Arial"/>
              </a:rPr>
              <a:t>t</a:t>
            </a:r>
            <a:endParaRPr sz="6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77015" y="4260285"/>
            <a:ext cx="231140" cy="107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75">
                <a:solidFill>
                  <a:srgbClr val="679CBC"/>
                </a:solidFill>
                <a:latin typeface="Arial"/>
                <a:cs typeface="Arial"/>
              </a:rPr>
              <a:t>$</a:t>
            </a:r>
            <a:r>
              <a:rPr dirty="0" sz="650" spc="30">
                <a:solidFill>
                  <a:srgbClr val="3A90B8"/>
                </a:solidFill>
                <a:latin typeface="Arial"/>
                <a:cs typeface="Arial"/>
              </a:rPr>
              <a:t>5</a:t>
            </a:r>
            <a:r>
              <a:rPr dirty="0" sz="650" spc="25">
                <a:solidFill>
                  <a:srgbClr val="3A90B8"/>
                </a:solidFill>
                <a:latin typeface="Arial"/>
                <a:cs typeface="Arial"/>
              </a:rPr>
              <a:t>0</a:t>
            </a:r>
            <a:r>
              <a:rPr dirty="0" sz="650" spc="65">
                <a:solidFill>
                  <a:srgbClr val="0C8EBA"/>
                </a:solidFill>
                <a:latin typeface="Arial"/>
                <a:cs typeface="Arial"/>
              </a:rPr>
              <a:t>k</a:t>
            </a:r>
            <a:endParaRPr sz="6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26369" y="4155420"/>
            <a:ext cx="786765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0">
                <a:solidFill>
                  <a:srgbClr val="3A90B8"/>
                </a:solidFill>
                <a:latin typeface="Arial"/>
                <a:cs typeface="Arial"/>
              </a:rPr>
              <a:t>N</a:t>
            </a:r>
            <a:r>
              <a:rPr dirty="0" sz="1750" spc="-1120">
                <a:solidFill>
                  <a:srgbClr val="3A90B8"/>
                </a:solidFill>
                <a:latin typeface="細明體"/>
                <a:cs typeface="細明體"/>
              </a:rPr>
              <a:t>。</a:t>
            </a:r>
            <a:r>
              <a:rPr dirty="0" sz="650" spc="-80">
                <a:solidFill>
                  <a:srgbClr val="00A1CC"/>
                </a:solidFill>
                <a:latin typeface="Arial"/>
                <a:cs typeface="Arial"/>
              </a:rPr>
              <a:t>1</a:t>
            </a:r>
            <a:r>
              <a:rPr dirty="0" sz="650" spc="-114">
                <a:solidFill>
                  <a:srgbClr val="00A1CC"/>
                </a:solidFill>
                <a:latin typeface="Arial"/>
                <a:cs typeface="Arial"/>
              </a:rPr>
              <a:t>n</a:t>
            </a:r>
            <a:r>
              <a:rPr dirty="0" sz="650" spc="1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30">
                <a:solidFill>
                  <a:srgbClr val="679CBC"/>
                </a:solidFill>
                <a:latin typeface="Arial"/>
                <a:cs typeface="Arial"/>
              </a:rPr>
              <a:t>tru</a:t>
            </a:r>
            <a:r>
              <a:rPr dirty="0" sz="650" spc="-50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350" spc="-95">
                <a:solidFill>
                  <a:srgbClr val="679CBC"/>
                </a:solidFill>
                <a:latin typeface="細明體"/>
                <a:cs typeface="細明體"/>
              </a:rPr>
              <a:t>可</a:t>
            </a:r>
            <a:r>
              <a:rPr dirty="0" sz="350" spc="-145">
                <a:solidFill>
                  <a:srgbClr val="679CBC"/>
                </a:solidFill>
                <a:latin typeface="細明體"/>
                <a:cs typeface="細明體"/>
              </a:rPr>
              <a:t> </a:t>
            </a:r>
            <a:r>
              <a:rPr dirty="0" sz="650" spc="-25">
                <a:solidFill>
                  <a:srgbClr val="3A90B8"/>
                </a:solidFill>
                <a:latin typeface="Arial"/>
                <a:cs typeface="Arial"/>
              </a:rPr>
              <a:t>e</a:t>
            </a:r>
            <a:r>
              <a:rPr dirty="0" sz="650" spc="25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25">
                <a:solidFill>
                  <a:srgbClr val="0C8EBA"/>
                </a:solidFill>
                <a:latin typeface="Arial"/>
                <a:cs typeface="Arial"/>
              </a:rPr>
              <a:t>t</a:t>
            </a:r>
            <a:r>
              <a:rPr dirty="0" sz="650">
                <a:solidFill>
                  <a:srgbClr val="0C8EBA"/>
                </a:solidFill>
                <a:latin typeface="Arial"/>
                <a:cs typeface="Arial"/>
              </a:rPr>
              <a:t> </a:t>
            </a:r>
            <a:r>
              <a:rPr dirty="0" sz="650" spc="65">
                <a:solidFill>
                  <a:srgbClr val="3A90B8"/>
                </a:solidFill>
                <a:latin typeface="Arial"/>
                <a:cs typeface="Arial"/>
              </a:rPr>
              <a:t>c</a:t>
            </a:r>
            <a:r>
              <a:rPr dirty="0" sz="1750" spc="-1315">
                <a:solidFill>
                  <a:srgbClr val="3A90B8"/>
                </a:solidFill>
                <a:latin typeface="細明體"/>
                <a:cs typeface="細明體"/>
              </a:rPr>
              <a:t>。</a:t>
            </a:r>
            <a:r>
              <a:rPr dirty="0" sz="650" spc="1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25">
                <a:solidFill>
                  <a:srgbClr val="679CBC"/>
                </a:solidFill>
                <a:latin typeface="Arial"/>
                <a:cs typeface="Arial"/>
              </a:rPr>
              <a:t>t</a:t>
            </a:r>
            <a:endParaRPr sz="6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681945" y="4155420"/>
            <a:ext cx="780415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15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25">
                <a:solidFill>
                  <a:srgbClr val="3A90B8"/>
                </a:solidFill>
                <a:latin typeface="Arial"/>
                <a:cs typeface="Arial"/>
              </a:rPr>
              <a:t>o</a:t>
            </a:r>
            <a:r>
              <a:rPr dirty="0" sz="650" spc="20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-35">
                <a:solidFill>
                  <a:srgbClr val="3A90B8"/>
                </a:solidFill>
                <a:latin typeface="Arial"/>
                <a:cs typeface="Arial"/>
              </a:rPr>
              <a:t>1n</a:t>
            </a:r>
            <a:r>
              <a:rPr dirty="0" sz="650" spc="-10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55">
                <a:solidFill>
                  <a:srgbClr val="0C8EBA"/>
                </a:solidFill>
                <a:latin typeface="Arial"/>
                <a:cs typeface="Arial"/>
              </a:rPr>
              <a:t>t</a:t>
            </a:r>
            <a:r>
              <a:rPr dirty="0" sz="650" spc="45">
                <a:solidFill>
                  <a:srgbClr val="3A90B8"/>
                </a:solidFill>
                <a:latin typeface="Arial"/>
                <a:cs typeface="Arial"/>
              </a:rPr>
              <a:t>r</a:t>
            </a:r>
            <a:r>
              <a:rPr dirty="0" sz="650" spc="-60">
                <a:solidFill>
                  <a:srgbClr val="3A90B8"/>
                </a:solidFill>
                <a:latin typeface="Arial"/>
                <a:cs typeface="Arial"/>
              </a:rPr>
              <a:t>t</a:t>
            </a:r>
            <a:r>
              <a:rPr dirty="0" sz="750" spc="-509">
                <a:solidFill>
                  <a:srgbClr val="679CBC"/>
                </a:solidFill>
                <a:latin typeface="細明體"/>
                <a:cs typeface="細明體"/>
              </a:rPr>
              <a:t>』</a:t>
            </a:r>
            <a:r>
              <a:rPr dirty="0" sz="650" spc="40">
                <a:solidFill>
                  <a:srgbClr val="679CBC"/>
                </a:solidFill>
                <a:latin typeface="Arial"/>
                <a:cs typeface="Arial"/>
              </a:rPr>
              <a:t>m</a:t>
            </a:r>
            <a:r>
              <a:rPr dirty="0" sz="650" spc="-25">
                <a:solidFill>
                  <a:srgbClr val="3A90B8"/>
                </a:solidFill>
                <a:latin typeface="Arial"/>
                <a:cs typeface="Arial"/>
              </a:rPr>
              <a:t>e</a:t>
            </a:r>
            <a:r>
              <a:rPr dirty="0" sz="650" spc="25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80">
                <a:solidFill>
                  <a:srgbClr val="3A90B8"/>
                </a:solidFill>
                <a:latin typeface="Arial"/>
                <a:cs typeface="Arial"/>
              </a:rPr>
              <a:t>t</a:t>
            </a:r>
            <a:r>
              <a:rPr dirty="0" sz="650" spc="-5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10">
                <a:solidFill>
                  <a:srgbClr val="3A90B8"/>
                </a:solidFill>
                <a:latin typeface="Arial"/>
                <a:cs typeface="Arial"/>
              </a:rPr>
              <a:t>c</a:t>
            </a:r>
            <a:r>
              <a:rPr dirty="0" sz="1750" spc="-1315">
                <a:solidFill>
                  <a:srgbClr val="3A90B8"/>
                </a:solidFill>
                <a:latin typeface="細明體"/>
                <a:cs typeface="細明體"/>
              </a:rPr>
              <a:t>。</a:t>
            </a:r>
            <a:r>
              <a:rPr dirty="0" sz="650" spc="15">
                <a:solidFill>
                  <a:srgbClr val="3A90B8"/>
                </a:solidFill>
                <a:latin typeface="Arial"/>
                <a:cs typeface="Arial"/>
              </a:rPr>
              <a:t>s</a:t>
            </a:r>
            <a:r>
              <a:rPr dirty="0" sz="650" spc="25">
                <a:solidFill>
                  <a:srgbClr val="0C8EBA"/>
                </a:solidFill>
                <a:latin typeface="Arial"/>
                <a:cs typeface="Arial"/>
              </a:rPr>
              <a:t>t</a:t>
            </a:r>
            <a:endParaRPr sz="6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28948" y="4267337"/>
            <a:ext cx="1674495" cy="3314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94300"/>
              </a:lnSpc>
            </a:pPr>
            <a:r>
              <a:rPr dirty="0" sz="1750" spc="-1610">
                <a:solidFill>
                  <a:srgbClr val="AEA79E"/>
                </a:solidFill>
                <a:latin typeface="細明體"/>
                <a:cs typeface="細明體"/>
              </a:rPr>
              <a:t>（</a:t>
            </a:r>
            <a:r>
              <a:rPr dirty="0" sz="1750" spc="-1315">
                <a:solidFill>
                  <a:srgbClr val="918C90"/>
                </a:solidFill>
                <a:latin typeface="細明體"/>
                <a:cs typeface="細明體"/>
              </a:rPr>
              <a:t>。</a:t>
            </a:r>
            <a:r>
              <a:rPr dirty="0" sz="650" spc="10">
                <a:solidFill>
                  <a:srgbClr val="918C90"/>
                </a:solidFill>
                <a:latin typeface="Arial"/>
                <a:cs typeface="Arial"/>
              </a:rPr>
              <a:t>t</a:t>
            </a:r>
            <a:r>
              <a:rPr dirty="0" sz="650" spc="20">
                <a:solidFill>
                  <a:srgbClr val="918C90"/>
                </a:solidFill>
                <a:latin typeface="Arial"/>
                <a:cs typeface="Arial"/>
              </a:rPr>
              <a:t>h</a:t>
            </a: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65">
                <a:solidFill>
                  <a:srgbClr val="918C90"/>
                </a:solidFill>
                <a:latin typeface="Arial"/>
                <a:cs typeface="Arial"/>
              </a:rPr>
              <a:t>r</a:t>
            </a:r>
            <a:r>
              <a:rPr dirty="0" sz="650" spc="-30">
                <a:solidFill>
                  <a:srgbClr val="918C90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6D7797"/>
                </a:solidFill>
                <a:latin typeface="Arial"/>
                <a:cs typeface="Arial"/>
              </a:rPr>
              <a:t>pu</a:t>
            </a:r>
            <a:r>
              <a:rPr dirty="0" sz="650" spc="-50">
                <a:solidFill>
                  <a:srgbClr val="6D7797"/>
                </a:solidFill>
                <a:latin typeface="Arial"/>
                <a:cs typeface="Arial"/>
              </a:rPr>
              <a:t>r</a:t>
            </a:r>
            <a:r>
              <a:rPr dirty="0" sz="650" spc="55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650" spc="-25">
                <a:solidFill>
                  <a:srgbClr val="679CBC"/>
                </a:solidFill>
                <a:latin typeface="Arial"/>
                <a:cs typeface="Arial"/>
              </a:rPr>
              <a:t>h</a:t>
            </a:r>
            <a:r>
              <a:rPr dirty="0" sz="650" spc="4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-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650" spc="-5">
                <a:solidFill>
                  <a:srgbClr val="6D7797"/>
                </a:solidFill>
                <a:latin typeface="Arial"/>
                <a:cs typeface="Arial"/>
              </a:rPr>
              <a:t>i</a:t>
            </a:r>
            <a:r>
              <a:rPr dirty="0" sz="650" spc="-25">
                <a:solidFill>
                  <a:srgbClr val="A1756D"/>
                </a:solidFill>
                <a:latin typeface="Arial"/>
                <a:cs typeface="Arial"/>
              </a:rPr>
              <a:t>n</a:t>
            </a:r>
            <a:r>
              <a:rPr dirty="0" sz="650" spc="105">
                <a:solidFill>
                  <a:srgbClr val="857580"/>
                </a:solidFill>
                <a:latin typeface="Arial"/>
                <a:cs typeface="Arial"/>
              </a:rPr>
              <a:t>g</a:t>
            </a:r>
            <a:r>
              <a:rPr dirty="0" sz="650" spc="-65">
                <a:solidFill>
                  <a:srgbClr val="857580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650" spc="55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650" spc="-25">
                <a:solidFill>
                  <a:srgbClr val="679CBC"/>
                </a:solidFill>
                <a:latin typeface="Arial"/>
                <a:cs typeface="Arial"/>
              </a:rPr>
              <a:t>h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40">
                <a:solidFill>
                  <a:srgbClr val="918C90"/>
                </a:solidFill>
                <a:latin typeface="Arial"/>
                <a:cs typeface="Arial"/>
              </a:rPr>
              <a:t>m</a:t>
            </a:r>
            <a:r>
              <a:rPr dirty="0" sz="650" spc="20">
                <a:solidFill>
                  <a:srgbClr val="6E6777"/>
                </a:solidFill>
                <a:latin typeface="Arial"/>
                <a:cs typeface="Arial"/>
              </a:rPr>
              <a:t>es</a:t>
            </a:r>
            <a:r>
              <a:rPr dirty="0" sz="650" spc="-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-55">
                <a:solidFill>
                  <a:srgbClr val="3A90B8"/>
                </a:solidFill>
                <a:latin typeface="Arial"/>
                <a:cs typeface="Arial"/>
              </a:rPr>
              <a:t>l</a:t>
            </a:r>
            <a:r>
              <a:rPr dirty="0" sz="650" spc="1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750" spc="35">
                <a:solidFill>
                  <a:srgbClr val="6E6777"/>
                </a:solidFill>
                <a:latin typeface="細明體"/>
                <a:cs typeface="細明體"/>
              </a:rPr>
              <a:t>。</a:t>
            </a:r>
            <a:r>
              <a:rPr dirty="0" sz="1750" spc="-459">
                <a:solidFill>
                  <a:srgbClr val="6E6777"/>
                </a:solidFill>
                <a:latin typeface="細明體"/>
                <a:cs typeface="細明體"/>
              </a:rPr>
              <a:t> </a:t>
            </a:r>
            <a:r>
              <a:rPr dirty="0" baseline="4273" sz="975" spc="30">
                <a:solidFill>
                  <a:srgbClr val="6E6777"/>
                </a:solidFill>
                <a:latin typeface="Arial"/>
                <a:cs typeface="Arial"/>
              </a:rPr>
              <a:t>pa</a:t>
            </a:r>
            <a:r>
              <a:rPr dirty="0" baseline="4273" sz="975" spc="37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baseline="4273" sz="975" spc="97">
                <a:solidFill>
                  <a:srgbClr val="6D7797"/>
                </a:solidFill>
                <a:latin typeface="Arial"/>
                <a:cs typeface="Arial"/>
              </a:rPr>
              <a:t>k</a:t>
            </a:r>
            <a:r>
              <a:rPr dirty="0" baseline="4273" sz="975" spc="52">
                <a:solidFill>
                  <a:srgbClr val="6D7797"/>
                </a:solidFill>
                <a:latin typeface="Arial"/>
                <a:cs typeface="Arial"/>
              </a:rPr>
              <a:t> </a:t>
            </a:r>
            <a:r>
              <a:rPr dirty="0" sz="650" spc="-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10">
                <a:solidFill>
                  <a:srgbClr val="918C90"/>
                </a:solidFill>
                <a:latin typeface="Arial"/>
                <a:cs typeface="Arial"/>
              </a:rPr>
              <a:t>v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-5">
                <a:solidFill>
                  <a:srgbClr val="6D7797"/>
                </a:solidFill>
                <a:latin typeface="Arial"/>
                <a:cs typeface="Arial"/>
              </a:rPr>
              <a:t>i</a:t>
            </a:r>
            <a:r>
              <a:rPr dirty="0" sz="650" spc="-55">
                <a:solidFill>
                  <a:srgbClr val="3A90B8"/>
                </a:solidFill>
                <a:latin typeface="Arial"/>
                <a:cs typeface="Arial"/>
              </a:rPr>
              <a:t>l</a:t>
            </a:r>
            <a:r>
              <a:rPr dirty="0" sz="650" spc="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650" spc="25">
                <a:solidFill>
                  <a:srgbClr val="6D7797"/>
                </a:solidFill>
                <a:latin typeface="Arial"/>
                <a:cs typeface="Arial"/>
              </a:rPr>
              <a:t>b</a:t>
            </a:r>
            <a:r>
              <a:rPr dirty="0" sz="650" spc="-5">
                <a:solidFill>
                  <a:srgbClr val="A1756D"/>
                </a:solidFill>
                <a:latin typeface="Arial"/>
                <a:cs typeface="Arial"/>
              </a:rPr>
              <a:t>l</a:t>
            </a:r>
            <a:r>
              <a:rPr dirty="0" sz="650" spc="-7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650" spc="55">
                <a:solidFill>
                  <a:srgbClr val="918C90"/>
                </a:solidFill>
                <a:latin typeface="Arial"/>
                <a:cs typeface="Arial"/>
              </a:rPr>
              <a:t>)</a:t>
            </a:r>
            <a:endParaRPr sz="6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327658" y="4267337"/>
            <a:ext cx="1212215" cy="3251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14"/>
              </a:lnSpc>
            </a:pPr>
            <a:r>
              <a:rPr dirty="0" sz="650" spc="-25">
                <a:solidFill>
                  <a:srgbClr val="679CBC"/>
                </a:solidFill>
                <a:latin typeface="Arial"/>
                <a:cs typeface="Arial"/>
              </a:rPr>
              <a:t>(</a:t>
            </a:r>
            <a:r>
              <a:rPr dirty="0" sz="650" spc="-5">
                <a:solidFill>
                  <a:srgbClr val="6D7797"/>
                </a:solidFill>
                <a:latin typeface="Arial"/>
                <a:cs typeface="Arial"/>
              </a:rPr>
              <a:t>i</a:t>
            </a:r>
            <a:r>
              <a:rPr dirty="0" sz="650" spc="35">
                <a:solidFill>
                  <a:srgbClr val="3A90B8"/>
                </a:solidFill>
                <a:latin typeface="Arial"/>
                <a:cs typeface="Arial"/>
              </a:rPr>
              <a:t>ncl</a:t>
            </a:r>
            <a:r>
              <a:rPr dirty="0" sz="650" spc="10">
                <a:solidFill>
                  <a:srgbClr val="3A90B8"/>
                </a:solidFill>
                <a:latin typeface="Arial"/>
                <a:cs typeface="Arial"/>
              </a:rPr>
              <a:t>u</a:t>
            </a:r>
            <a:r>
              <a:rPr dirty="0" sz="650" spc="75">
                <a:solidFill>
                  <a:srgbClr val="679CBC"/>
                </a:solidFill>
                <a:latin typeface="Arial"/>
                <a:cs typeface="Arial"/>
              </a:rPr>
              <a:t>d</a:t>
            </a:r>
            <a:r>
              <a:rPr dirty="0" sz="650" spc="20">
                <a:solidFill>
                  <a:srgbClr val="3A90B8"/>
                </a:solidFill>
                <a:latin typeface="Arial"/>
                <a:cs typeface="Arial"/>
              </a:rPr>
              <a:t>es</a:t>
            </a:r>
            <a:r>
              <a:rPr dirty="0" sz="650" spc="20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3A90B8"/>
                </a:solidFill>
                <a:latin typeface="Arial"/>
                <a:cs typeface="Arial"/>
              </a:rPr>
              <a:t>M</a:t>
            </a:r>
            <a:r>
              <a:rPr dirty="0" sz="650" spc="-5">
                <a:solidFill>
                  <a:srgbClr val="6D7797"/>
                </a:solidFill>
                <a:latin typeface="Arial"/>
                <a:cs typeface="Arial"/>
              </a:rPr>
              <a:t>i</a:t>
            </a:r>
            <a:r>
              <a:rPr dirty="0" sz="650" spc="75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-5">
                <a:solidFill>
                  <a:srgbClr val="0C8EBA"/>
                </a:solidFill>
                <a:latin typeface="Arial"/>
                <a:cs typeface="Arial"/>
              </a:rPr>
              <a:t>l</a:t>
            </a:r>
            <a:r>
              <a:rPr dirty="0" sz="650" spc="35">
                <a:solidFill>
                  <a:srgbClr val="3A90B8"/>
                </a:solidFill>
                <a:latin typeface="Arial"/>
                <a:cs typeface="Arial"/>
              </a:rPr>
              <a:t>O</a:t>
            </a:r>
            <a:r>
              <a:rPr dirty="0" sz="650" spc="55">
                <a:solidFill>
                  <a:srgbClr val="3A90B8"/>
                </a:solidFill>
                <a:latin typeface="Arial"/>
                <a:cs typeface="Arial"/>
              </a:rPr>
              <a:t>N</a:t>
            </a:r>
            <a:r>
              <a:rPr dirty="0" sz="650" spc="70">
                <a:solidFill>
                  <a:srgbClr val="82A5BC"/>
                </a:solidFill>
                <a:latin typeface="Arial"/>
                <a:cs typeface="Arial"/>
              </a:rPr>
              <a:t>,</a:t>
            </a:r>
            <a:r>
              <a:rPr dirty="0" sz="650" spc="-90">
                <a:solidFill>
                  <a:srgbClr val="82A5BC"/>
                </a:solidFill>
                <a:latin typeface="Arial"/>
                <a:cs typeface="Arial"/>
              </a:rPr>
              <a:t> </a:t>
            </a:r>
            <a:r>
              <a:rPr dirty="0" sz="650" spc="90">
                <a:solidFill>
                  <a:srgbClr val="3A90B8"/>
                </a:solidFill>
                <a:latin typeface="Arial"/>
                <a:cs typeface="Arial"/>
              </a:rPr>
              <a:t>2</a:t>
            </a:r>
            <a:r>
              <a:rPr dirty="0" sz="650" spc="-45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0C8EBA"/>
                </a:solidFill>
                <a:latin typeface="Arial"/>
                <a:cs typeface="Arial"/>
              </a:rPr>
              <a:t>f</a:t>
            </a:r>
            <a:r>
              <a:rPr dirty="0" sz="650" spc="-30">
                <a:solidFill>
                  <a:srgbClr val="0C8EBA"/>
                </a:solidFill>
                <a:latin typeface="Arial"/>
                <a:cs typeface="Arial"/>
              </a:rPr>
              <a:t>l</a:t>
            </a:r>
            <a:r>
              <a:rPr dirty="0" sz="1750" spc="-1365">
                <a:solidFill>
                  <a:srgbClr val="3A90B8"/>
                </a:solidFill>
                <a:latin typeface="細明體"/>
                <a:cs typeface="細明體"/>
              </a:rPr>
              <a:t>。</a:t>
            </a:r>
            <a:r>
              <a:rPr dirty="0" sz="650" spc="114">
                <a:solidFill>
                  <a:srgbClr val="679CBC"/>
                </a:solidFill>
                <a:latin typeface="Arial"/>
                <a:cs typeface="Arial"/>
              </a:rPr>
              <a:t>w</a:t>
            </a:r>
            <a:r>
              <a:rPr dirty="0" sz="650" spc="15">
                <a:solidFill>
                  <a:srgbClr val="679CBC"/>
                </a:solidFill>
                <a:latin typeface="Arial"/>
                <a:cs typeface="Arial"/>
              </a:rPr>
              <a:t> </a:t>
            </a:r>
            <a:r>
              <a:rPr dirty="0" sz="650" spc="30">
                <a:solidFill>
                  <a:srgbClr val="3A90B8"/>
                </a:solidFill>
                <a:latin typeface="Arial"/>
                <a:cs typeface="Arial"/>
              </a:rPr>
              <a:t>cells</a:t>
            </a:r>
            <a:endParaRPr sz="650">
              <a:latin typeface="Arial"/>
              <a:cs typeface="Arial"/>
            </a:endParaRPr>
          </a:p>
          <a:p>
            <a:pPr marL="12700">
              <a:lnSpc>
                <a:spcPts val="695"/>
              </a:lnSpc>
            </a:pPr>
            <a:r>
              <a:rPr dirty="0" sz="650" spc="95">
                <a:solidFill>
                  <a:srgbClr val="3A90B8"/>
                </a:solidFill>
                <a:latin typeface="Arial"/>
                <a:cs typeface="Arial"/>
              </a:rPr>
              <a:t>&amp;</a:t>
            </a:r>
            <a:r>
              <a:rPr dirty="0" sz="650" spc="-80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3A90B8"/>
                </a:solidFill>
                <a:latin typeface="Arial"/>
                <a:cs typeface="Arial"/>
              </a:rPr>
              <a:t>se</a:t>
            </a:r>
            <a:r>
              <a:rPr dirty="0" sz="650" spc="35">
                <a:solidFill>
                  <a:srgbClr val="3A90B8"/>
                </a:solidFill>
                <a:latin typeface="Arial"/>
                <a:cs typeface="Arial"/>
              </a:rPr>
              <a:t>q</a:t>
            </a:r>
            <a:r>
              <a:rPr dirty="0" sz="650" spc="25">
                <a:solidFill>
                  <a:srgbClr val="0C8EBA"/>
                </a:solidFill>
                <a:latin typeface="Arial"/>
                <a:cs typeface="Arial"/>
              </a:rPr>
              <a:t>u</a:t>
            </a:r>
            <a:r>
              <a:rPr dirty="0" sz="650" spc="-25">
                <a:solidFill>
                  <a:srgbClr val="3A90B8"/>
                </a:solidFill>
                <a:latin typeface="Arial"/>
                <a:cs typeface="Arial"/>
              </a:rPr>
              <a:t>e</a:t>
            </a:r>
            <a:r>
              <a:rPr dirty="0" sz="650" spc="45">
                <a:solidFill>
                  <a:srgbClr val="679CBC"/>
                </a:solidFill>
                <a:latin typeface="Arial"/>
                <a:cs typeface="Arial"/>
              </a:rPr>
              <a:t>nci</a:t>
            </a:r>
            <a:r>
              <a:rPr dirty="0" sz="650" spc="-20">
                <a:solidFill>
                  <a:srgbClr val="679CBC"/>
                </a:solidFill>
                <a:latin typeface="Arial"/>
                <a:cs typeface="Arial"/>
              </a:rPr>
              <a:t>n</a:t>
            </a:r>
            <a:r>
              <a:rPr dirty="0" sz="650" spc="105">
                <a:solidFill>
                  <a:srgbClr val="3A90B8"/>
                </a:solidFill>
                <a:latin typeface="Arial"/>
                <a:cs typeface="Arial"/>
              </a:rPr>
              <a:t>g</a:t>
            </a:r>
            <a:r>
              <a:rPr dirty="0" sz="650" spc="-15">
                <a:solidFill>
                  <a:srgbClr val="3A90B8"/>
                </a:solidFill>
                <a:latin typeface="Arial"/>
                <a:cs typeface="Arial"/>
              </a:rPr>
              <a:t> </a:t>
            </a:r>
            <a:r>
              <a:rPr dirty="0" sz="650" spc="-185">
                <a:solidFill>
                  <a:srgbClr val="3A90B8"/>
                </a:solidFill>
                <a:latin typeface="Arial"/>
                <a:cs typeface="Arial"/>
              </a:rPr>
              <a:t>k</a:t>
            </a:r>
            <a:r>
              <a:rPr dirty="0" sz="650" spc="-200">
                <a:solidFill>
                  <a:srgbClr val="82A5BC"/>
                </a:solidFill>
                <a:latin typeface="Arial"/>
                <a:cs typeface="Arial"/>
              </a:rPr>
              <a:t>i</a:t>
            </a:r>
            <a:r>
              <a:rPr dirty="0" sz="650" spc="10">
                <a:solidFill>
                  <a:srgbClr val="0C8EBA"/>
                </a:solidFill>
                <a:latin typeface="Arial"/>
                <a:cs typeface="Arial"/>
              </a:rPr>
              <a:t>t</a:t>
            </a:r>
            <a:r>
              <a:rPr dirty="0" sz="650" spc="55">
                <a:solidFill>
                  <a:srgbClr val="679CBC"/>
                </a:solidFill>
                <a:latin typeface="Arial"/>
                <a:cs typeface="Arial"/>
              </a:rPr>
              <a:t>)</a:t>
            </a:r>
            <a:r>
              <a:rPr dirty="0" sz="650" spc="-65">
                <a:solidFill>
                  <a:srgbClr val="679CBC"/>
                </a:solidFill>
                <a:latin typeface="Arial"/>
                <a:cs typeface="Arial"/>
              </a:rPr>
              <a:t> </a:t>
            </a:r>
            <a:r>
              <a:rPr dirty="0" sz="650" spc="40">
                <a:solidFill>
                  <a:srgbClr val="679CBC"/>
                </a:solidFill>
                <a:latin typeface="Arial"/>
                <a:cs typeface="Arial"/>
              </a:rPr>
              <a:t>$1</a:t>
            </a:r>
            <a:r>
              <a:rPr dirty="0" sz="650" spc="50">
                <a:solidFill>
                  <a:srgbClr val="679CBC"/>
                </a:solidFill>
                <a:latin typeface="Arial"/>
                <a:cs typeface="Arial"/>
              </a:rPr>
              <a:t>0</a:t>
            </a:r>
            <a:r>
              <a:rPr dirty="0" sz="650" spc="30">
                <a:solidFill>
                  <a:srgbClr val="3A90B8"/>
                </a:solidFill>
                <a:latin typeface="Arial"/>
                <a:cs typeface="Arial"/>
              </a:rPr>
              <a:t>00</a:t>
            </a:r>
            <a:endParaRPr sz="650">
              <a:latin typeface="Arial"/>
              <a:cs typeface="Arial"/>
            </a:endParaRPr>
          </a:p>
        </p:txBody>
      </p: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406723" y="2045764"/>
          <a:ext cx="7780655" cy="878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52842"/>
                <a:gridCol w="1402941"/>
                <a:gridCol w="1386377"/>
                <a:gridCol w="1460500"/>
                <a:gridCol w="1224139"/>
                <a:gridCol w="953598"/>
              </a:tblGrid>
              <a:tr h="210890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650" spc="45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100">
                          <a:solidFill>
                            <a:srgbClr val="795B5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1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100">
                          <a:solidFill>
                            <a:srgbClr val="795B5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 spc="-25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dirty="0" sz="650" spc="1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sequen</a:t>
                      </a:r>
                      <a:r>
                        <a:rPr dirty="0" sz="650" spc="6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100">
                          <a:solidFill>
                            <a:srgbClr val="795B5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7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/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67688">
                <a:tc>
                  <a:txBody>
                    <a:bodyPr/>
                    <a:lstStyle/>
                    <a:p>
                      <a:pPr marL="34925" marR="129539">
                        <a:lnSpc>
                          <a:spcPct val="157000"/>
                        </a:lnSpc>
                      </a:pPr>
                      <a:r>
                        <a:rPr dirty="0" sz="650" spc="-2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 spc="-5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650" spc="-5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750" spc="-157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35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2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 spc="-150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-30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dirty="0" sz="650" spc="-22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dirty="0" sz="650" spc="-420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mum</a:t>
                      </a:r>
                      <a:r>
                        <a:rPr dirty="0" sz="650" spc="4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6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650" spc="-6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4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150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150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110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rrent</a:t>
                      </a:r>
                      <a:r>
                        <a:rPr dirty="0" sz="650" spc="-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6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950" spc="-350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巴</a:t>
                      </a:r>
                      <a:r>
                        <a:rPr dirty="0" sz="650" spc="-509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 spc="-7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9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ange</a:t>
                      </a:r>
                      <a:r>
                        <a:rPr dirty="0" sz="650" spc="3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6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</a:pP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 spc="6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80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1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dirty="0" sz="650" spc="-2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dirty="0" sz="650" spc="-5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30810" indent="5715">
                        <a:lnSpc>
                          <a:spcPts val="1490"/>
                        </a:lnSpc>
                        <a:spcBef>
                          <a:spcPts val="395"/>
                        </a:spcBef>
                      </a:pPr>
                      <a:r>
                        <a:rPr dirty="0" sz="650" spc="-90">
                          <a:solidFill>
                            <a:srgbClr val="54505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6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rly</a:t>
                      </a:r>
                      <a:r>
                        <a:rPr dirty="0" sz="650" spc="-7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access</a:t>
                      </a:r>
                      <a:r>
                        <a:rPr dirty="0" sz="650" spc="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42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Staπ</a:t>
                      </a:r>
                      <a:r>
                        <a:rPr dirty="0" sz="650" spc="-4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-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650" spc="1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2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30810">
                        <a:lnSpc>
                          <a:spcPts val="1110"/>
                        </a:lnSpc>
                      </a:pPr>
                      <a:r>
                        <a:rPr dirty="0" sz="650" spc="-4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750" spc="-1395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mm</a:t>
                      </a:r>
                      <a:r>
                        <a:rPr dirty="0" sz="650" spc="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35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229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420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6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50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targ</a:t>
                      </a:r>
                      <a:r>
                        <a:rPr dirty="0" sz="650" spc="-2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 spc="4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 spc="-5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425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dirty="0" sz="650" spc="-2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Gb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425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30Gb</a:t>
                      </a:r>
                      <a:r>
                        <a:rPr dirty="0" sz="650" spc="-2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8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12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dirty="0" sz="650" spc="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650" spc="-6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6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650" spc="-4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13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40665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80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dirty="0" sz="650" spc="-2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8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240665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30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114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 spc="-6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650" spc="-8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650" spc="-2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6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1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 spc="-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300">
                          <a:solidFill>
                            <a:srgbClr val="679CBC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650" spc="-420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p)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29235" marR="447040">
                        <a:lnSpc>
                          <a:spcPct val="118900"/>
                        </a:lnSpc>
                      </a:pP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 spc="6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80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315</a:t>
                      </a:r>
                      <a:r>
                        <a:rPr dirty="0" sz="650" spc="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 spc="6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30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6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 spc="-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650" spc="-5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54659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80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6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dirty="0" sz="650" spc="-4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Tb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406723" y="3004107"/>
          <a:ext cx="3761104" cy="478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3798"/>
                <a:gridCol w="1381986"/>
                <a:gridCol w="1004903"/>
              </a:tblGrid>
              <a:tr h="283015">
                <a:tc>
                  <a:txBody>
                    <a:bodyPr/>
                    <a:lstStyle/>
                    <a:p>
                      <a:pPr marL="34925">
                        <a:lnSpc>
                          <a:spcPts val="2075"/>
                        </a:lnSpc>
                      </a:pPr>
                      <a:r>
                        <a:rPr dirty="0" sz="1100" spc="-135">
                          <a:solidFill>
                            <a:srgbClr val="6E6777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750" spc="-157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dirty="0" sz="650" spc="4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450" spc="-16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間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8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 spc="-4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dirty="0" sz="650" spc="-11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3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dirty="0" sz="650" spc="1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1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2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 spc="-5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 spc="-7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650" spc="-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4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750" spc="-1625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65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4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er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09855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@</a:t>
                      </a:r>
                      <a:r>
                        <a:rPr dirty="0" sz="650" spc="-6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Gb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$go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dirty="0" sz="650" spc="5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@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 spc="-9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Gb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SSO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95698">
                <a:tc>
                  <a:txBody>
                    <a:bodyPr/>
                    <a:lstStyle/>
                    <a:p>
                      <a:pPr marL="34925" marR="108585">
                        <a:lnSpc>
                          <a:spcPct val="112999"/>
                        </a:lnSpc>
                      </a:pP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Gb</a:t>
                      </a:r>
                      <a:r>
                        <a:rPr dirty="0" sz="650" spc="-4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650" spc="3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9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 spc="-6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-1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-9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6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-9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ce</a:t>
                      </a:r>
                      <a:r>
                        <a:rPr dirty="0" sz="450" spc="-110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門</a:t>
                      </a:r>
                      <a:r>
                        <a:rPr dirty="0" sz="650" spc="-6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650" spc="-10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 spc="-90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10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5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10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2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650" spc="-100">
                          <a:solidFill>
                            <a:srgbClr val="8C6BA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ow</a:t>
                      </a:r>
                      <a:r>
                        <a:rPr dirty="0" sz="650" spc="-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ll,</a:t>
                      </a:r>
                      <a:r>
                        <a:rPr dirty="0" sz="650" spc="-4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best</a:t>
                      </a:r>
                      <a:r>
                        <a:rPr dirty="0" sz="650" spc="3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dirty="0" sz="650" spc="1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5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age</a:t>
                      </a:r>
                      <a:r>
                        <a:rPr dirty="0" sz="650" spc="-2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dirty="0" sz="650" spc="-9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ce)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@20Gb </a:t>
                      </a:r>
                      <a:r>
                        <a:rPr dirty="0" sz="650" spc="1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S25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@30Gb </a:t>
                      </a:r>
                      <a:r>
                        <a:rPr dirty="0" sz="650" spc="1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2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 spc="-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dirty="0" sz="650" spc="-125">
                          <a:solidFill>
                            <a:srgbClr val="A56B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412944" y="4645551"/>
          <a:ext cx="7872095" cy="673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49942"/>
                <a:gridCol w="1474923"/>
                <a:gridCol w="1446244"/>
                <a:gridCol w="1341185"/>
                <a:gridCol w="1059316"/>
              </a:tblGrid>
              <a:tr h="339390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  <a:tabLst>
                          <a:tab pos="1483995" algn="l"/>
                        </a:tabLst>
                      </a:pPr>
                      <a:r>
                        <a:rPr dirty="0" baseline="4273" sz="975" spc="-7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baseline="4273" sz="97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baseline="4273" sz="975" spc="-142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baseline="4273" sz="97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baseline="4273" sz="975" spc="-22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baseline="4273" sz="97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baseline="4273" sz="975" spc="-67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4273" sz="975" spc="-22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dirty="0" baseline="4273" sz="97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ing</a:t>
                      </a:r>
                      <a:r>
                        <a:rPr dirty="0" baseline="4273" sz="975" spc="-104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4273" sz="975" spc="-7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4273" sz="975" spc="-157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baseline="4273" sz="975" spc="-67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baseline="4273" sz="975" spc="-15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ed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650" spc="-18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750" spc="-1625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 spc="-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 spc="-9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450" spc="-150">
                          <a:solidFill>
                            <a:srgbClr val="6D7797"/>
                          </a:solidFill>
                          <a:latin typeface="細明體"/>
                          <a:cs typeface="細明體"/>
                        </a:rPr>
                        <a:t>自</a:t>
                      </a:r>
                      <a:r>
                        <a:rPr dirty="0" sz="650" spc="-9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dirty="0" sz="650" spc="4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35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2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420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ease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77190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Ki</a:t>
                      </a:r>
                      <a:r>
                        <a:rPr dirty="0" sz="650" spc="-4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650" spc="-3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20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650" spc="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6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7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g5</a:t>
                      </a:r>
                      <a:r>
                        <a:rPr dirty="0" sz="650" spc="-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sam</a:t>
                      </a:r>
                      <a:r>
                        <a:rPr dirty="0" sz="650" spc="-2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10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es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57505">
                        <a:lnSpc>
                          <a:spcPct val="100000"/>
                        </a:lnSpc>
                      </a:pPr>
                      <a:r>
                        <a:rPr dirty="0" sz="650" spc="-5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sz="650" spc="-150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ts</a:t>
                      </a:r>
                      <a:r>
                        <a:rPr dirty="0" sz="650" spc="3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650" spc="-2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96</a:t>
                      </a:r>
                      <a:r>
                        <a:rPr dirty="0" sz="650" spc="-4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sam</a:t>
                      </a:r>
                      <a:r>
                        <a:rPr dirty="0" sz="650" spc="-21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420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es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48615">
                        <a:lnSpc>
                          <a:spcPct val="100000"/>
                        </a:lnSpc>
                      </a:pPr>
                      <a:r>
                        <a:rPr dirty="0" sz="1100" spc="-135">
                          <a:solidFill>
                            <a:srgbClr val="6E6777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750" spc="-1575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4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650" spc="-1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5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 spc="-6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750" spc="-162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1750" spc="-139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2915">
                        <a:lnSpc>
                          <a:spcPct val="100000"/>
                        </a:lnSpc>
                      </a:pPr>
                      <a:r>
                        <a:rPr dirty="0" sz="1100" spc="-135">
                          <a:solidFill>
                            <a:srgbClr val="857580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750" spc="-1395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4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650" spc="-5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 spc="-5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 spc="-5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750" spc="-1180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333173">
                <a:tc>
                  <a:txBody>
                    <a:bodyPr/>
                    <a:lstStyle/>
                    <a:p>
                      <a:pPr marL="34925">
                        <a:lnSpc>
                          <a:spcPts val="1465"/>
                        </a:lnSpc>
                        <a:tabLst>
                          <a:tab pos="1483995" algn="l"/>
                        </a:tabLst>
                      </a:pPr>
                      <a:r>
                        <a:rPr dirty="0" baseline="4273" sz="975" spc="-97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baseline="4273" sz="975" spc="-165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baseline="4273" sz="97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mber</a:t>
                      </a:r>
                      <a:r>
                        <a:rPr dirty="0" baseline="4273" sz="975" spc="-7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1587" sz="2625" spc="-2437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baseline="4273" sz="97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baseline="4273" sz="975" spc="-1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4273" sz="975" spc="22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baseline="4273" sz="975" spc="-157">
                          <a:solidFill>
                            <a:srgbClr val="679CBC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baseline="4273" sz="975" spc="-89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baseline="4273" sz="97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baseline="4273" sz="975" spc="-13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baseline="4273" sz="975" spc="-7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4273" sz="975" spc="-15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baseline="4273" sz="975" spc="-44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4273" sz="975" spc="-16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baseline="4273" sz="975" spc="-97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dirty="0" baseline="4273" sz="975" spc="-89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baseline="4273" sz="975" spc="-15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baseline="4273" sz="975" spc="-225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baseline="4273" sz="975" spc="-89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baseline="4273" sz="975" spc="-135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baseline="4273" sz="975" spc="-15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4273" sz="97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 spc="6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30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65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26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ts val="1130"/>
                        </a:lnSpc>
                        <a:tabLst>
                          <a:tab pos="41910" algn="l"/>
                          <a:tab pos="8706485" algn="l"/>
                        </a:tabLst>
                      </a:pPr>
                      <a:r>
                        <a:rPr dirty="0" sz="650" u="heavy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u="heavy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650" spc="-25" u="heavy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1750" spc="-1395" u="heavy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u="heavy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650" spc="-75" u="heavy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u="heavy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650" spc="-45" u="heavy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40" u="heavy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dirty="0" sz="650" spc="-45" u="heavy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 spc="-5" u="heavy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650" spc="-105" u="heavy">
                          <a:solidFill>
                            <a:srgbClr val="698AA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 spc="15" u="heavy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650" spc="-100" u="heavy">
                          <a:solidFill>
                            <a:srgbClr val="3A90B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650" spc="-40" u="heavy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650" u="heavy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650" u="heavy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u="heavy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	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77190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425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15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dirty="0" sz="650" spc="-6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51790">
                        <a:lnSpc>
                          <a:spcPct val="100000"/>
                        </a:lnSpc>
                      </a:pPr>
                      <a:r>
                        <a:rPr dirty="0" sz="650" spc="-60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7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425">
                          <a:solidFill>
                            <a:srgbClr val="6E6777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15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650" spc="-110">
                          <a:solidFill>
                            <a:srgbClr val="9580A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dirty="0" sz="65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560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54965">
                        <a:lnSpc>
                          <a:spcPct val="100000"/>
                        </a:lnSpc>
                      </a:pP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650" spc="60">
                          <a:solidFill>
                            <a:srgbClr val="6D779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650" spc="-7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80">
                          <a:solidFill>
                            <a:srgbClr val="918C9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180">
                          <a:solidFill>
                            <a:srgbClr val="6E677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dirty="0" sz="650" spc="-345">
                          <a:solidFill>
                            <a:srgbClr val="AEA79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dirty="0" sz="650">
                          <a:solidFill>
                            <a:srgbClr val="918C90"/>
                          </a:solidFill>
                          <a:latin typeface="Arial"/>
                          <a:cs typeface="Arial"/>
                        </a:rPr>
                        <a:t>000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2915">
                        <a:lnSpc>
                          <a:spcPct val="100000"/>
                        </a:lnSpc>
                      </a:pP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650" spc="-6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70">
                          <a:solidFill>
                            <a:srgbClr val="4B6D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750" spc="-1380">
                          <a:solidFill>
                            <a:srgbClr val="857580"/>
                          </a:solidFill>
                          <a:latin typeface="細明體"/>
                          <a:cs typeface="細明體"/>
                        </a:rPr>
                        <a:t>。</a:t>
                      </a:r>
                      <a:r>
                        <a:rPr dirty="0" sz="650" spc="-65">
                          <a:solidFill>
                            <a:srgbClr val="A175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650">
                          <a:solidFill>
                            <a:srgbClr val="857580"/>
                          </a:solidFill>
                          <a:latin typeface="Arial"/>
                          <a:cs typeface="Arial"/>
                        </a:rPr>
                        <a:t>44,000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813" y="2276855"/>
            <a:ext cx="2554871" cy="18417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66878" y="116586"/>
            <a:ext cx="7429499" cy="22730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259586" y="2132838"/>
            <a:ext cx="2622550" cy="257175"/>
          </a:xfrm>
          <a:custGeom>
            <a:avLst/>
            <a:gdLst/>
            <a:ahLst/>
            <a:cxnLst/>
            <a:rect l="l" t="t" r="r" b="b"/>
            <a:pathLst>
              <a:path w="2622550" h="257175">
                <a:moveTo>
                  <a:pt x="0" y="0"/>
                </a:moveTo>
                <a:lnTo>
                  <a:pt x="2622041" y="0"/>
                </a:lnTo>
                <a:lnTo>
                  <a:pt x="2622041" y="256793"/>
                </a:lnTo>
                <a:lnTo>
                  <a:pt x="0" y="25679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235952" y="116586"/>
            <a:ext cx="360680" cy="257175"/>
          </a:xfrm>
          <a:custGeom>
            <a:avLst/>
            <a:gdLst/>
            <a:ahLst/>
            <a:cxnLst/>
            <a:rect l="l" t="t" r="r" b="b"/>
            <a:pathLst>
              <a:path w="360679" h="257175">
                <a:moveTo>
                  <a:pt x="0" y="0"/>
                </a:moveTo>
                <a:lnTo>
                  <a:pt x="360425" y="0"/>
                </a:lnTo>
                <a:lnTo>
                  <a:pt x="360425" y="256794"/>
                </a:lnTo>
                <a:lnTo>
                  <a:pt x="0" y="256794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483358" y="1556004"/>
            <a:ext cx="6553961" cy="42656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86040" y="4090951"/>
            <a:ext cx="2136775" cy="19869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660"/>
              </a:lnSpc>
            </a:pPr>
            <a:r>
              <a:rPr dirty="0" sz="1600" spc="-5" b="1">
                <a:solidFill>
                  <a:srgbClr val="002060"/>
                </a:solidFill>
                <a:latin typeface="Calibri"/>
                <a:cs typeface="Calibri"/>
              </a:rPr>
              <a:t>R9.</a:t>
            </a:r>
            <a:r>
              <a:rPr dirty="0" sz="1600" b="1">
                <a:solidFill>
                  <a:srgbClr val="002060"/>
                </a:solidFill>
                <a:latin typeface="Calibri"/>
                <a:cs typeface="Calibri"/>
              </a:rPr>
              <a:t>4 </a:t>
            </a:r>
            <a:r>
              <a:rPr dirty="0" sz="1600" spc="-5" b="1">
                <a:solidFill>
                  <a:srgbClr val="002060"/>
                </a:solidFill>
                <a:latin typeface="Calibri"/>
                <a:cs typeface="Calibri"/>
              </a:rPr>
              <a:t>f</a:t>
            </a:r>
            <a:r>
              <a:rPr dirty="0" sz="1600" b="1">
                <a:solidFill>
                  <a:srgbClr val="002060"/>
                </a:solidFill>
                <a:latin typeface="Calibri"/>
                <a:cs typeface="Calibri"/>
              </a:rPr>
              <a:t>l</a:t>
            </a:r>
            <a:r>
              <a:rPr dirty="0" sz="1600" spc="-5" b="1">
                <a:solidFill>
                  <a:srgbClr val="002060"/>
                </a:solidFill>
                <a:latin typeface="Calibri"/>
                <a:cs typeface="Calibri"/>
              </a:rPr>
              <a:t>o</a:t>
            </a:r>
            <a:r>
              <a:rPr dirty="0" sz="1600" b="1">
                <a:solidFill>
                  <a:srgbClr val="002060"/>
                </a:solidFill>
                <a:latin typeface="Calibri"/>
                <a:cs typeface="Calibri"/>
              </a:rPr>
              <a:t>w</a:t>
            </a:r>
            <a:r>
              <a:rPr dirty="0" sz="1600" spc="-5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002060"/>
                </a:solidFill>
                <a:latin typeface="Calibri"/>
                <a:cs typeface="Calibri"/>
              </a:rPr>
              <a:t>c</a:t>
            </a:r>
            <a:r>
              <a:rPr dirty="0" sz="1600" spc="-5" b="1">
                <a:solidFill>
                  <a:srgbClr val="002060"/>
                </a:solidFill>
                <a:latin typeface="Calibri"/>
                <a:cs typeface="Calibri"/>
              </a:rPr>
              <a:t>e</a:t>
            </a:r>
            <a:r>
              <a:rPr dirty="0" sz="1600" b="1">
                <a:solidFill>
                  <a:srgbClr val="002060"/>
                </a:solidFill>
                <a:latin typeface="Calibri"/>
                <a:cs typeface="Calibri"/>
              </a:rPr>
              <a:t>l</a:t>
            </a:r>
            <a:r>
              <a:rPr dirty="0" sz="1600" spc="-5" b="1">
                <a:solidFill>
                  <a:srgbClr val="002060"/>
                </a:solidFill>
                <a:latin typeface="Calibri"/>
                <a:cs typeface="Calibri"/>
              </a:rPr>
              <a:t>l</a:t>
            </a:r>
            <a:endParaRPr sz="1600">
              <a:latin typeface="Calibri"/>
              <a:cs typeface="Calibri"/>
            </a:endParaRPr>
          </a:p>
          <a:p>
            <a:pPr marL="12700" indent="-635">
              <a:lnSpc>
                <a:spcPts val="1660"/>
              </a:lnSpc>
            </a:pP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Th</a:t>
            </a:r>
            <a:r>
              <a:rPr dirty="0" sz="1600" spc="-25">
                <a:solidFill>
                  <a:srgbClr val="002060"/>
                </a:solidFill>
                <a:latin typeface="Calibri"/>
                <a:cs typeface="Calibri"/>
              </a:rPr>
              <a:t>r</a:t>
            </a:r>
            <a:r>
              <a:rPr dirty="0" sz="1600">
                <a:solidFill>
                  <a:srgbClr val="002060"/>
                </a:solidFill>
                <a:latin typeface="Calibri"/>
                <a:cs typeface="Calibri"/>
              </a:rPr>
              <a:t>o</a:t>
            </a: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u</a:t>
            </a:r>
            <a:r>
              <a:rPr dirty="0" sz="1600">
                <a:solidFill>
                  <a:srgbClr val="002060"/>
                </a:solidFill>
                <a:latin typeface="Calibri"/>
                <a:cs typeface="Calibri"/>
              </a:rPr>
              <a:t>g</a:t>
            </a: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hput</a:t>
            </a: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:</a:t>
            </a:r>
            <a:r>
              <a:rPr dirty="0" sz="1600" spc="-1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5</a:t>
            </a:r>
            <a:r>
              <a:rPr dirty="0" sz="1600">
                <a:solidFill>
                  <a:srgbClr val="002060"/>
                </a:solidFill>
                <a:latin typeface="Calibri"/>
                <a:cs typeface="Calibri"/>
              </a:rPr>
              <a:t>-</a:t>
            </a: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1</a:t>
            </a:r>
            <a:r>
              <a:rPr dirty="0" sz="1600">
                <a:solidFill>
                  <a:srgbClr val="002060"/>
                </a:solidFill>
                <a:latin typeface="Calibri"/>
                <a:cs typeface="Calibri"/>
              </a:rPr>
              <a:t>0 </a:t>
            </a:r>
            <a:r>
              <a:rPr dirty="0" sz="1600" spc="-5">
                <a:solidFill>
                  <a:srgbClr val="002060"/>
                </a:solidFill>
                <a:latin typeface="Calibri"/>
                <a:cs typeface="Calibri"/>
              </a:rPr>
              <a:t>Gb</a:t>
            </a:r>
            <a:endParaRPr sz="1600">
              <a:latin typeface="Calibri"/>
              <a:cs typeface="Calibri"/>
            </a:endParaRPr>
          </a:p>
          <a:p>
            <a:pPr marL="12700" marR="177800">
              <a:lnSpc>
                <a:spcPct val="73000"/>
              </a:lnSpc>
              <a:spcBef>
                <a:spcPts val="1165"/>
              </a:spcBef>
            </a:pPr>
            <a:r>
              <a:rPr dirty="0" sz="1600" spc="-5" b="1">
                <a:latin typeface="Calibri"/>
                <a:cs typeface="Calibri"/>
              </a:rPr>
              <a:t>201</a:t>
            </a:r>
            <a:r>
              <a:rPr dirty="0" sz="1600" b="1">
                <a:latin typeface="Calibri"/>
                <a:cs typeface="Calibri"/>
              </a:rPr>
              <a:t>4</a:t>
            </a:r>
            <a:r>
              <a:rPr dirty="0" sz="1600" spc="5" b="1">
                <a:latin typeface="Calibri"/>
                <a:cs typeface="Calibri"/>
              </a:rPr>
              <a:t> </a:t>
            </a:r>
            <a:r>
              <a:rPr dirty="0" sz="1600" spc="-5" b="1" i="1">
                <a:latin typeface="Calibri"/>
                <a:cs typeface="Calibri"/>
              </a:rPr>
              <a:t>E</a:t>
            </a:r>
            <a:r>
              <a:rPr dirty="0" sz="1600" b="1" i="1">
                <a:latin typeface="Calibri"/>
                <a:cs typeface="Calibri"/>
              </a:rPr>
              <a:t>.</a:t>
            </a:r>
            <a:r>
              <a:rPr dirty="0" sz="1600" spc="-5" b="1" i="1">
                <a:latin typeface="Calibri"/>
                <a:cs typeface="Calibri"/>
              </a:rPr>
              <a:t> </a:t>
            </a:r>
            <a:r>
              <a:rPr dirty="0" sz="1600" spc="-20" b="1" i="1">
                <a:latin typeface="Calibri"/>
                <a:cs typeface="Calibri"/>
              </a:rPr>
              <a:t>c</a:t>
            </a:r>
            <a:r>
              <a:rPr dirty="0" sz="1600" b="1" i="1">
                <a:latin typeface="Calibri"/>
                <a:cs typeface="Calibri"/>
              </a:rPr>
              <a:t>o</a:t>
            </a:r>
            <a:r>
              <a:rPr dirty="0" sz="1600" spc="-5" b="1" i="1">
                <a:latin typeface="Calibri"/>
                <a:cs typeface="Calibri"/>
              </a:rPr>
              <a:t>li</a:t>
            </a:r>
            <a:r>
              <a:rPr dirty="0" sz="1600" spc="-10" b="1" i="1">
                <a:latin typeface="Calibri"/>
                <a:cs typeface="Calibri"/>
              </a:rPr>
              <a:t> </a:t>
            </a:r>
            <a:r>
              <a:rPr dirty="0" sz="1600" spc="-20" b="1">
                <a:latin typeface="Calibri"/>
                <a:cs typeface="Calibri"/>
              </a:rPr>
              <a:t>g</a:t>
            </a:r>
            <a:r>
              <a:rPr dirty="0" sz="1600" spc="-5" b="1">
                <a:latin typeface="Calibri"/>
                <a:cs typeface="Calibri"/>
              </a:rPr>
              <a:t>en</a:t>
            </a:r>
            <a:r>
              <a:rPr dirty="0" sz="1600" b="1">
                <a:latin typeface="Calibri"/>
                <a:cs typeface="Calibri"/>
              </a:rPr>
              <a:t>o</a:t>
            </a:r>
            <a:r>
              <a:rPr dirty="0" sz="1600" spc="-5" b="1">
                <a:latin typeface="Calibri"/>
                <a:cs typeface="Calibri"/>
              </a:rPr>
              <a:t>m</a:t>
            </a:r>
            <a:r>
              <a:rPr dirty="0" sz="1600" b="1">
                <a:latin typeface="Calibri"/>
                <a:cs typeface="Calibri"/>
              </a:rPr>
              <a:t>e</a:t>
            </a:r>
            <a:r>
              <a:rPr dirty="0" sz="1600" b="1">
                <a:latin typeface="Calibri"/>
                <a:cs typeface="Calibri"/>
              </a:rPr>
              <a:t> </a:t>
            </a:r>
            <a:r>
              <a:rPr dirty="0" sz="1600" spc="-35">
                <a:latin typeface="Calibri"/>
                <a:cs typeface="Calibri"/>
              </a:rPr>
              <a:t>A</a:t>
            </a:r>
            <a:r>
              <a:rPr dirty="0" sz="1600" spc="-25">
                <a:latin typeface="Calibri"/>
                <a:cs typeface="Calibri"/>
              </a:rPr>
              <a:t>v</a:t>
            </a:r>
            <a:r>
              <a:rPr dirty="0" sz="1600">
                <a:latin typeface="Calibri"/>
                <a:cs typeface="Calibri"/>
              </a:rPr>
              <a:t>g.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ead</a:t>
            </a:r>
            <a:r>
              <a:rPr dirty="0" sz="1600" spc="-5">
                <a:latin typeface="Calibri"/>
                <a:cs typeface="Calibri"/>
              </a:rPr>
              <a:t> l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 spc="-25">
                <a:latin typeface="Calibri"/>
                <a:cs typeface="Calibri"/>
              </a:rPr>
              <a:t>g</a:t>
            </a:r>
            <a:r>
              <a:rPr dirty="0" sz="1600" spc="-5">
                <a:latin typeface="Calibri"/>
                <a:cs typeface="Calibri"/>
              </a:rPr>
              <a:t>th</a:t>
            </a:r>
            <a:r>
              <a:rPr dirty="0" sz="1600">
                <a:latin typeface="Calibri"/>
                <a:cs typeface="Calibri"/>
              </a:rPr>
              <a:t>: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5.</a:t>
            </a:r>
            <a:r>
              <a:rPr dirty="0" sz="1600">
                <a:latin typeface="Calibri"/>
                <a:cs typeface="Calibri"/>
              </a:rPr>
              <a:t>4 </a:t>
            </a:r>
            <a:r>
              <a:rPr dirty="0" sz="1600" spc="-5">
                <a:latin typeface="Calibri"/>
                <a:cs typeface="Calibri"/>
              </a:rPr>
              <a:t>k</a:t>
            </a:r>
            <a:r>
              <a:rPr dirty="0" sz="1600">
                <a:latin typeface="Calibri"/>
                <a:cs typeface="Calibri"/>
              </a:rPr>
              <a:t>b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L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 spc="-10">
                <a:latin typeface="Calibri"/>
                <a:cs typeface="Calibri"/>
              </a:rPr>
              <a:t>g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25">
                <a:latin typeface="Calibri"/>
                <a:cs typeface="Calibri"/>
              </a:rPr>
              <a:t>s</a:t>
            </a:r>
            <a:r>
              <a:rPr dirty="0" sz="1600">
                <a:latin typeface="Calibri"/>
                <a:cs typeface="Calibri"/>
              </a:rPr>
              <a:t>t 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ea</a:t>
            </a:r>
            <a:r>
              <a:rPr dirty="0" sz="1600" spc="-5">
                <a:latin typeface="Calibri"/>
                <a:cs typeface="Calibri"/>
              </a:rPr>
              <a:t>d</a:t>
            </a:r>
            <a:r>
              <a:rPr dirty="0" sz="1600">
                <a:latin typeface="Calibri"/>
                <a:cs typeface="Calibri"/>
              </a:rPr>
              <a:t>: </a:t>
            </a:r>
            <a:r>
              <a:rPr dirty="0" sz="1600" spc="-5">
                <a:latin typeface="Calibri"/>
                <a:cs typeface="Calibri"/>
              </a:rPr>
              <a:t>1</a:t>
            </a:r>
            <a:r>
              <a:rPr dirty="0" sz="1600">
                <a:latin typeface="Calibri"/>
                <a:cs typeface="Calibri"/>
              </a:rPr>
              <a:t>0 </a:t>
            </a:r>
            <a:r>
              <a:rPr dirty="0" sz="1600" spc="-5">
                <a:latin typeface="Calibri"/>
                <a:cs typeface="Calibri"/>
              </a:rPr>
              <a:t>k</a:t>
            </a:r>
            <a:r>
              <a:rPr dirty="0" sz="1600">
                <a:latin typeface="Calibri"/>
                <a:cs typeface="Calibri"/>
              </a:rPr>
              <a:t>b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660"/>
              </a:lnSpc>
              <a:spcBef>
                <a:spcPts val="950"/>
              </a:spcBef>
            </a:pPr>
            <a:r>
              <a:rPr dirty="0" sz="1600" spc="-5" b="1">
                <a:latin typeface="Calibri"/>
                <a:cs typeface="Calibri"/>
              </a:rPr>
              <a:t>2015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ct val="73000"/>
              </a:lnSpc>
              <a:spcBef>
                <a:spcPts val="254"/>
              </a:spcBef>
            </a:pPr>
            <a:r>
              <a:rPr dirty="0" sz="1600" spc="-5">
                <a:latin typeface="Calibri"/>
                <a:cs typeface="Calibri"/>
              </a:rPr>
              <a:t>M</a:t>
            </a:r>
            <a:r>
              <a:rPr dirty="0" sz="1600">
                <a:latin typeface="Calibri"/>
                <a:cs typeface="Calibri"/>
              </a:rPr>
              <a:t>ean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ead</a:t>
            </a:r>
            <a:r>
              <a:rPr dirty="0" sz="1600" spc="-5">
                <a:latin typeface="Calibri"/>
                <a:cs typeface="Calibri"/>
              </a:rPr>
              <a:t> l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 spc="-25">
                <a:latin typeface="Calibri"/>
                <a:cs typeface="Calibri"/>
              </a:rPr>
              <a:t>g</a:t>
            </a:r>
            <a:r>
              <a:rPr dirty="0" sz="1600" spc="-5">
                <a:latin typeface="Calibri"/>
                <a:cs typeface="Calibri"/>
              </a:rPr>
              <a:t>th</a:t>
            </a:r>
            <a:r>
              <a:rPr dirty="0" sz="1600">
                <a:latin typeface="Calibri"/>
                <a:cs typeface="Calibri"/>
              </a:rPr>
              <a:t>: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2 </a:t>
            </a:r>
            <a:r>
              <a:rPr dirty="0" sz="1600" spc="-5">
                <a:latin typeface="Calibri"/>
                <a:cs typeface="Calibri"/>
              </a:rPr>
              <a:t>k</a:t>
            </a:r>
            <a:r>
              <a:rPr dirty="0" sz="1600">
                <a:latin typeface="Calibri"/>
                <a:cs typeface="Calibri"/>
              </a:rPr>
              <a:t>b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M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di</a:t>
            </a:r>
            <a:r>
              <a:rPr dirty="0" sz="1600">
                <a:latin typeface="Calibri"/>
                <a:cs typeface="Calibri"/>
              </a:rPr>
              <a:t>an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ead</a:t>
            </a:r>
            <a:r>
              <a:rPr dirty="0" sz="1600" spc="-5">
                <a:latin typeface="Calibri"/>
                <a:cs typeface="Calibri"/>
              </a:rPr>
              <a:t> l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 spc="-25">
                <a:latin typeface="Calibri"/>
                <a:cs typeface="Calibri"/>
              </a:rPr>
              <a:t>g</a:t>
            </a:r>
            <a:r>
              <a:rPr dirty="0" sz="1600" spc="-5">
                <a:latin typeface="Calibri"/>
                <a:cs typeface="Calibri"/>
              </a:rPr>
              <a:t>t</a:t>
            </a:r>
            <a:r>
              <a:rPr dirty="0" sz="1600">
                <a:latin typeface="Calibri"/>
                <a:cs typeface="Calibri"/>
              </a:rPr>
              <a:t>h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: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1 </a:t>
            </a:r>
            <a:r>
              <a:rPr dirty="0" sz="1600" spc="-5">
                <a:latin typeface="Calibri"/>
                <a:cs typeface="Calibri"/>
              </a:rPr>
              <a:t>k</a:t>
            </a:r>
            <a:r>
              <a:rPr dirty="0" sz="1600">
                <a:latin typeface="Calibri"/>
                <a:cs typeface="Calibri"/>
              </a:rPr>
              <a:t>b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L</a:t>
            </a:r>
            <a:r>
              <a:rPr dirty="0" sz="1600">
                <a:latin typeface="Calibri"/>
                <a:cs typeface="Calibri"/>
              </a:rPr>
              <a:t>o</a:t>
            </a:r>
            <a:r>
              <a:rPr dirty="0" sz="1600" spc="-5">
                <a:latin typeface="Calibri"/>
                <a:cs typeface="Calibri"/>
              </a:rPr>
              <a:t>n</a:t>
            </a:r>
            <a:r>
              <a:rPr dirty="0" sz="1600" spc="-10">
                <a:latin typeface="Calibri"/>
                <a:cs typeface="Calibri"/>
              </a:rPr>
              <a:t>g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25">
                <a:latin typeface="Calibri"/>
                <a:cs typeface="Calibri"/>
              </a:rPr>
              <a:t>s</a:t>
            </a:r>
            <a:r>
              <a:rPr dirty="0" sz="1600">
                <a:latin typeface="Calibri"/>
                <a:cs typeface="Calibri"/>
              </a:rPr>
              <a:t>t </a:t>
            </a:r>
            <a:r>
              <a:rPr dirty="0" sz="1600" spc="-25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ea</a:t>
            </a:r>
            <a:r>
              <a:rPr dirty="0" sz="1600" spc="-5">
                <a:latin typeface="Calibri"/>
                <a:cs typeface="Calibri"/>
              </a:rPr>
              <a:t>d</a:t>
            </a:r>
            <a:r>
              <a:rPr dirty="0" sz="1600">
                <a:latin typeface="Calibri"/>
                <a:cs typeface="Calibri"/>
              </a:rPr>
              <a:t>: </a:t>
            </a:r>
            <a:r>
              <a:rPr dirty="0" sz="1600" spc="-5">
                <a:latin typeface="Calibri"/>
                <a:cs typeface="Calibri"/>
              </a:rPr>
              <a:t>9</a:t>
            </a:r>
            <a:r>
              <a:rPr dirty="0" sz="1600">
                <a:latin typeface="Calibri"/>
                <a:cs typeface="Calibri"/>
              </a:rPr>
              <a:t>8 </a:t>
            </a:r>
            <a:r>
              <a:rPr dirty="0" sz="1600" spc="-5">
                <a:latin typeface="Calibri"/>
                <a:cs typeface="Calibri"/>
              </a:rPr>
              <a:t>k</a:t>
            </a:r>
            <a:r>
              <a:rPr dirty="0" sz="1600">
                <a:latin typeface="Calibri"/>
                <a:cs typeface="Calibri"/>
              </a:rPr>
              <a:t>b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56620" y="174085"/>
            <a:ext cx="312801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i="1">
                <a:latin typeface="Times New Roman"/>
                <a:cs typeface="Times New Roman"/>
                <a:hlinkClick r:id="rId2"/>
              </a:rPr>
              <a:t>https://</a:t>
            </a:r>
            <a:r>
              <a:rPr dirty="0" sz="1200" spc="-5" i="1">
                <a:latin typeface="Times New Roman"/>
                <a:cs typeface="Times New Roman"/>
                <a:hlinkClick r:id="rId2"/>
              </a:rPr>
              <a:t>ww</a:t>
            </a:r>
            <a:r>
              <a:rPr dirty="0" sz="1200" spc="-95" i="1">
                <a:latin typeface="Times New Roman"/>
                <a:cs typeface="Times New Roman"/>
                <a:hlinkClick r:id="rId2"/>
              </a:rPr>
              <a:t>w</a:t>
            </a:r>
            <a:r>
              <a:rPr dirty="0" sz="1200" i="1">
                <a:latin typeface="Times New Roman"/>
                <a:cs typeface="Times New Roman"/>
                <a:hlinkClick r:id="rId2"/>
              </a:rPr>
              <a:t>.youtube.co</a:t>
            </a:r>
            <a:r>
              <a:rPr dirty="0" sz="1200" spc="-5" i="1">
                <a:latin typeface="Times New Roman"/>
                <a:cs typeface="Times New Roman"/>
                <a:hlinkClick r:id="rId2"/>
              </a:rPr>
              <a:t>m</a:t>
            </a:r>
            <a:r>
              <a:rPr dirty="0" sz="1200" i="1">
                <a:latin typeface="Times New Roman"/>
                <a:cs typeface="Times New Roman"/>
                <a:hlinkClick r:id="rId2"/>
              </a:rPr>
              <a:t>/</a:t>
            </a:r>
            <a:r>
              <a:rPr dirty="0" sz="1200" spc="-5" i="1">
                <a:latin typeface="Times New Roman"/>
                <a:cs typeface="Times New Roman"/>
                <a:hlinkClick r:id="rId2"/>
              </a:rPr>
              <a:t>w</a:t>
            </a:r>
            <a:r>
              <a:rPr dirty="0" sz="1200" i="1">
                <a:latin typeface="Times New Roman"/>
                <a:cs typeface="Times New Roman"/>
                <a:hlinkClick r:id="rId2"/>
              </a:rPr>
              <a:t>atch?v=6</a:t>
            </a:r>
            <a:r>
              <a:rPr dirty="0" sz="1200" spc="5" i="1">
                <a:latin typeface="Times New Roman"/>
                <a:cs typeface="Times New Roman"/>
                <a:hlinkClick r:id="rId2"/>
              </a:rPr>
              <a:t>2</a:t>
            </a:r>
            <a:r>
              <a:rPr dirty="0" sz="1200" spc="-45" i="1">
                <a:latin typeface="Times New Roman"/>
                <a:cs typeface="Times New Roman"/>
                <a:hlinkClick r:id="rId2"/>
              </a:rPr>
              <a:t>A</a:t>
            </a:r>
            <a:r>
              <a:rPr dirty="0" sz="1200" spc="-5" i="1">
                <a:latin typeface="Times New Roman"/>
                <a:cs typeface="Times New Roman"/>
                <a:hlinkClick r:id="rId2"/>
              </a:rPr>
              <a:t>T</a:t>
            </a:r>
            <a:r>
              <a:rPr dirty="0" sz="1200" i="1">
                <a:latin typeface="Times New Roman"/>
                <a:cs typeface="Times New Roman"/>
                <a:hlinkClick r:id="rId2"/>
              </a:rPr>
              <a:t>Ix</a:t>
            </a:r>
            <a:r>
              <a:rPr dirty="0" sz="1200" spc="-5" i="1">
                <a:latin typeface="Times New Roman"/>
                <a:cs typeface="Times New Roman"/>
                <a:hlinkClick r:id="rId2"/>
              </a:rPr>
              <a:t>GYLK</a:t>
            </a:r>
            <a:r>
              <a:rPr dirty="0" sz="1200" i="1">
                <a:latin typeface="Times New Roman"/>
                <a:cs typeface="Times New Roman"/>
                <a:hlinkClick r:id="rId2"/>
              </a:rPr>
              <a:t>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3850" y="1053083"/>
            <a:ext cx="8388095" cy="47183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23850" y="89153"/>
            <a:ext cx="3204971" cy="8435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35908" y="6670547"/>
            <a:ext cx="3268979" cy="0"/>
          </a:xfrm>
          <a:custGeom>
            <a:avLst/>
            <a:gdLst/>
            <a:ahLst/>
            <a:cxnLst/>
            <a:rect l="l" t="t" r="r" b="b"/>
            <a:pathLst>
              <a:path w="3268979" h="0">
                <a:moveTo>
                  <a:pt x="0" y="0"/>
                </a:moveTo>
                <a:lnTo>
                  <a:pt x="3268980" y="0"/>
                </a:lnTo>
              </a:path>
            </a:pathLst>
          </a:custGeom>
          <a:ln w="27432">
            <a:solidFill>
              <a:srgbClr val="F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230883" y="356421"/>
            <a:ext cx="6386830" cy="14687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12065" marR="5080">
              <a:lnSpc>
                <a:spcPct val="120000"/>
              </a:lnSpc>
            </a:pPr>
            <a:r>
              <a:rPr dirty="0" sz="1700" spc="35">
                <a:solidFill>
                  <a:srgbClr val="4F4D52"/>
                </a:solidFill>
                <a:latin typeface="Arial"/>
                <a:cs typeface="Arial"/>
              </a:rPr>
              <a:t>Wellcome</a:t>
            </a:r>
            <a:r>
              <a:rPr dirty="0" sz="1700" spc="114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-114">
                <a:solidFill>
                  <a:srgbClr val="4F4D52"/>
                </a:solidFill>
                <a:latin typeface="Arial"/>
                <a:cs typeface="Arial"/>
              </a:rPr>
              <a:t>T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rust</a:t>
            </a:r>
            <a:r>
              <a:rPr dirty="0" sz="1700" spc="-3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30">
                <a:solidFill>
                  <a:srgbClr val="4F4D52"/>
                </a:solidFill>
                <a:latin typeface="Arial"/>
                <a:cs typeface="Arial"/>
              </a:rPr>
              <a:t>Ce</a:t>
            </a:r>
            <a:r>
              <a:rPr dirty="0" sz="1700" spc="-95">
                <a:solidFill>
                  <a:srgbClr val="4F4D52"/>
                </a:solidFill>
                <a:latin typeface="Arial"/>
                <a:cs typeface="Arial"/>
              </a:rPr>
              <a:t>n</a:t>
            </a:r>
            <a:r>
              <a:rPr dirty="0" sz="1700" spc="75">
                <a:solidFill>
                  <a:srgbClr val="4F4D52"/>
                </a:solidFill>
                <a:latin typeface="Arial"/>
                <a:cs typeface="Arial"/>
              </a:rPr>
              <a:t>tre</a:t>
            </a:r>
            <a:r>
              <a:rPr dirty="0" sz="1700" spc="-5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for</a:t>
            </a:r>
            <a:r>
              <a:rPr dirty="0" sz="1700" spc="7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H</a:t>
            </a:r>
            <a:r>
              <a:rPr dirty="0" sz="1700" spc="-30">
                <a:solidFill>
                  <a:srgbClr val="4F4D52"/>
                </a:solidFill>
                <a:latin typeface="Arial"/>
                <a:cs typeface="Arial"/>
              </a:rPr>
              <a:t>u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man</a:t>
            </a:r>
            <a:r>
              <a:rPr dirty="0" sz="1700" spc="-8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35">
                <a:solidFill>
                  <a:srgbClr val="4F4D52"/>
                </a:solidFill>
                <a:latin typeface="Arial"/>
                <a:cs typeface="Arial"/>
              </a:rPr>
              <a:t>Genet</a:t>
            </a:r>
            <a:r>
              <a:rPr dirty="0" sz="1700" spc="50">
                <a:solidFill>
                  <a:srgbClr val="4F4D52"/>
                </a:solidFill>
                <a:latin typeface="Arial"/>
                <a:cs typeface="Arial"/>
              </a:rPr>
              <a:t>i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cs</a:t>
            </a:r>
            <a:r>
              <a:rPr dirty="0" sz="1700" spc="1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75">
                <a:solidFill>
                  <a:srgbClr val="4F4D52"/>
                </a:solidFill>
                <a:latin typeface="Arial"/>
                <a:cs typeface="Arial"/>
              </a:rPr>
              <a:t>and</a:t>
            </a:r>
            <a:r>
              <a:rPr dirty="0" sz="1700" spc="-8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55">
                <a:solidFill>
                  <a:srgbClr val="4F4D52"/>
                </a:solidFill>
                <a:latin typeface="Arial"/>
                <a:cs typeface="Arial"/>
              </a:rPr>
              <a:t>Genom</a:t>
            </a:r>
            <a:r>
              <a:rPr dirty="0" sz="1700" spc="40">
                <a:solidFill>
                  <a:srgbClr val="4F4D52"/>
                </a:solidFill>
                <a:latin typeface="Arial"/>
                <a:cs typeface="Arial"/>
              </a:rPr>
              <a:t>i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cs</a:t>
            </a:r>
            <a:r>
              <a:rPr dirty="0" sz="1700" spc="5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150">
                <a:solidFill>
                  <a:srgbClr val="4F4D52"/>
                </a:solidFill>
                <a:latin typeface="Arial"/>
                <a:cs typeface="Arial"/>
              </a:rPr>
              <a:t>p</a:t>
            </a:r>
            <a:r>
              <a:rPr dirty="0" sz="1700">
                <a:solidFill>
                  <a:srgbClr val="4F4D52"/>
                </a:solidFill>
                <a:latin typeface="Arial"/>
                <a:cs typeface="Arial"/>
              </a:rPr>
              <a:t>i</a:t>
            </a:r>
            <a:r>
              <a:rPr dirty="0" sz="1700">
                <a:solidFill>
                  <a:srgbClr val="4F4D52"/>
                </a:solidFill>
                <a:latin typeface="Arial"/>
                <a:cs typeface="Arial"/>
              </a:rPr>
              <a:t>e</a:t>
            </a:r>
            <a:r>
              <a:rPr dirty="0" sz="170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60">
                <a:solidFill>
                  <a:srgbClr val="4F4D52"/>
                </a:solidFill>
                <a:latin typeface="Arial"/>
                <a:cs typeface="Arial"/>
              </a:rPr>
              <a:t>F</a:t>
            </a:r>
            <a:r>
              <a:rPr dirty="0" sz="1700" spc="-55">
                <a:solidFill>
                  <a:srgbClr val="4F4D52"/>
                </a:solidFill>
                <a:latin typeface="Arial"/>
                <a:cs typeface="Arial"/>
              </a:rPr>
              <a:t>i</a:t>
            </a:r>
            <a:r>
              <a:rPr dirty="0" sz="1700" spc="105">
                <a:solidFill>
                  <a:srgbClr val="4F4D52"/>
                </a:solidFill>
                <a:latin typeface="Arial"/>
                <a:cs typeface="Arial"/>
              </a:rPr>
              <a:t>rst</a:t>
            </a:r>
            <a:r>
              <a:rPr dirty="0" sz="1700" spc="-18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110">
                <a:solidFill>
                  <a:srgbClr val="4F4D52"/>
                </a:solidFill>
                <a:latin typeface="Arial"/>
                <a:cs typeface="Arial"/>
              </a:rPr>
              <a:t>to</a:t>
            </a:r>
            <a:r>
              <a:rPr dirty="0" sz="1700" spc="3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-70">
                <a:solidFill>
                  <a:srgbClr val="4F4D52"/>
                </a:solidFill>
                <a:latin typeface="Arial"/>
                <a:cs typeface="Arial"/>
              </a:rPr>
              <a:t>S</a:t>
            </a:r>
            <a:r>
              <a:rPr dirty="0" sz="1700" spc="75">
                <a:solidFill>
                  <a:srgbClr val="4F4D52"/>
                </a:solidFill>
                <a:latin typeface="Arial"/>
                <a:cs typeface="Arial"/>
              </a:rPr>
              <a:t>eq</a:t>
            </a:r>
            <a:r>
              <a:rPr dirty="0" sz="1700" spc="35">
                <a:solidFill>
                  <a:srgbClr val="4F4D52"/>
                </a:solidFill>
                <a:latin typeface="Arial"/>
                <a:cs typeface="Arial"/>
              </a:rPr>
              <a:t>u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e</a:t>
            </a:r>
            <a:r>
              <a:rPr dirty="0" sz="1700" spc="25">
                <a:solidFill>
                  <a:srgbClr val="4F4D52"/>
                </a:solidFill>
                <a:latin typeface="Arial"/>
                <a:cs typeface="Arial"/>
              </a:rPr>
              <a:t>n</a:t>
            </a:r>
            <a:r>
              <a:rPr dirty="0" sz="1700" spc="60">
                <a:solidFill>
                  <a:srgbClr val="4F4D52"/>
                </a:solidFill>
                <a:latin typeface="Arial"/>
                <a:cs typeface="Arial"/>
              </a:rPr>
              <a:t>ce</a:t>
            </a:r>
            <a:r>
              <a:rPr dirty="0" sz="1700" spc="-2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95">
                <a:solidFill>
                  <a:srgbClr val="4F4D52"/>
                </a:solidFill>
                <a:latin typeface="Arial"/>
                <a:cs typeface="Arial"/>
              </a:rPr>
              <a:t>M</a:t>
            </a:r>
            <a:r>
              <a:rPr dirty="0" sz="1700" spc="-20">
                <a:solidFill>
                  <a:srgbClr val="4F4D52"/>
                </a:solidFill>
                <a:latin typeface="Arial"/>
                <a:cs typeface="Arial"/>
              </a:rPr>
              <a:t>u</a:t>
            </a:r>
            <a:r>
              <a:rPr dirty="0" sz="1700" spc="45">
                <a:solidFill>
                  <a:srgbClr val="4F4D52"/>
                </a:solidFill>
                <a:latin typeface="Arial"/>
                <a:cs typeface="Arial"/>
              </a:rPr>
              <a:t>l</a:t>
            </a:r>
            <a:r>
              <a:rPr dirty="0" sz="1700" spc="114">
                <a:solidFill>
                  <a:srgbClr val="4F4D52"/>
                </a:solidFill>
                <a:latin typeface="Arial"/>
                <a:cs typeface="Arial"/>
              </a:rPr>
              <a:t>t</a:t>
            </a:r>
            <a:r>
              <a:rPr dirty="0" sz="1700" spc="100">
                <a:solidFill>
                  <a:srgbClr val="4F4D52"/>
                </a:solidFill>
                <a:latin typeface="Arial"/>
                <a:cs typeface="Arial"/>
              </a:rPr>
              <a:t>i</a:t>
            </a:r>
            <a:r>
              <a:rPr dirty="0" sz="1700" spc="185">
                <a:solidFill>
                  <a:srgbClr val="4F4D52"/>
                </a:solidFill>
                <a:latin typeface="Arial"/>
                <a:cs typeface="Arial"/>
              </a:rPr>
              <a:t>p</a:t>
            </a:r>
            <a:r>
              <a:rPr dirty="0" sz="1700" spc="-75">
                <a:solidFill>
                  <a:srgbClr val="4F4D52"/>
                </a:solidFill>
                <a:latin typeface="Arial"/>
                <a:cs typeface="Arial"/>
              </a:rPr>
              <a:t>l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e</a:t>
            </a:r>
            <a:r>
              <a:rPr dirty="0" sz="1700" spc="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65">
                <a:solidFill>
                  <a:srgbClr val="4F4D52"/>
                </a:solidFill>
                <a:latin typeface="Arial"/>
                <a:cs typeface="Arial"/>
              </a:rPr>
              <a:t>Hu</a:t>
            </a:r>
            <a:r>
              <a:rPr dirty="0" sz="1700" spc="-50">
                <a:solidFill>
                  <a:srgbClr val="4F4D52"/>
                </a:solidFill>
                <a:latin typeface="Arial"/>
                <a:cs typeface="Arial"/>
              </a:rPr>
              <a:t>m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an</a:t>
            </a:r>
            <a:r>
              <a:rPr dirty="0" sz="1700" spc="-1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30">
                <a:solidFill>
                  <a:srgbClr val="4F4D52"/>
                </a:solidFill>
                <a:latin typeface="Arial"/>
                <a:cs typeface="Arial"/>
              </a:rPr>
              <a:t>Genomes</a:t>
            </a:r>
            <a:r>
              <a:rPr dirty="0" sz="1700" spc="10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U</a:t>
            </a:r>
            <a:r>
              <a:rPr dirty="0" sz="1700" spc="25">
                <a:solidFill>
                  <a:srgbClr val="4F4D52"/>
                </a:solidFill>
                <a:latin typeface="Arial"/>
                <a:cs typeface="Arial"/>
              </a:rPr>
              <a:t>s</a:t>
            </a:r>
            <a:r>
              <a:rPr dirty="0" sz="1700" spc="85">
                <a:solidFill>
                  <a:srgbClr val="6E6777"/>
                </a:solidFill>
                <a:latin typeface="Arial"/>
                <a:cs typeface="Arial"/>
              </a:rPr>
              <a:t>i</a:t>
            </a:r>
            <a:r>
              <a:rPr dirty="0" sz="1700" spc="120">
                <a:solidFill>
                  <a:srgbClr val="4F4D52"/>
                </a:solidFill>
                <a:latin typeface="Arial"/>
                <a:cs typeface="Arial"/>
              </a:rPr>
              <a:t>ng</a:t>
            </a:r>
            <a:r>
              <a:rPr dirty="0" sz="1700" spc="-5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40">
                <a:solidFill>
                  <a:srgbClr val="4F4D52"/>
                </a:solidFill>
                <a:latin typeface="Arial"/>
                <a:cs typeface="Arial"/>
              </a:rPr>
              <a:t>Ha</a:t>
            </a:r>
            <a:r>
              <a:rPr dirty="0" sz="1700" spc="-80">
                <a:solidFill>
                  <a:srgbClr val="4F4D52"/>
                </a:solidFill>
                <a:latin typeface="Arial"/>
                <a:cs typeface="Arial"/>
              </a:rPr>
              <a:t>n</a:t>
            </a:r>
            <a:r>
              <a:rPr dirty="0" sz="1700" spc="15">
                <a:solidFill>
                  <a:srgbClr val="4F4D52"/>
                </a:solidFill>
                <a:latin typeface="Arial"/>
                <a:cs typeface="Arial"/>
              </a:rPr>
              <a:t>d-H</a:t>
            </a:r>
            <a:r>
              <a:rPr dirty="0" sz="1700" spc="100">
                <a:solidFill>
                  <a:srgbClr val="4F4D52"/>
                </a:solidFill>
                <a:latin typeface="Arial"/>
                <a:cs typeface="Arial"/>
              </a:rPr>
              <a:t>e</a:t>
            </a:r>
            <a:r>
              <a:rPr dirty="0" sz="1700" spc="50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700" spc="100">
                <a:solidFill>
                  <a:srgbClr val="4F4D52"/>
                </a:solidFill>
                <a:latin typeface="Arial"/>
                <a:cs typeface="Arial"/>
              </a:rPr>
              <a:t>d</a:t>
            </a:r>
            <a:r>
              <a:rPr dirty="0" sz="1700" spc="5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Na</a:t>
            </a:r>
            <a:r>
              <a:rPr dirty="0" sz="1700" spc="-125">
                <a:solidFill>
                  <a:srgbClr val="4F4D52"/>
                </a:solidFill>
                <a:latin typeface="Arial"/>
                <a:cs typeface="Arial"/>
              </a:rPr>
              <a:t>n</a:t>
            </a:r>
            <a:r>
              <a:rPr dirty="0" sz="1700" spc="85">
                <a:solidFill>
                  <a:srgbClr val="4F4D52"/>
                </a:solidFill>
                <a:latin typeface="Arial"/>
                <a:cs typeface="Arial"/>
              </a:rPr>
              <a:t>op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o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re</a:t>
            </a:r>
            <a:r>
              <a:rPr dirty="0" sz="1700" spc="-80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700" spc="-185">
                <a:solidFill>
                  <a:srgbClr val="4F4D52"/>
                </a:solidFill>
                <a:latin typeface="Arial"/>
                <a:cs typeface="Arial"/>
              </a:rPr>
              <a:t>T</a:t>
            </a:r>
            <a:r>
              <a:rPr dirty="0" sz="1700" spc="90">
                <a:solidFill>
                  <a:srgbClr val="4F4D52"/>
                </a:solidFill>
                <a:latin typeface="Arial"/>
                <a:cs typeface="Arial"/>
              </a:rPr>
              <a:t>echno</a:t>
            </a:r>
            <a:r>
              <a:rPr dirty="0" sz="1700" spc="30">
                <a:solidFill>
                  <a:srgbClr val="4F4D52"/>
                </a:solidFill>
                <a:latin typeface="Arial"/>
                <a:cs typeface="Arial"/>
              </a:rPr>
              <a:t>l</a:t>
            </a:r>
            <a:r>
              <a:rPr dirty="0" sz="1700" spc="120">
                <a:solidFill>
                  <a:srgbClr val="4F4D52"/>
                </a:solidFill>
                <a:latin typeface="Arial"/>
                <a:cs typeface="Arial"/>
              </a:rPr>
              <a:t>o</a:t>
            </a:r>
            <a:r>
              <a:rPr dirty="0" sz="1700" spc="-5">
                <a:solidFill>
                  <a:srgbClr val="4F4D52"/>
                </a:solidFill>
                <a:latin typeface="Arial"/>
                <a:cs typeface="Arial"/>
              </a:rPr>
              <a:t>g</a:t>
            </a:r>
            <a:r>
              <a:rPr dirty="0" sz="1700" spc="75">
                <a:solidFill>
                  <a:srgbClr val="4F4D52"/>
                </a:solidFill>
                <a:latin typeface="Arial"/>
                <a:cs typeface="Arial"/>
              </a:rPr>
              <a:t>y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400">
              <a:latin typeface="Times New Roman"/>
              <a:cs typeface="Times New Roman"/>
            </a:endParaRPr>
          </a:p>
          <a:p>
            <a:pPr algn="ctr" marL="304800" marR="301625">
              <a:lnSpc>
                <a:spcPct val="107500"/>
              </a:lnSpc>
            </a:pPr>
            <a:r>
              <a:rPr dirty="0" sz="1200" i="1">
                <a:solidFill>
                  <a:srgbClr val="4F4D52"/>
                </a:solidFill>
                <a:latin typeface="Arial"/>
                <a:cs typeface="Arial"/>
              </a:rPr>
              <a:t>Demonstrates</a:t>
            </a:r>
            <a:r>
              <a:rPr dirty="0" sz="1200" spc="114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15" i="1">
                <a:solidFill>
                  <a:srgbClr val="4F4D52"/>
                </a:solidFill>
                <a:latin typeface="Arial"/>
                <a:cs typeface="Arial"/>
              </a:rPr>
              <a:t>potential</a:t>
            </a:r>
            <a:r>
              <a:rPr dirty="0" sz="1200" spc="6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50" i="1">
                <a:solidFill>
                  <a:srgbClr val="4F4D52"/>
                </a:solidFill>
                <a:latin typeface="Arial"/>
                <a:cs typeface="Arial"/>
              </a:rPr>
              <a:t>for</a:t>
            </a:r>
            <a:r>
              <a:rPr dirty="0" sz="1200" spc="4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-80" i="1">
                <a:solidFill>
                  <a:srgbClr val="4F4D52"/>
                </a:solidFill>
                <a:latin typeface="Arial"/>
                <a:cs typeface="Arial"/>
              </a:rPr>
              <a:t>w</a:t>
            </a:r>
            <a:r>
              <a:rPr dirty="0" sz="1200" spc="90" i="1">
                <a:solidFill>
                  <a:srgbClr val="6E6777"/>
                </a:solidFill>
                <a:latin typeface="Arial"/>
                <a:cs typeface="Arial"/>
              </a:rPr>
              <a:t>i</a:t>
            </a:r>
            <a:r>
              <a:rPr dirty="0" sz="1200" spc="10" i="1">
                <a:solidFill>
                  <a:srgbClr val="4F4D52"/>
                </a:solidFill>
                <a:latin typeface="Arial"/>
                <a:cs typeface="Arial"/>
              </a:rPr>
              <a:t>de-scale</a:t>
            </a:r>
            <a:r>
              <a:rPr dirty="0" sz="1200" spc="5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10" i="1">
                <a:solidFill>
                  <a:srgbClr val="4F4D52"/>
                </a:solidFill>
                <a:latin typeface="Arial"/>
                <a:cs typeface="Arial"/>
              </a:rPr>
              <a:t>whole-genome</a:t>
            </a:r>
            <a:r>
              <a:rPr dirty="0" sz="1200" spc="-1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20" i="1">
                <a:solidFill>
                  <a:srgbClr val="4F4D52"/>
                </a:solidFill>
                <a:latin typeface="Arial"/>
                <a:cs typeface="Arial"/>
              </a:rPr>
              <a:t>sequencing</a:t>
            </a:r>
            <a:r>
              <a:rPr dirty="0" sz="1200" spc="5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65" i="1">
                <a:solidFill>
                  <a:srgbClr val="4F4D52"/>
                </a:solidFill>
                <a:latin typeface="Arial"/>
                <a:cs typeface="Arial"/>
              </a:rPr>
              <a:t>in</a:t>
            </a:r>
            <a:r>
              <a:rPr dirty="0" sz="1200" spc="-3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10" i="1">
                <a:solidFill>
                  <a:srgbClr val="4F4D52"/>
                </a:solidFill>
                <a:latin typeface="Arial"/>
                <a:cs typeface="Arial"/>
              </a:rPr>
              <a:t>humans</a:t>
            </a:r>
            <a:r>
              <a:rPr dirty="0" sz="1200" spc="6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45" i="1">
                <a:solidFill>
                  <a:srgbClr val="4F4D52"/>
                </a:solidFill>
                <a:latin typeface="Arial"/>
                <a:cs typeface="Arial"/>
              </a:rPr>
              <a:t>u</a:t>
            </a:r>
            <a:r>
              <a:rPr dirty="0" sz="1200" spc="15" i="1">
                <a:solidFill>
                  <a:srgbClr val="4F4D52"/>
                </a:solidFill>
                <a:latin typeface="Arial"/>
                <a:cs typeface="Arial"/>
              </a:rPr>
              <a:t>s</a:t>
            </a:r>
            <a:r>
              <a:rPr dirty="0" sz="1200" spc="25" i="1">
                <a:solidFill>
                  <a:srgbClr val="6E6777"/>
                </a:solidFill>
                <a:latin typeface="Arial"/>
                <a:cs typeface="Arial"/>
              </a:rPr>
              <a:t>i</a:t>
            </a:r>
            <a:r>
              <a:rPr dirty="0" sz="1200" spc="45" i="1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200" spc="25" i="1">
                <a:solidFill>
                  <a:srgbClr val="4F4D52"/>
                </a:solidFill>
                <a:latin typeface="Arial"/>
                <a:cs typeface="Arial"/>
              </a:rPr>
              <a:t>g</a:t>
            </a:r>
            <a:r>
              <a:rPr dirty="0" sz="1200" spc="20" i="1">
                <a:solidFill>
                  <a:srgbClr val="4F4D52"/>
                </a:solidFill>
                <a:latin typeface="Arial"/>
                <a:cs typeface="Arial"/>
              </a:rPr>
              <a:t> n</a:t>
            </a:r>
            <a:r>
              <a:rPr dirty="0" sz="1200" spc="-70" i="1">
                <a:solidFill>
                  <a:srgbClr val="4F4D52"/>
                </a:solidFill>
                <a:latin typeface="Arial"/>
                <a:cs typeface="Arial"/>
              </a:rPr>
              <a:t>a</a:t>
            </a:r>
            <a:r>
              <a:rPr dirty="0" sz="1200" spc="30" i="1">
                <a:solidFill>
                  <a:srgbClr val="4F4D52"/>
                </a:solidFill>
                <a:latin typeface="Arial"/>
                <a:cs typeface="Arial"/>
              </a:rPr>
              <a:t>nopore</a:t>
            </a:r>
            <a:r>
              <a:rPr dirty="0" sz="1200" spc="-10" i="1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200" spc="25" i="1">
                <a:solidFill>
                  <a:srgbClr val="4F4D52"/>
                </a:solidFill>
                <a:latin typeface="Arial"/>
                <a:cs typeface="Arial"/>
              </a:rPr>
              <a:t>app</a:t>
            </a:r>
            <a:r>
              <a:rPr dirty="0" sz="1200" spc="30" i="1">
                <a:solidFill>
                  <a:srgbClr val="4F4D52"/>
                </a:solidFill>
                <a:latin typeface="Arial"/>
                <a:cs typeface="Arial"/>
              </a:rPr>
              <a:t>r</a:t>
            </a:r>
            <a:r>
              <a:rPr dirty="0" sz="700" spc="-155">
                <a:solidFill>
                  <a:srgbClr val="704444"/>
                </a:solidFill>
                <a:latin typeface="細明體"/>
                <a:cs typeface="細明體"/>
              </a:rPr>
              <a:t>，</a:t>
            </a:r>
            <a:r>
              <a:rPr dirty="0" sz="700" spc="-180">
                <a:solidFill>
                  <a:srgbClr val="704444"/>
                </a:solidFill>
                <a:latin typeface="細明體"/>
                <a:cs typeface="細明體"/>
              </a:rPr>
              <a:t> </a:t>
            </a:r>
            <a:r>
              <a:rPr dirty="0" sz="1200" spc="5" i="1">
                <a:solidFill>
                  <a:srgbClr val="4F4D52"/>
                </a:solidFill>
                <a:latin typeface="Arial"/>
                <a:cs typeface="Arial"/>
              </a:rPr>
              <a:t>aches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5163" y="2248811"/>
            <a:ext cx="6455410" cy="1505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590">
              <a:lnSpc>
                <a:spcPct val="100000"/>
              </a:lnSpc>
            </a:pPr>
            <a:r>
              <a:rPr dirty="0" sz="1000" spc="-85">
                <a:solidFill>
                  <a:srgbClr val="907CE1"/>
                </a:solidFill>
                <a:latin typeface="Arial"/>
                <a:cs typeface="Arial"/>
              </a:rPr>
              <a:t>Decemb</a:t>
            </a:r>
            <a:r>
              <a:rPr dirty="0" sz="1000" spc="-20">
                <a:solidFill>
                  <a:srgbClr val="907CE1"/>
                </a:solidFill>
                <a:latin typeface="Arial"/>
                <a:cs typeface="Arial"/>
              </a:rPr>
              <a:t>e</a:t>
            </a:r>
            <a:r>
              <a:rPr dirty="0" sz="1050" spc="-515">
                <a:solidFill>
                  <a:srgbClr val="907CE1"/>
                </a:solidFill>
                <a:latin typeface="細明體"/>
                <a:cs typeface="細明體"/>
              </a:rPr>
              <a:t>『</a:t>
            </a:r>
            <a:r>
              <a:rPr dirty="0" sz="1000" spc="-55">
                <a:solidFill>
                  <a:srgbClr val="907CE1"/>
                </a:solidFill>
                <a:latin typeface="Arial"/>
                <a:cs typeface="Arial"/>
              </a:rPr>
              <a:t>0</a:t>
            </a:r>
            <a:r>
              <a:rPr dirty="0" sz="1000" spc="-55">
                <a:solidFill>
                  <a:srgbClr val="9397E2"/>
                </a:solidFill>
                <a:latin typeface="Arial"/>
                <a:cs typeface="Arial"/>
              </a:rPr>
              <a:t>1</a:t>
            </a:r>
            <a:r>
              <a:rPr dirty="0" sz="1000" spc="75">
                <a:solidFill>
                  <a:srgbClr val="C6A5E8"/>
                </a:solidFill>
                <a:latin typeface="Arial"/>
                <a:cs typeface="Arial"/>
              </a:rPr>
              <a:t>,</a:t>
            </a:r>
            <a:r>
              <a:rPr dirty="0" sz="1000" spc="-45">
                <a:solidFill>
                  <a:srgbClr val="907CE1"/>
                </a:solidFill>
                <a:latin typeface="Arial"/>
                <a:cs typeface="Arial"/>
              </a:rPr>
              <a:t>2</a:t>
            </a:r>
            <a:r>
              <a:rPr dirty="0" sz="1000" spc="10">
                <a:solidFill>
                  <a:srgbClr val="907CE1"/>
                </a:solidFill>
                <a:latin typeface="Arial"/>
                <a:cs typeface="Arial"/>
              </a:rPr>
              <a:t>0</a:t>
            </a:r>
            <a:r>
              <a:rPr dirty="0" sz="1000" spc="-55">
                <a:solidFill>
                  <a:srgbClr val="9397E2"/>
                </a:solidFill>
                <a:latin typeface="Arial"/>
                <a:cs typeface="Arial"/>
              </a:rPr>
              <a:t>1</a:t>
            </a:r>
            <a:r>
              <a:rPr dirty="0" sz="1000" spc="-100">
                <a:solidFill>
                  <a:srgbClr val="907CE1"/>
                </a:solidFill>
                <a:latin typeface="Arial"/>
                <a:cs typeface="Arial"/>
              </a:rPr>
              <a:t>6</a:t>
            </a:r>
            <a:r>
              <a:rPr dirty="0" sz="1000" spc="-15">
                <a:solidFill>
                  <a:srgbClr val="907CE1"/>
                </a:solidFill>
                <a:latin typeface="Arial"/>
                <a:cs typeface="Arial"/>
              </a:rPr>
              <a:t> </a:t>
            </a:r>
            <a:r>
              <a:rPr dirty="0" sz="1000" spc="-80">
                <a:solidFill>
                  <a:srgbClr val="907CE1"/>
                </a:solidFill>
                <a:latin typeface="Arial"/>
                <a:cs typeface="Arial"/>
              </a:rPr>
              <a:t>0</a:t>
            </a:r>
            <a:r>
              <a:rPr dirty="0" sz="1000" spc="-30">
                <a:solidFill>
                  <a:srgbClr val="907CE1"/>
                </a:solidFill>
                <a:latin typeface="Arial"/>
                <a:cs typeface="Arial"/>
              </a:rPr>
              <a:t>7</a:t>
            </a:r>
            <a:r>
              <a:rPr dirty="0" sz="1000" spc="-70">
                <a:solidFill>
                  <a:srgbClr val="AC8CE6"/>
                </a:solidFill>
                <a:latin typeface="Arial"/>
                <a:cs typeface="Arial"/>
              </a:rPr>
              <a:t>:</a:t>
            </a:r>
            <a:r>
              <a:rPr dirty="0" sz="1000" spc="-55">
                <a:solidFill>
                  <a:srgbClr val="907CE1"/>
                </a:solidFill>
                <a:latin typeface="Arial"/>
                <a:cs typeface="Arial"/>
              </a:rPr>
              <a:t>0</a:t>
            </a:r>
            <a:r>
              <a:rPr dirty="0" sz="1000" spc="155">
                <a:solidFill>
                  <a:srgbClr val="9397E2"/>
                </a:solidFill>
                <a:latin typeface="Arial"/>
                <a:cs typeface="Arial"/>
              </a:rPr>
              <a:t>1</a:t>
            </a:r>
            <a:r>
              <a:rPr dirty="0" sz="850" spc="25">
                <a:solidFill>
                  <a:srgbClr val="907CE1"/>
                </a:solidFill>
                <a:latin typeface="Arial"/>
                <a:cs typeface="Arial"/>
              </a:rPr>
              <a:t>PM</a:t>
            </a:r>
            <a:r>
              <a:rPr dirty="0" sz="850" spc="-65">
                <a:solidFill>
                  <a:srgbClr val="907CE1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907CE1"/>
                </a:solidFill>
                <a:latin typeface="Arial"/>
                <a:cs typeface="Arial"/>
              </a:rPr>
              <a:t>Eastern</a:t>
            </a:r>
            <a:r>
              <a:rPr dirty="0" sz="1000">
                <a:solidFill>
                  <a:srgbClr val="907CE1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907CE1"/>
                </a:solidFill>
                <a:latin typeface="Arial"/>
                <a:cs typeface="Arial"/>
              </a:rPr>
              <a:t>Standard</a:t>
            </a:r>
            <a:r>
              <a:rPr dirty="0" sz="1000" spc="-65">
                <a:solidFill>
                  <a:srgbClr val="907CE1"/>
                </a:solidFill>
                <a:latin typeface="Arial"/>
                <a:cs typeface="Arial"/>
              </a:rPr>
              <a:t> </a:t>
            </a:r>
            <a:r>
              <a:rPr dirty="0" sz="1000" spc="-75">
                <a:solidFill>
                  <a:srgbClr val="907CE1"/>
                </a:solidFill>
                <a:latin typeface="Arial"/>
                <a:cs typeface="Arial"/>
              </a:rPr>
              <a:t>Time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080" indent="4445">
              <a:lnSpc>
                <a:spcPct val="119400"/>
              </a:lnSpc>
            </a:pP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X</a:t>
            </a:r>
            <a:r>
              <a:rPr dirty="0" sz="1000" spc="-5">
                <a:solidFill>
                  <a:srgbClr val="85565D"/>
                </a:solidFill>
                <a:latin typeface="Arial"/>
                <a:cs typeface="Arial"/>
              </a:rPr>
              <a:t>F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ORD</a:t>
            </a:r>
            <a:r>
              <a:rPr dirty="0" sz="1000" spc="185">
                <a:solidFill>
                  <a:srgbClr val="AEAEAF"/>
                </a:solidFill>
                <a:latin typeface="Arial"/>
                <a:cs typeface="Arial"/>
              </a:rPr>
              <a:t>,</a:t>
            </a:r>
            <a:r>
              <a:rPr dirty="0" sz="1000" spc="-170">
                <a:solidFill>
                  <a:srgbClr val="AEAEAF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Eng</a:t>
            </a:r>
            <a:r>
              <a:rPr dirty="0" sz="1000" spc="-45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and-</a:t>
            </a:r>
            <a:r>
              <a:rPr dirty="0" sz="1000" spc="130">
                <a:solidFill>
                  <a:srgbClr val="6E6777"/>
                </a:solidFill>
                <a:latin typeface="Arial"/>
                <a:cs typeface="Arial"/>
              </a:rPr>
              <a:t>(</a:t>
            </a:r>
            <a:r>
              <a:rPr dirty="0" sz="1000" spc="-30">
                <a:solidFill>
                  <a:srgbClr val="6EACDD"/>
                </a:solidFill>
                <a:latin typeface="Arial"/>
                <a:cs typeface="Arial"/>
              </a:rPr>
              <a:t>B</a:t>
            </a:r>
            <a:r>
              <a:rPr dirty="0" sz="1000" spc="20">
                <a:solidFill>
                  <a:srgbClr val="6EACDD"/>
                </a:solidFill>
                <a:latin typeface="Arial"/>
                <a:cs typeface="Arial"/>
              </a:rPr>
              <a:t>U</a:t>
            </a:r>
            <a:r>
              <a:rPr dirty="0" sz="1000" spc="-60">
                <a:solidFill>
                  <a:srgbClr val="6EACDD"/>
                </a:solidFill>
                <a:latin typeface="Arial"/>
                <a:cs typeface="Arial"/>
              </a:rPr>
              <a:t>S</a:t>
            </a:r>
            <a:r>
              <a:rPr dirty="0" sz="1000" spc="5">
                <a:solidFill>
                  <a:srgbClr val="8AB8E4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EACDD"/>
                </a:solidFill>
                <a:latin typeface="Arial"/>
                <a:cs typeface="Arial"/>
              </a:rPr>
              <a:t>NESS</a:t>
            </a:r>
            <a:r>
              <a:rPr dirty="0" sz="1000" spc="-95">
                <a:solidFill>
                  <a:srgbClr val="6EACDD"/>
                </a:solidFill>
                <a:latin typeface="Arial"/>
                <a:cs typeface="Arial"/>
              </a:rPr>
              <a:t> </a:t>
            </a:r>
            <a:r>
              <a:rPr dirty="0" sz="1000" spc="50">
                <a:solidFill>
                  <a:srgbClr val="6EACDD"/>
                </a:solidFill>
                <a:latin typeface="Arial"/>
                <a:cs typeface="Arial"/>
              </a:rPr>
              <a:t>W</a:t>
            </a:r>
            <a:r>
              <a:rPr dirty="0" sz="1000" spc="5">
                <a:solidFill>
                  <a:srgbClr val="8AB8E4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6EACDD"/>
                </a:solidFill>
                <a:latin typeface="Arial"/>
                <a:cs typeface="Arial"/>
              </a:rPr>
              <a:t>R</a:t>
            </a:r>
            <a:r>
              <a:rPr dirty="0" sz="1000" spc="-60">
                <a:solidFill>
                  <a:srgbClr val="6EACDD"/>
                </a:solidFill>
                <a:latin typeface="Arial"/>
                <a:cs typeface="Arial"/>
              </a:rPr>
              <a:t>E</a:t>
            </a:r>
            <a:r>
              <a:rPr dirty="0" sz="1000" spc="-715">
                <a:solidFill>
                  <a:srgbClr val="807985"/>
                </a:solidFill>
                <a:latin typeface="細明體"/>
                <a:cs typeface="細明體"/>
              </a:rPr>
              <a:t>）</a:t>
            </a:r>
            <a:r>
              <a:rPr dirty="0" sz="1000" spc="-210">
                <a:solidFill>
                  <a:srgbClr val="4F4D52"/>
                </a:solidFill>
                <a:latin typeface="細明體"/>
                <a:cs typeface="細明體"/>
              </a:rPr>
              <a:t>一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Oxf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200" spc="-919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140">
                <a:solidFill>
                  <a:srgbClr val="6E6777"/>
                </a:solidFill>
                <a:latin typeface="Arial"/>
                <a:cs typeface="Arial"/>
              </a:rPr>
              <a:t>d</a:t>
            </a:r>
            <a:r>
              <a:rPr dirty="0" sz="1000" spc="-4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07985"/>
                </a:solidFill>
                <a:latin typeface="Arial"/>
                <a:cs typeface="Arial"/>
              </a:rPr>
              <a:t>U</a:t>
            </a:r>
            <a:r>
              <a:rPr dirty="0" sz="1000" spc="-204">
                <a:solidFill>
                  <a:srgbClr val="807985"/>
                </a:solidFill>
                <a:latin typeface="Arial"/>
                <a:cs typeface="Arial"/>
              </a:rPr>
              <a:t>n</a:t>
            </a:r>
            <a:r>
              <a:rPr dirty="0" sz="1000" spc="-254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200" spc="-844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850" spc="30">
                <a:solidFill>
                  <a:srgbClr val="6E6777"/>
                </a:solidFill>
                <a:latin typeface="Times New Roman"/>
                <a:cs typeface="Times New Roman"/>
              </a:rPr>
              <a:t>S</a:t>
            </a:r>
            <a:r>
              <a:rPr dirty="0" sz="800" spc="80">
                <a:solidFill>
                  <a:srgbClr val="6E6777"/>
                </a:solidFill>
                <a:latin typeface="細明體"/>
                <a:cs typeface="細明體"/>
              </a:rPr>
              <a:t>旬</a:t>
            </a:r>
            <a:r>
              <a:rPr dirty="0" sz="800" spc="-710">
                <a:solidFill>
                  <a:srgbClr val="6E6777"/>
                </a:solidFill>
                <a:latin typeface="細明體"/>
                <a:cs typeface="細明體"/>
              </a:rPr>
              <a:t>，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W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3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come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65">
                <a:solidFill>
                  <a:srgbClr val="4F6285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ru</a:t>
            </a:r>
            <a:r>
              <a:rPr dirty="0" sz="1000" spc="-5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6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Ce</a:t>
            </a:r>
            <a:r>
              <a:rPr dirty="0" sz="1000" spc="-4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200" spc="-840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f</a:t>
            </a:r>
            <a:r>
              <a:rPr dirty="0" sz="1000" spc="20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200" spc="-780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200" spc="-340">
                <a:solidFill>
                  <a:srgbClr val="85565D"/>
                </a:solidFill>
                <a:latin typeface="細明體"/>
                <a:cs typeface="細明體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Human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Gene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t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cs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807985"/>
                </a:solidFill>
                <a:latin typeface="Arial"/>
                <a:cs typeface="Arial"/>
              </a:rPr>
              <a:t>(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WTCHG</a:t>
            </a:r>
            <a:r>
              <a:rPr dirty="0" sz="1000">
                <a:solidFill>
                  <a:srgbClr val="807985"/>
                </a:solidFill>
                <a:latin typeface="Arial"/>
                <a:cs typeface="Arial"/>
              </a:rPr>
              <a:t>)</a:t>
            </a:r>
            <a:r>
              <a:rPr dirty="0" sz="1000" spc="10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and</a:t>
            </a:r>
            <a:r>
              <a:rPr dirty="0" sz="1000" spc="-4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ead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ng</a:t>
            </a:r>
            <a:r>
              <a:rPr dirty="0" sz="1000" spc="-8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genome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an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950" spc="225">
                <a:solidFill>
                  <a:srgbClr val="6E6777"/>
                </a:solidFill>
                <a:latin typeface="細明體"/>
                <a:cs typeface="細明體"/>
              </a:rPr>
              <a:t>圳臼</a:t>
            </a:r>
            <a:r>
              <a:rPr dirty="0" sz="950" spc="-315">
                <a:solidFill>
                  <a:srgbClr val="6E6777"/>
                </a:solidFill>
                <a:latin typeface="細明體"/>
                <a:cs typeface="細明體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co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m</a:t>
            </a:r>
            <a:r>
              <a:rPr dirty="0" sz="1000" spc="1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-65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y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Geno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m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cs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10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oday</a:t>
            </a:r>
            <a:r>
              <a:rPr dirty="0" sz="1000" spc="7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announced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4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500" spc="434">
                <a:solidFill>
                  <a:srgbClr val="6E6777"/>
                </a:solidFill>
                <a:latin typeface="細明體"/>
                <a:cs typeface="細明體"/>
              </a:rPr>
              <a:t>甜</a:t>
            </a:r>
            <a:r>
              <a:rPr dirty="0" sz="1000" spc="-5">
                <a:solidFill>
                  <a:srgbClr val="6E6777"/>
                </a:solidFill>
                <a:latin typeface="Arial"/>
                <a:cs typeface="Arial"/>
              </a:rPr>
              <a:t>st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sequen</a:t>
            </a:r>
            <a:r>
              <a:rPr dirty="0" sz="1000" spc="11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807985"/>
                </a:solidFill>
                <a:latin typeface="Arial"/>
                <a:cs typeface="Arial"/>
              </a:rPr>
              <a:t>ng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and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analy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of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mul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t</a:t>
            </a:r>
            <a:r>
              <a:rPr dirty="0" sz="1000" spc="-10">
                <a:solidFill>
                  <a:srgbClr val="8C7569"/>
                </a:solidFill>
                <a:latin typeface="Arial"/>
                <a:cs typeface="Arial"/>
              </a:rPr>
              <a:t>i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1000" spc="-80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human</a:t>
            </a:r>
            <a:r>
              <a:rPr dirty="0" sz="1000" spc="-4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genomes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u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ng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nan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5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10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8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echn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og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y</a:t>
            </a:r>
            <a:r>
              <a:rPr dirty="0" sz="1000" spc="-395">
                <a:solidFill>
                  <a:srgbClr val="9E95A0"/>
                </a:solidFill>
                <a:latin typeface="Arial"/>
                <a:cs typeface="Arial"/>
              </a:rPr>
              <a:t>_</a:t>
            </a:r>
            <a:r>
              <a:rPr dirty="0" sz="1000" spc="100">
                <a:solidFill>
                  <a:srgbClr val="9E95A0"/>
                </a:solidFill>
                <a:latin typeface="Arial"/>
                <a:cs typeface="Arial"/>
              </a:rPr>
              <a:t> </a:t>
            </a:r>
            <a:r>
              <a:rPr dirty="0" sz="1000" spc="65">
                <a:solidFill>
                  <a:srgbClr val="4F6285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announceme</a:t>
            </a:r>
            <a:r>
              <a:rPr dirty="0" sz="1000" spc="95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85">
                <a:solidFill>
                  <a:srgbClr val="AEAEAF"/>
                </a:solidFill>
                <a:latin typeface="Arial"/>
                <a:cs typeface="Arial"/>
              </a:rPr>
              <a:t>,</a:t>
            </a:r>
            <a:r>
              <a:rPr dirty="0" sz="1000" spc="-170">
                <a:solidFill>
                  <a:srgbClr val="AEAEAF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807985"/>
                </a:solidFill>
                <a:latin typeface="Arial"/>
                <a:cs typeface="Arial"/>
              </a:rPr>
              <a:t>made</a:t>
            </a:r>
            <a:r>
              <a:rPr dirty="0" sz="1000" spc="5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on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4F6285"/>
                </a:solidFill>
                <a:latin typeface="Arial"/>
                <a:cs typeface="Arial"/>
              </a:rPr>
              <a:t>T</a:t>
            </a:r>
            <a:r>
              <a:rPr dirty="0" sz="1000" spc="-5">
                <a:solidFill>
                  <a:srgbClr val="807985"/>
                </a:solidFill>
                <a:latin typeface="Arial"/>
                <a:cs typeface="Arial"/>
              </a:rPr>
              <a:t>hursday</a:t>
            </a:r>
            <a:r>
              <a:rPr dirty="0" sz="1000" spc="12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at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Oxf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15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d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Nanop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200" spc="-880">
                <a:solidFill>
                  <a:srgbClr val="6E6777"/>
                </a:solidFill>
                <a:latin typeface="細明體"/>
                <a:cs typeface="細明體"/>
              </a:rPr>
              <a:t>「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Commu</a:t>
            </a:r>
            <a:r>
              <a:rPr dirty="0" sz="1000" spc="8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-8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ty</a:t>
            </a:r>
            <a:r>
              <a:rPr dirty="0" sz="1000" spc="7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Meeting</a:t>
            </a:r>
            <a:r>
              <a:rPr dirty="0" sz="1000" spc="5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0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-7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New</a:t>
            </a:r>
            <a:r>
              <a:rPr dirty="0" sz="1000" spc="-1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40">
                <a:solidFill>
                  <a:srgbClr val="6E6777"/>
                </a:solidFill>
                <a:latin typeface="Arial"/>
                <a:cs typeface="Arial"/>
              </a:rPr>
              <a:t>Y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25">
                <a:solidFill>
                  <a:srgbClr val="85565D"/>
                </a:solidFill>
                <a:latin typeface="Arial"/>
                <a:cs typeface="Arial"/>
              </a:rPr>
              <a:t>rk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Cit</a:t>
            </a:r>
            <a:r>
              <a:rPr dirty="0" sz="1000" spc="-50">
                <a:solidFill>
                  <a:srgbClr val="6E6777"/>
                </a:solidFill>
                <a:latin typeface="Arial"/>
                <a:cs typeface="Arial"/>
              </a:rPr>
              <a:t>y</a:t>
            </a:r>
            <a:r>
              <a:rPr dirty="0" sz="1000" spc="185">
                <a:solidFill>
                  <a:srgbClr val="AEAEAF"/>
                </a:solidFill>
                <a:latin typeface="Arial"/>
                <a:cs typeface="Arial"/>
              </a:rPr>
              <a:t>,</a:t>
            </a:r>
            <a:r>
              <a:rPr dirty="0" sz="1000" spc="-170">
                <a:solidFill>
                  <a:srgbClr val="AEAEAF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m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150" spc="-795">
                <a:solidFill>
                  <a:srgbClr val="85565D"/>
                </a:solidFill>
                <a:latin typeface="細明體"/>
                <a:cs typeface="細明體"/>
              </a:rPr>
              <a:t>『</a:t>
            </a:r>
            <a:r>
              <a:rPr dirty="0" sz="1000">
                <a:solidFill>
                  <a:srgbClr val="85565D"/>
                </a:solidFill>
                <a:latin typeface="Arial"/>
                <a:cs typeface="Arial"/>
              </a:rPr>
              <a:t>k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07985"/>
                </a:solidFill>
                <a:latin typeface="Arial"/>
                <a:cs typeface="Arial"/>
              </a:rPr>
              <a:t>m</a:t>
            </a:r>
            <a:r>
              <a:rPr dirty="0" sz="1000" spc="-70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60">
                <a:solidFill>
                  <a:srgbClr val="85565D"/>
                </a:solidFill>
                <a:latin typeface="Arial"/>
                <a:cs typeface="Arial"/>
              </a:rPr>
              <a:t>j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200" spc="-819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200" spc="-340">
                <a:solidFill>
                  <a:srgbClr val="85565D"/>
                </a:solidFill>
                <a:latin typeface="細明體"/>
                <a:cs typeface="細明體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b</a:t>
            </a:r>
            <a:r>
              <a:rPr dirty="0" sz="1200" spc="-840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eakth</a:t>
            </a:r>
            <a:r>
              <a:rPr dirty="0" sz="1200" spc="-840">
                <a:solidFill>
                  <a:srgbClr val="6E6777"/>
                </a:solidFill>
                <a:latin typeface="細明體"/>
                <a:cs typeface="細明體"/>
              </a:rPr>
              <a:t>「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ough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50">
                <a:solidFill>
                  <a:srgbClr val="807985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sequen</a:t>
            </a:r>
            <a:r>
              <a:rPr dirty="0" sz="1000" spc="11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ng</a:t>
            </a:r>
            <a:r>
              <a:rPr dirty="0" sz="100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15">
                <a:solidFill>
                  <a:srgbClr val="85565D"/>
                </a:solidFill>
                <a:latin typeface="Arial"/>
                <a:cs typeface="Arial"/>
              </a:rPr>
              <a:t>h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ogy</a:t>
            </a:r>
            <a:r>
              <a:rPr dirty="0" sz="1000" spc="7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8C7569"/>
                </a:solidFill>
                <a:latin typeface="Arial"/>
                <a:cs typeface="Arial"/>
              </a:rPr>
              <a:t>i</a:t>
            </a:r>
            <a:r>
              <a:rPr dirty="0" sz="1000" spc="50">
                <a:solidFill>
                  <a:srgbClr val="807985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open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ng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up</a:t>
            </a:r>
            <a:r>
              <a:rPr dirty="0" sz="1000" spc="-8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07985"/>
                </a:solidFill>
                <a:latin typeface="Arial"/>
                <a:cs typeface="Arial"/>
              </a:rPr>
              <a:t>the</a:t>
            </a:r>
            <a:r>
              <a:rPr dirty="0" sz="1000" spc="4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pote</a:t>
            </a:r>
            <a:r>
              <a:rPr dirty="0" sz="1000" spc="-5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13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135">
                <a:solidFill>
                  <a:srgbClr val="904949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of</a:t>
            </a:r>
            <a:r>
              <a:rPr dirty="0" sz="1000" spc="-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65">
                <a:solidFill>
                  <a:srgbClr val="807985"/>
                </a:solidFill>
                <a:latin typeface="Arial"/>
                <a:cs typeface="Arial"/>
              </a:rPr>
              <a:t>w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de-s</a:t>
            </a:r>
            <a:r>
              <a:rPr dirty="0" sz="1000" spc="-6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9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807985"/>
                </a:solidFill>
                <a:latin typeface="Arial"/>
                <a:cs typeface="Arial"/>
              </a:rPr>
              <a:t>wh</a:t>
            </a:r>
            <a:r>
              <a:rPr dirty="0" sz="1000" spc="75">
                <a:solidFill>
                  <a:srgbClr val="807985"/>
                </a:solidFill>
                <a:latin typeface="Arial"/>
                <a:cs typeface="Arial"/>
              </a:rPr>
              <a:t>o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300" spc="55">
                <a:solidFill>
                  <a:srgbClr val="6E6777"/>
                </a:solidFill>
                <a:latin typeface="細明體"/>
                <a:cs typeface="細明體"/>
              </a:rPr>
              <a:t>叫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genome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sequen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ng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humans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07985"/>
                </a:solidFill>
                <a:latin typeface="Arial"/>
                <a:cs typeface="Arial"/>
              </a:rPr>
              <a:t>u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ng</a:t>
            </a:r>
            <a:r>
              <a:rPr dirty="0" sz="1000" spc="3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nanopore</a:t>
            </a:r>
            <a:r>
              <a:rPr dirty="0" sz="100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approache</a:t>
            </a:r>
            <a:r>
              <a:rPr dirty="0" sz="1000" spc="114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395">
                <a:solidFill>
                  <a:srgbClr val="AEAEAF"/>
                </a:solidFill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5163" y="4050135"/>
            <a:ext cx="2455545" cy="21056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870"/>
              </a:lnSpc>
            </a:pPr>
            <a:r>
              <a:rPr dirty="0" sz="1500" spc="-960">
                <a:solidFill>
                  <a:srgbClr val="93AF80"/>
                </a:solidFill>
                <a:latin typeface="細明體"/>
                <a:cs typeface="細明體"/>
              </a:rPr>
              <a:t>“</a:t>
            </a:r>
            <a:r>
              <a:rPr dirty="0" sz="1250" spc="-100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35">
                <a:solidFill>
                  <a:srgbClr val="8EAC5D"/>
                </a:solidFill>
                <a:latin typeface="Arial"/>
                <a:cs typeface="Arial"/>
              </a:rPr>
              <a:t>t</a:t>
            </a:r>
            <a:r>
              <a:rPr dirty="0" sz="1250" spc="5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45">
                <a:solidFill>
                  <a:srgbClr val="A3AC4F"/>
                </a:solidFill>
                <a:latin typeface="Arial"/>
                <a:cs typeface="Arial"/>
              </a:rPr>
              <a:t>is</a:t>
            </a:r>
            <a:r>
              <a:rPr dirty="0" sz="1250" spc="-120">
                <a:solidFill>
                  <a:srgbClr val="A3AC4F"/>
                </a:solidFill>
                <a:latin typeface="Arial"/>
                <a:cs typeface="Arial"/>
              </a:rPr>
              <a:t> </a:t>
            </a:r>
            <a:r>
              <a:rPr dirty="0" sz="1250" spc="80">
                <a:solidFill>
                  <a:srgbClr val="8EAC5D"/>
                </a:solidFill>
                <a:latin typeface="Arial"/>
                <a:cs typeface="Arial"/>
              </a:rPr>
              <a:t>a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s</a:t>
            </a:r>
            <a:r>
              <a:rPr dirty="0" sz="1250" spc="-6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gnificant</a:t>
            </a:r>
            <a:r>
              <a:rPr dirty="0" sz="1250" spc="6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10">
                <a:solidFill>
                  <a:srgbClr val="8EAC5D"/>
                </a:solidFill>
                <a:latin typeface="Arial"/>
                <a:cs typeface="Arial"/>
              </a:rPr>
              <a:t>breakthrough</a:t>
            </a:r>
            <a:r>
              <a:rPr dirty="0" sz="1250" spc="-1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40">
                <a:solidFill>
                  <a:srgbClr val="8EAC5D"/>
                </a:solidFill>
                <a:latin typeface="Arial"/>
                <a:cs typeface="Arial"/>
              </a:rPr>
              <a:t>to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10">
                <a:solidFill>
                  <a:srgbClr val="8EAC5D"/>
                </a:solidFill>
                <a:latin typeface="Arial"/>
                <a:cs typeface="Arial"/>
              </a:rPr>
              <a:t>sequence</a:t>
            </a:r>
            <a:r>
              <a:rPr dirty="0" sz="1250" spc="13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40">
                <a:solidFill>
                  <a:srgbClr val="8EAC5D"/>
                </a:solidFill>
                <a:latin typeface="Arial"/>
                <a:cs typeface="Arial"/>
              </a:rPr>
              <a:t>mu</a:t>
            </a:r>
            <a:r>
              <a:rPr dirty="0" sz="1250" spc="-90">
                <a:solidFill>
                  <a:srgbClr val="8EAC5D"/>
                </a:solidFill>
                <a:latin typeface="Arial"/>
                <a:cs typeface="Arial"/>
              </a:rPr>
              <a:t>l</a:t>
            </a:r>
            <a:r>
              <a:rPr dirty="0" sz="1250" spc="50">
                <a:solidFill>
                  <a:srgbClr val="8EAC5D"/>
                </a:solidFill>
                <a:latin typeface="Arial"/>
                <a:cs typeface="Arial"/>
              </a:rPr>
              <a:t>t</a:t>
            </a:r>
            <a:r>
              <a:rPr dirty="0" sz="1250" spc="3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65">
                <a:solidFill>
                  <a:srgbClr val="8EAC5D"/>
                </a:solidFill>
                <a:latin typeface="Arial"/>
                <a:cs typeface="Arial"/>
              </a:rPr>
              <a:t>p</a:t>
            </a:r>
            <a:r>
              <a:rPr dirty="0" sz="1250" spc="-40">
                <a:solidFill>
                  <a:srgbClr val="8EAC5D"/>
                </a:solidFill>
                <a:latin typeface="Arial"/>
                <a:cs typeface="Arial"/>
              </a:rPr>
              <a:t>l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e</a:t>
            </a:r>
            <a:r>
              <a:rPr dirty="0" sz="1250" spc="-1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human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 genomes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8EAC5D"/>
                </a:solidFill>
                <a:latin typeface="Arial"/>
                <a:cs typeface="Arial"/>
              </a:rPr>
              <a:t>w</a:t>
            </a:r>
            <a:r>
              <a:rPr dirty="0" sz="1250" spc="-2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th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nanopore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 tech</a:t>
            </a:r>
            <a:r>
              <a:rPr dirty="0" sz="1250" spc="5">
                <a:solidFill>
                  <a:srgbClr val="8EAC5D"/>
                </a:solidFill>
                <a:latin typeface="Arial"/>
                <a:cs typeface="Arial"/>
              </a:rPr>
              <a:t>n</a:t>
            </a:r>
            <a:r>
              <a:rPr dirty="0" sz="1250" spc="90">
                <a:solidFill>
                  <a:srgbClr val="8EAC5D"/>
                </a:solidFill>
                <a:latin typeface="Arial"/>
                <a:cs typeface="Arial"/>
              </a:rPr>
              <a:t>o</a:t>
            </a:r>
            <a:r>
              <a:rPr dirty="0" sz="1250" spc="-60">
                <a:solidFill>
                  <a:srgbClr val="8EAC5D"/>
                </a:solidFill>
                <a:latin typeface="Arial"/>
                <a:cs typeface="Arial"/>
              </a:rPr>
              <a:t>l</a:t>
            </a:r>
            <a:r>
              <a:rPr dirty="0" sz="1250" spc="40">
                <a:solidFill>
                  <a:srgbClr val="8EAC5D"/>
                </a:solidFill>
                <a:latin typeface="Arial"/>
                <a:cs typeface="Arial"/>
              </a:rPr>
              <a:t>og</a:t>
            </a:r>
            <a:r>
              <a:rPr dirty="0" sz="1250" spc="-15">
                <a:solidFill>
                  <a:srgbClr val="8EAC5D"/>
                </a:solidFill>
                <a:latin typeface="Arial"/>
                <a:cs typeface="Arial"/>
              </a:rPr>
              <a:t>y</a:t>
            </a:r>
            <a:r>
              <a:rPr dirty="0" sz="1250" spc="240">
                <a:solidFill>
                  <a:srgbClr val="8EAC5D"/>
                </a:solidFill>
                <a:latin typeface="Arial"/>
                <a:cs typeface="Arial"/>
              </a:rPr>
              <a:t>.</a:t>
            </a:r>
            <a:r>
              <a:rPr dirty="0" sz="1250" spc="-22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35">
                <a:solidFill>
                  <a:srgbClr val="8EAC5D"/>
                </a:solidFill>
                <a:latin typeface="Arial"/>
                <a:cs typeface="Arial"/>
              </a:rPr>
              <a:t>Mov</a:t>
            </a:r>
            <a:r>
              <a:rPr dirty="0" sz="1250" spc="-2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ng</a:t>
            </a:r>
            <a:r>
              <a:rPr dirty="0" sz="1250" spc="-11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10">
                <a:solidFill>
                  <a:srgbClr val="8EAC5D"/>
                </a:solidFill>
                <a:latin typeface="Arial"/>
                <a:cs typeface="Arial"/>
              </a:rPr>
              <a:t>f</a:t>
            </a:r>
            <a:r>
              <a:rPr dirty="0" sz="1250" spc="80">
                <a:solidFill>
                  <a:srgbClr val="8EAC5D"/>
                </a:solidFill>
                <a:latin typeface="Arial"/>
                <a:cs typeface="Arial"/>
              </a:rPr>
              <a:t>o</a:t>
            </a:r>
            <a:r>
              <a:rPr dirty="0" sz="1550" spc="-1265">
                <a:solidFill>
                  <a:srgbClr val="8EAC5D"/>
                </a:solidFill>
                <a:latin typeface="細明體"/>
                <a:cs typeface="細明體"/>
              </a:rPr>
              <a:t>『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war</a:t>
            </a:r>
            <a:r>
              <a:rPr dirty="0" sz="1250" spc="95">
                <a:solidFill>
                  <a:srgbClr val="8EAC5D"/>
                </a:solidFill>
                <a:latin typeface="Arial"/>
                <a:cs typeface="Arial"/>
              </a:rPr>
              <a:t>d</a:t>
            </a:r>
            <a:r>
              <a:rPr dirty="0" sz="1250" spc="295">
                <a:solidFill>
                  <a:srgbClr val="ACBA97"/>
                </a:solidFill>
                <a:latin typeface="Arial"/>
                <a:cs typeface="Arial"/>
              </a:rPr>
              <a:t>,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the</a:t>
            </a:r>
            <a:r>
              <a:rPr dirty="0" sz="1250" spc="1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15">
                <a:solidFill>
                  <a:srgbClr val="A3AC4F"/>
                </a:solidFill>
                <a:latin typeface="Arial"/>
                <a:cs typeface="Arial"/>
              </a:rPr>
              <a:t>idea</a:t>
            </a:r>
            <a:r>
              <a:rPr dirty="0" sz="1250" spc="-45">
                <a:solidFill>
                  <a:srgbClr val="A3AC4F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t</a:t>
            </a:r>
            <a:r>
              <a:rPr dirty="0" sz="1250" spc="-10">
                <a:solidFill>
                  <a:srgbClr val="8EAC5D"/>
                </a:solidFill>
                <a:latin typeface="Arial"/>
                <a:cs typeface="Arial"/>
              </a:rPr>
              <a:t>h</a:t>
            </a:r>
            <a:r>
              <a:rPr dirty="0" sz="1250" spc="50">
                <a:solidFill>
                  <a:srgbClr val="8EAC5D"/>
                </a:solidFill>
                <a:latin typeface="Arial"/>
                <a:cs typeface="Arial"/>
              </a:rPr>
              <a:t>at</a:t>
            </a:r>
            <a:r>
              <a:rPr dirty="0" sz="1250" spc="-6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th</a:t>
            </a:r>
            <a:r>
              <a:rPr dirty="0" sz="1250" spc="60">
                <a:solidFill>
                  <a:srgbClr val="8EAC5D"/>
                </a:solidFill>
                <a:latin typeface="Arial"/>
                <a:cs typeface="Arial"/>
              </a:rPr>
              <a:t>e</a:t>
            </a:r>
            <a:r>
              <a:rPr dirty="0" sz="1550" spc="-1160">
                <a:solidFill>
                  <a:srgbClr val="8EAC5D"/>
                </a:solidFill>
                <a:latin typeface="細明體"/>
                <a:cs typeface="細明體"/>
              </a:rPr>
              <a:t>『</a:t>
            </a:r>
            <a:r>
              <a:rPr dirty="0" sz="1250" spc="90">
                <a:solidFill>
                  <a:srgbClr val="8EAC5D"/>
                </a:solidFill>
                <a:latin typeface="Arial"/>
                <a:cs typeface="Arial"/>
              </a:rPr>
              <a:t>e</a:t>
            </a:r>
            <a:r>
              <a:rPr dirty="0" sz="1250" spc="-9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will</a:t>
            </a:r>
            <a:r>
              <a:rPr dirty="0" sz="1250" spc="6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be</a:t>
            </a:r>
            <a:r>
              <a:rPr dirty="0" sz="1250" spc="-3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a</a:t>
            </a:r>
            <a:r>
              <a:rPr dirty="0" sz="1250" spc="-80">
                <a:solidFill>
                  <a:srgbClr val="8EAC5D"/>
                </a:solidFill>
                <a:latin typeface="Arial"/>
                <a:cs typeface="Arial"/>
              </a:rPr>
              <a:t>l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ternative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 tech</a:t>
            </a:r>
            <a:r>
              <a:rPr dirty="0" sz="1250" spc="5">
                <a:solidFill>
                  <a:srgbClr val="8EAC5D"/>
                </a:solidFill>
                <a:latin typeface="Arial"/>
                <a:cs typeface="Arial"/>
              </a:rPr>
              <a:t>n</a:t>
            </a:r>
            <a:r>
              <a:rPr dirty="0" sz="1250" spc="90">
                <a:solidFill>
                  <a:srgbClr val="8EAC5D"/>
                </a:solidFill>
                <a:latin typeface="Arial"/>
                <a:cs typeface="Arial"/>
              </a:rPr>
              <a:t>o</a:t>
            </a:r>
            <a:r>
              <a:rPr dirty="0" sz="1250" spc="-60">
                <a:solidFill>
                  <a:srgbClr val="8EAC5D"/>
                </a:solidFill>
                <a:latin typeface="Arial"/>
                <a:cs typeface="Arial"/>
              </a:rPr>
              <a:t>l</a:t>
            </a:r>
            <a:r>
              <a:rPr dirty="0" sz="1250" spc="55">
                <a:solidFill>
                  <a:srgbClr val="8EAC5D"/>
                </a:solidFill>
                <a:latin typeface="Arial"/>
                <a:cs typeface="Arial"/>
              </a:rPr>
              <a:t>og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es</a:t>
            </a:r>
            <a:r>
              <a:rPr dirty="0" sz="1250" spc="-6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8EAC5D"/>
                </a:solidFill>
                <a:latin typeface="Arial"/>
                <a:cs typeface="Arial"/>
              </a:rPr>
              <a:t>w</a:t>
            </a:r>
            <a:r>
              <a:rPr dirty="0" sz="1250" spc="-2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th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new</a:t>
            </a:r>
            <a:r>
              <a:rPr dirty="0" sz="125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prop</a:t>
            </a:r>
            <a:r>
              <a:rPr dirty="0" sz="1250" spc="-15">
                <a:solidFill>
                  <a:srgbClr val="8EAC5D"/>
                </a:solidFill>
                <a:latin typeface="Arial"/>
                <a:cs typeface="Arial"/>
              </a:rPr>
              <a:t>e</a:t>
            </a:r>
            <a:r>
              <a:rPr dirty="0" sz="900" spc="-110">
                <a:solidFill>
                  <a:srgbClr val="8EAC5D"/>
                </a:solidFill>
                <a:latin typeface="細明體"/>
                <a:cs typeface="細明體"/>
              </a:rPr>
              <a:t>吋</a:t>
            </a:r>
            <a:r>
              <a:rPr dirty="0" sz="1250" spc="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es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A3AC4F"/>
                </a:solidFill>
                <a:latin typeface="Arial"/>
                <a:cs typeface="Arial"/>
              </a:rPr>
              <a:t>in</a:t>
            </a:r>
            <a:r>
              <a:rPr dirty="0" sz="1250" spc="-75">
                <a:solidFill>
                  <a:srgbClr val="A3AC4F"/>
                </a:solidFill>
                <a:latin typeface="Arial"/>
                <a:cs typeface="Arial"/>
              </a:rPr>
              <a:t> </a:t>
            </a:r>
            <a:r>
              <a:rPr dirty="0" sz="1250" spc="35">
                <a:solidFill>
                  <a:srgbClr val="8EAC5D"/>
                </a:solidFill>
                <a:latin typeface="Arial"/>
                <a:cs typeface="Arial"/>
              </a:rPr>
              <a:t>th</a:t>
            </a:r>
            <a:r>
              <a:rPr dirty="0" sz="1250" spc="-4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110">
                <a:solidFill>
                  <a:srgbClr val="8EAC5D"/>
                </a:solidFill>
                <a:latin typeface="Arial"/>
                <a:cs typeface="Arial"/>
              </a:rPr>
              <a:t>s</a:t>
            </a:r>
            <a:r>
              <a:rPr dirty="0" sz="1250" spc="-8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space</a:t>
            </a:r>
            <a:r>
              <a:rPr dirty="0" sz="1250" spc="-3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will</a:t>
            </a:r>
            <a:r>
              <a:rPr dirty="0" sz="1250" spc="6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45">
                <a:solidFill>
                  <a:srgbClr val="8EAC5D"/>
                </a:solidFill>
                <a:latin typeface="Arial"/>
                <a:cs typeface="Arial"/>
              </a:rPr>
              <a:t>be</a:t>
            </a:r>
            <a:r>
              <a:rPr dirty="0" sz="1250" spc="-11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very</a:t>
            </a:r>
            <a:endParaRPr sz="1250">
              <a:latin typeface="Arial"/>
              <a:cs typeface="Arial"/>
            </a:endParaRPr>
          </a:p>
          <a:p>
            <a:pPr marL="17145" marR="110489">
              <a:lnSpc>
                <a:spcPts val="1760"/>
              </a:lnSpc>
              <a:spcBef>
                <a:spcPts val="160"/>
              </a:spcBef>
            </a:pP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appeal</a:t>
            </a:r>
            <a:r>
              <a:rPr dirty="0" sz="1250" spc="6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-50">
                <a:solidFill>
                  <a:srgbClr val="8EAC5D"/>
                </a:solidFill>
                <a:latin typeface="Arial"/>
                <a:cs typeface="Arial"/>
              </a:rPr>
              <a:t>n</a:t>
            </a:r>
            <a:r>
              <a:rPr dirty="0" sz="1250" spc="125">
                <a:solidFill>
                  <a:srgbClr val="8EAC5D"/>
                </a:solidFill>
                <a:latin typeface="Arial"/>
                <a:cs typeface="Arial"/>
              </a:rPr>
              <a:t>g</a:t>
            </a:r>
            <a:r>
              <a:rPr dirty="0" sz="1250" spc="-9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40">
                <a:solidFill>
                  <a:srgbClr val="8EAC5D"/>
                </a:solidFill>
                <a:latin typeface="Arial"/>
                <a:cs typeface="Arial"/>
              </a:rPr>
              <a:t>to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550" spc="-1125">
                <a:solidFill>
                  <a:srgbClr val="8EAC5D"/>
                </a:solidFill>
                <a:latin typeface="細明體"/>
                <a:cs typeface="細明體"/>
              </a:rPr>
              <a:t>『</a:t>
            </a:r>
            <a:r>
              <a:rPr dirty="0" sz="1250" spc="5">
                <a:solidFill>
                  <a:srgbClr val="8EAC5D"/>
                </a:solidFill>
                <a:latin typeface="Arial"/>
                <a:cs typeface="Arial"/>
              </a:rPr>
              <a:t>ese</a:t>
            </a:r>
            <a:r>
              <a:rPr dirty="0" sz="1250" spc="75">
                <a:solidFill>
                  <a:srgbClr val="8EAC5D"/>
                </a:solidFill>
                <a:latin typeface="Arial"/>
                <a:cs typeface="Arial"/>
              </a:rPr>
              <a:t>a</a:t>
            </a:r>
            <a:r>
              <a:rPr dirty="0" sz="1550" spc="-1125">
                <a:solidFill>
                  <a:srgbClr val="8EAC5D"/>
                </a:solidFill>
                <a:latin typeface="細明體"/>
                <a:cs typeface="細明體"/>
              </a:rPr>
              <a:t>『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ch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e</a:t>
            </a:r>
            <a:r>
              <a:rPr dirty="0" sz="1550" spc="-1230">
                <a:solidFill>
                  <a:srgbClr val="8EAC5D"/>
                </a:solidFill>
                <a:latin typeface="細明體"/>
                <a:cs typeface="細明體"/>
              </a:rPr>
              <a:t>『</a:t>
            </a:r>
            <a:r>
              <a:rPr dirty="0" sz="1250" spc="155">
                <a:solidFill>
                  <a:srgbClr val="8EAC5D"/>
                </a:solidFill>
                <a:latin typeface="Arial"/>
                <a:cs typeface="Arial"/>
              </a:rPr>
              <a:t>s</a:t>
            </a:r>
            <a:r>
              <a:rPr dirty="0" sz="1250" spc="-1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and</a:t>
            </a:r>
            <a:r>
              <a:rPr dirty="0" sz="1250" spc="-2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to</a:t>
            </a:r>
            <a:r>
              <a:rPr dirty="0" sz="1250" spc="10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20">
                <a:solidFill>
                  <a:srgbClr val="8EAC5D"/>
                </a:solidFill>
                <a:latin typeface="Arial"/>
                <a:cs typeface="Arial"/>
              </a:rPr>
              <a:t>clin</a:t>
            </a:r>
            <a:r>
              <a:rPr dirty="0" sz="1250" spc="-20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30">
                <a:solidFill>
                  <a:srgbClr val="8EAC5D"/>
                </a:solidFill>
                <a:latin typeface="Arial"/>
                <a:cs typeface="Arial"/>
              </a:rPr>
              <a:t>cal</a:t>
            </a:r>
            <a:r>
              <a:rPr dirty="0" sz="1250" spc="-65">
                <a:solidFill>
                  <a:srgbClr val="8EAC5D"/>
                </a:solidFill>
                <a:latin typeface="Arial"/>
                <a:cs typeface="Arial"/>
              </a:rPr>
              <a:t> </a:t>
            </a:r>
            <a:r>
              <a:rPr dirty="0" sz="1250" spc="15">
                <a:solidFill>
                  <a:srgbClr val="8EAC5D"/>
                </a:solidFill>
                <a:latin typeface="Arial"/>
                <a:cs typeface="Arial"/>
              </a:rPr>
              <a:t>genet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65">
                <a:solidFill>
                  <a:srgbClr val="8EAC5D"/>
                </a:solidFill>
                <a:latin typeface="Arial"/>
                <a:cs typeface="Arial"/>
              </a:rPr>
              <a:t>c</a:t>
            </a:r>
            <a:r>
              <a:rPr dirty="0" sz="1250" spc="-40">
                <a:solidFill>
                  <a:srgbClr val="8EAC5D"/>
                </a:solidFill>
                <a:latin typeface="Arial"/>
                <a:cs typeface="Arial"/>
              </a:rPr>
              <a:t>i</a:t>
            </a:r>
            <a:r>
              <a:rPr dirty="0" sz="1250" spc="25">
                <a:solidFill>
                  <a:srgbClr val="8EAC5D"/>
                </a:solidFill>
                <a:latin typeface="Arial"/>
                <a:cs typeface="Arial"/>
              </a:rPr>
              <a:t>sts</a:t>
            </a:r>
            <a:r>
              <a:rPr dirty="0" sz="1250" spc="5">
                <a:solidFill>
                  <a:srgbClr val="8EAC5D"/>
                </a:solidFill>
                <a:latin typeface="Arial"/>
                <a:cs typeface="Arial"/>
              </a:rPr>
              <a:t>.</a:t>
            </a:r>
            <a:r>
              <a:rPr dirty="0" sz="550" spc="160">
                <a:solidFill>
                  <a:srgbClr val="ACBA97"/>
                </a:solidFill>
                <a:latin typeface="Arial"/>
                <a:cs typeface="Arial"/>
              </a:rPr>
              <a:t>n</a:t>
            </a:r>
            <a:endParaRPr sz="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-317977" y="6317289"/>
            <a:ext cx="2452370" cy="279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3190">
                <a:solidFill>
                  <a:srgbClr val="6EACDD"/>
                </a:solidFill>
                <a:latin typeface="細明體"/>
                <a:cs typeface="細明體"/>
              </a:rPr>
              <a:t>，</a:t>
            </a:r>
            <a:r>
              <a:rPr dirty="0" sz="1250" spc="-70">
                <a:solidFill>
                  <a:srgbClr val="6EACDD"/>
                </a:solidFill>
                <a:latin typeface="Arial"/>
                <a:cs typeface="Arial"/>
              </a:rPr>
              <a:t>Tweet</a:t>
            </a:r>
            <a:r>
              <a:rPr dirty="0" sz="1250" spc="10">
                <a:solidFill>
                  <a:srgbClr val="6EACDD"/>
                </a:solidFill>
                <a:latin typeface="Arial"/>
                <a:cs typeface="Arial"/>
              </a:rPr>
              <a:t> </a:t>
            </a:r>
            <a:r>
              <a:rPr dirty="0" sz="1250" spc="-45">
                <a:solidFill>
                  <a:srgbClr val="56A3DA"/>
                </a:solidFill>
                <a:latin typeface="Arial"/>
                <a:cs typeface="Arial"/>
              </a:rPr>
              <a:t>th</a:t>
            </a:r>
            <a:r>
              <a:rPr dirty="0" sz="1250" spc="-30">
                <a:solidFill>
                  <a:srgbClr val="56A3DA"/>
                </a:solidFill>
                <a:latin typeface="Arial"/>
                <a:cs typeface="Arial"/>
              </a:rPr>
              <a:t>i</a:t>
            </a:r>
            <a:r>
              <a:rPr dirty="0" sz="1250" spc="-50">
                <a:solidFill>
                  <a:srgbClr val="56A3DA"/>
                </a:solidFill>
                <a:latin typeface="Arial"/>
                <a:cs typeface="Arial"/>
              </a:rPr>
              <a:t>s</a:t>
            </a:r>
            <a:endParaRPr sz="1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00932" y="3965831"/>
            <a:ext cx="3734435" cy="2673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83185">
              <a:lnSpc>
                <a:spcPct val="113399"/>
              </a:lnSpc>
            </a:pP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Today</a:t>
            </a:r>
            <a:r>
              <a:rPr dirty="0" sz="1000" spc="-18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100" spc="-960">
                <a:solidFill>
                  <a:srgbClr val="9E95A0"/>
                </a:solidFill>
                <a:latin typeface="細明體"/>
                <a:cs typeface="細明體"/>
              </a:rPr>
              <a:t>’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announceme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6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250" spc="-890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ses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os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b</a:t>
            </a:r>
            <a:r>
              <a:rPr dirty="0" sz="1000">
                <a:solidFill>
                  <a:srgbClr val="904949"/>
                </a:solidFill>
                <a:latin typeface="Arial"/>
                <a:cs typeface="Arial"/>
              </a:rPr>
              <a:t>il</a:t>
            </a:r>
            <a:r>
              <a:rPr dirty="0" sz="1000" spc="-13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ty</a:t>
            </a:r>
            <a:r>
              <a:rPr dirty="0" sz="1000" spc="10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of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m</a:t>
            </a:r>
            <a:r>
              <a:rPr dirty="0" sz="1000" spc="-55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55">
                <a:solidFill>
                  <a:srgbClr val="85565D"/>
                </a:solidFill>
                <a:latin typeface="Arial"/>
                <a:cs typeface="Arial"/>
              </a:rPr>
              <a:t>j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250" spc="-570">
                <a:solidFill>
                  <a:srgbClr val="6E6777"/>
                </a:solidFill>
                <a:latin typeface="細明體"/>
                <a:cs typeface="細明體"/>
              </a:rPr>
              <a:t>『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change 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to</a:t>
            </a:r>
            <a:r>
              <a:rPr dirty="0" sz="1000" spc="3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both</a:t>
            </a:r>
            <a:r>
              <a:rPr dirty="0" sz="1000" spc="-9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econo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m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cs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and</a:t>
            </a:r>
            <a:r>
              <a:rPr dirty="0" sz="1000" spc="-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ence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of</a:t>
            </a:r>
            <a:r>
              <a:rPr dirty="0" sz="1000" spc="1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DNA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sequen</a:t>
            </a:r>
            <a:r>
              <a:rPr dirty="0" sz="1000" spc="11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n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g</a:t>
            </a:r>
            <a:r>
              <a:rPr dirty="0" sz="1000" spc="-430">
                <a:solidFill>
                  <a:srgbClr val="AEAEAF"/>
                </a:solidFill>
                <a:latin typeface="Arial"/>
                <a:cs typeface="Arial"/>
              </a:rPr>
              <a:t>_</a:t>
            </a:r>
            <a:r>
              <a:rPr dirty="0" sz="1000" spc="-215">
                <a:solidFill>
                  <a:srgbClr val="AEAEAF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Resea</a:t>
            </a:r>
            <a:r>
              <a:rPr dirty="0" sz="1000" spc="2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ch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250" spc="-894">
                <a:solidFill>
                  <a:srgbClr val="85565D"/>
                </a:solidFill>
                <a:latin typeface="細明體"/>
                <a:cs typeface="細明體"/>
              </a:rPr>
              <a:t>『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6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9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5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WTCHG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and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Geno</a:t>
            </a:r>
            <a:r>
              <a:rPr dirty="0" sz="1000" spc="45">
                <a:solidFill>
                  <a:srgbClr val="6E6777"/>
                </a:solidFill>
                <a:latin typeface="Arial"/>
                <a:cs typeface="Arial"/>
              </a:rPr>
              <a:t>m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600" spc="650">
                <a:solidFill>
                  <a:srgbClr val="6E6777"/>
                </a:solidFill>
                <a:latin typeface="細明體"/>
                <a:cs typeface="細明體"/>
              </a:rPr>
              <a:t>臼</a:t>
            </a:r>
            <a:r>
              <a:rPr dirty="0" sz="600" spc="-190">
                <a:solidFill>
                  <a:srgbClr val="6E6777"/>
                </a:solidFill>
                <a:latin typeface="細明體"/>
                <a:cs typeface="細明體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07985"/>
                </a:solidFill>
                <a:latin typeface="Arial"/>
                <a:cs typeface="Arial"/>
              </a:rPr>
              <a:t>used</a:t>
            </a:r>
            <a:r>
              <a:rPr dirty="0" sz="1000" spc="-3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807985"/>
                </a:solidFill>
                <a:latin typeface="Arial"/>
                <a:cs typeface="Arial"/>
              </a:rPr>
              <a:t>he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M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-5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ON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sequenc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85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-50">
                <a:solidFill>
                  <a:srgbClr val="85565D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de</a:t>
            </a:r>
            <a:r>
              <a:rPr dirty="0" sz="1000" spc="-5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50">
                <a:solidFill>
                  <a:srgbClr val="4F4D52"/>
                </a:solidFill>
                <a:latin typeface="Arial"/>
                <a:cs typeface="Arial"/>
              </a:rPr>
              <a:t>e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20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ed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85565D"/>
                </a:solidFill>
                <a:latin typeface="Arial"/>
                <a:cs typeface="Arial"/>
              </a:rPr>
              <a:t>b</a:t>
            </a:r>
            <a:r>
              <a:rPr dirty="0" sz="1000" spc="-55">
                <a:solidFill>
                  <a:srgbClr val="807985"/>
                </a:solidFill>
                <a:latin typeface="Arial"/>
                <a:cs typeface="Arial"/>
              </a:rPr>
              <a:t>y</a:t>
            </a:r>
            <a:r>
              <a:rPr dirty="0" sz="1000" spc="6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Oxford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Nanopore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ct val="114199"/>
              </a:lnSpc>
              <a:spcBef>
                <a:spcPts val="140"/>
              </a:spcBef>
            </a:pPr>
            <a:r>
              <a:rPr dirty="0" sz="1000" spc="-45">
                <a:solidFill>
                  <a:srgbClr val="4F6285"/>
                </a:solidFill>
                <a:latin typeface="Arial"/>
                <a:cs typeface="Arial"/>
              </a:rPr>
              <a:t>T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echn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g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365">
                <a:solidFill>
                  <a:srgbClr val="AEAEAF"/>
                </a:solidFill>
                <a:latin typeface="Arial"/>
                <a:cs typeface="Arial"/>
              </a:rPr>
              <a:t>_</a:t>
            </a:r>
            <a:r>
              <a:rPr dirty="0" sz="1000" spc="30">
                <a:solidFill>
                  <a:srgbClr val="AEAEAF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4F6285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6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-30">
                <a:solidFill>
                  <a:srgbClr val="85565D"/>
                </a:solidFill>
                <a:latin typeface="Arial"/>
                <a:cs typeface="Arial"/>
              </a:rPr>
              <a:t>t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85565D"/>
                </a:solidFill>
                <a:latin typeface="Arial"/>
                <a:cs typeface="Arial"/>
              </a:rPr>
              <a:t>b</a:t>
            </a:r>
            <a:r>
              <a:rPr dirty="0" sz="1000" spc="-50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M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-40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ON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han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d</a:t>
            </a:r>
            <a:r>
              <a:rPr dirty="0" sz="1000" spc="-30">
                <a:solidFill>
                  <a:srgbClr val="4F4D52"/>
                </a:solidFill>
                <a:latin typeface="Arial"/>
                <a:cs typeface="Arial"/>
              </a:rPr>
              <a:t>-</a:t>
            </a:r>
            <a:r>
              <a:rPr dirty="0" sz="1000" spc="-185">
                <a:solidFill>
                  <a:srgbClr val="4F4D52"/>
                </a:solidFill>
                <a:latin typeface="Arial"/>
                <a:cs typeface="Arial"/>
              </a:rPr>
              <a:t> </a:t>
            </a:r>
            <a:r>
              <a:rPr dirty="0" sz="1000" spc="-15">
                <a:solidFill>
                  <a:srgbClr val="807985"/>
                </a:solidFill>
                <a:latin typeface="Arial"/>
                <a:cs typeface="Arial"/>
              </a:rPr>
              <a:t>h</a:t>
            </a:r>
            <a:r>
              <a:rPr dirty="0" sz="1000" spc="45">
                <a:solidFill>
                  <a:srgbClr val="807985"/>
                </a:solidFill>
                <a:latin typeface="Arial"/>
                <a:cs typeface="Arial"/>
              </a:rPr>
              <a:t>e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d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de</a:t>
            </a:r>
            <a:r>
              <a:rPr dirty="0" sz="1000" spc="70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ce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abo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u</a:t>
            </a:r>
            <a:r>
              <a:rPr dirty="0" sz="1000" spc="3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07985"/>
                </a:solidFill>
                <a:latin typeface="Arial"/>
                <a:cs typeface="Arial"/>
              </a:rPr>
              <a:t>the</a:t>
            </a:r>
            <a:r>
              <a:rPr dirty="0" sz="1000" spc="4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800" spc="-85">
                <a:solidFill>
                  <a:srgbClr val="6E6777"/>
                </a:solidFill>
                <a:latin typeface="細明體"/>
                <a:cs typeface="細明體"/>
              </a:rPr>
              <a:t>坦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5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f</a:t>
            </a:r>
            <a:r>
              <a:rPr dirty="0" sz="1000" spc="1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8C7569"/>
                </a:solidFill>
                <a:latin typeface="Arial"/>
                <a:cs typeface="Arial"/>
              </a:rPr>
              <a:t>M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25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5565D"/>
                </a:solidFill>
                <a:latin typeface="Arial"/>
                <a:cs typeface="Arial"/>
              </a:rPr>
              <a:t>b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-5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295">
                <a:solidFill>
                  <a:srgbClr val="C4C3C1"/>
                </a:solidFill>
                <a:latin typeface="Arial"/>
                <a:cs typeface="Arial"/>
              </a:rPr>
              <a:t>,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and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ow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250" spc="-894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ed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by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0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op</a:t>
            </a:r>
            <a:r>
              <a:rPr dirty="0" sz="1000" spc="7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compu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t</a:t>
            </a:r>
            <a:r>
              <a:rPr dirty="0" sz="1000" spc="50">
                <a:solidFill>
                  <a:srgbClr val="4F4D52"/>
                </a:solidFill>
                <a:latin typeface="Arial"/>
                <a:cs typeface="Arial"/>
              </a:rPr>
              <a:t>e</a:t>
            </a:r>
            <a:r>
              <a:rPr dirty="0" sz="1000">
                <a:solidFill>
                  <a:srgbClr val="807985"/>
                </a:solidFill>
                <a:latin typeface="Arial"/>
                <a:cs typeface="Arial"/>
              </a:rPr>
              <a:t>r</a:t>
            </a:r>
            <a:r>
              <a:rPr dirty="0" sz="1000" spc="-3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3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807985"/>
                </a:solidFill>
                <a:latin typeface="Arial"/>
                <a:cs typeface="Arial"/>
              </a:rPr>
              <a:t>w</a:t>
            </a:r>
            <a:r>
              <a:rPr dirty="0" sz="1000" spc="70">
                <a:solidFill>
                  <a:srgbClr val="807985"/>
                </a:solidFill>
                <a:latin typeface="Arial"/>
                <a:cs typeface="Arial"/>
              </a:rPr>
              <a:t>h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ch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C7569"/>
                </a:solidFill>
                <a:latin typeface="Arial"/>
                <a:cs typeface="Arial"/>
              </a:rPr>
              <a:t>it</a:t>
            </a:r>
            <a:r>
              <a:rPr dirty="0" sz="1000" spc="-25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conne</a:t>
            </a:r>
            <a:r>
              <a:rPr dirty="0" sz="1000" spc="-4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1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4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U</a:t>
            </a:r>
            <a:r>
              <a:rPr dirty="0" sz="1000">
                <a:solidFill>
                  <a:srgbClr val="807985"/>
                </a:solidFill>
                <a:latin typeface="Arial"/>
                <a:cs typeface="Arial"/>
              </a:rPr>
              <a:t>SB</a:t>
            </a:r>
            <a:r>
              <a:rPr dirty="0" sz="1000" spc="-8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00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>
                <a:solidFill>
                  <a:srgbClr val="85565D"/>
                </a:solidFill>
                <a:latin typeface="Arial"/>
                <a:cs typeface="Arial"/>
              </a:rPr>
              <a:t> </a:t>
            </a:r>
            <a:r>
              <a:rPr dirty="0" sz="1000" spc="-60">
                <a:solidFill>
                  <a:srgbClr val="85565D"/>
                </a:solidFill>
                <a:latin typeface="Arial"/>
                <a:cs typeface="Arial"/>
              </a:rPr>
              <a:t> </a:t>
            </a:r>
            <a:r>
              <a:rPr dirty="0" sz="1050" spc="-370">
                <a:solidFill>
                  <a:srgbClr val="85565D"/>
                </a:solidFill>
                <a:latin typeface="細明體"/>
                <a:cs typeface="細明體"/>
              </a:rPr>
              <a:t>此</a:t>
            </a:r>
            <a:r>
              <a:rPr dirty="0" sz="1050" spc="-894">
                <a:solidFill>
                  <a:srgbClr val="AEAEAF"/>
                </a:solidFill>
                <a:latin typeface="細明體"/>
                <a:cs typeface="細明體"/>
              </a:rPr>
              <a:t>＿</a:t>
            </a:r>
            <a:r>
              <a:rPr dirty="0" sz="1050" spc="-155">
                <a:solidFill>
                  <a:srgbClr val="AEAEAF"/>
                </a:solidFill>
                <a:latin typeface="細明體"/>
                <a:cs typeface="細明體"/>
              </a:rPr>
              <a:t> </a:t>
            </a:r>
            <a:r>
              <a:rPr dirty="0" sz="1000" spc="-114">
                <a:solidFill>
                  <a:srgbClr val="807985"/>
                </a:solidFill>
                <a:latin typeface="Arial"/>
                <a:cs typeface="Arial"/>
              </a:rPr>
              <a:t>I</a:t>
            </a:r>
            <a:r>
              <a:rPr dirty="0" sz="1000" spc="6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2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av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-2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75">
                <a:solidFill>
                  <a:srgbClr val="807985"/>
                </a:solidFill>
                <a:latin typeface="Arial"/>
                <a:cs typeface="Arial"/>
              </a:rPr>
              <a:t>b</a:t>
            </a:r>
            <a:r>
              <a:rPr dirty="0" sz="1000" spc="-80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tor</a:t>
            </a:r>
            <a:r>
              <a:rPr dirty="0" sz="1000" spc="6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$</a:t>
            </a:r>
            <a:r>
              <a:rPr dirty="0" sz="1000" spc="-17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85565D"/>
                </a:solidFill>
                <a:latin typeface="Arial"/>
                <a:cs typeface="Arial"/>
              </a:rPr>
              <a:t>1</a:t>
            </a:r>
            <a:r>
              <a:rPr dirty="0" sz="1000" spc="-30">
                <a:solidFill>
                  <a:srgbClr val="ACBA97"/>
                </a:solidFill>
                <a:latin typeface="Arial"/>
                <a:cs typeface="Arial"/>
              </a:rPr>
              <a:t>,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000</a:t>
            </a:r>
            <a:r>
              <a:rPr dirty="0" sz="1000" spc="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1000" spc="-80">
                <a:solidFill>
                  <a:srgbClr val="6E6777"/>
                </a:solidFill>
                <a:latin typeface="Arial"/>
                <a:cs typeface="Arial"/>
              </a:rPr>
              <a:t>l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us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cost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5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f</a:t>
            </a:r>
            <a:r>
              <a:rPr dirty="0" sz="1000" spc="1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consum</a:t>
            </a:r>
            <a:r>
              <a:rPr dirty="0" sz="1000" spc="8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55">
                <a:solidFill>
                  <a:srgbClr val="85565D"/>
                </a:solidFill>
                <a:latin typeface="Arial"/>
                <a:cs typeface="Arial"/>
              </a:rPr>
              <a:t>b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395">
                <a:solidFill>
                  <a:srgbClr val="AEAEAF"/>
                </a:solidFill>
                <a:latin typeface="Arial"/>
                <a:cs typeface="Arial"/>
              </a:rPr>
              <a:t>_</a:t>
            </a:r>
            <a:r>
              <a:rPr dirty="0" sz="1000" spc="60">
                <a:solidFill>
                  <a:srgbClr val="AEAEAF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W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h</a:t>
            </a:r>
            <a:r>
              <a:rPr dirty="0" sz="1000" spc="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-6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nan</a:t>
            </a:r>
            <a:r>
              <a:rPr dirty="0" sz="1000" spc="4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20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ore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sequen</a:t>
            </a:r>
            <a:r>
              <a:rPr dirty="0" sz="1000" spc="11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ng</a:t>
            </a:r>
            <a:r>
              <a:rPr dirty="0" sz="1000" spc="3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07985"/>
                </a:solidFill>
                <a:latin typeface="Arial"/>
                <a:cs typeface="Arial"/>
              </a:rPr>
              <a:t>has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be</a:t>
            </a:r>
            <a:r>
              <a:rPr dirty="0" sz="1000" spc="6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8C7569"/>
                </a:solidFill>
                <a:latin typeface="Arial"/>
                <a:cs typeface="Arial"/>
              </a:rPr>
              <a:t>n</a:t>
            </a:r>
            <a:r>
              <a:rPr dirty="0" sz="100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av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il</a:t>
            </a:r>
            <a:r>
              <a:rPr dirty="0" sz="1000" spc="15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55">
                <a:solidFill>
                  <a:srgbClr val="85565D"/>
                </a:solidFill>
                <a:latin typeface="Arial"/>
                <a:cs typeface="Arial"/>
              </a:rPr>
              <a:t>b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f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4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-80">
                <a:solidFill>
                  <a:srgbClr val="85565D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807985"/>
                </a:solidFill>
                <a:latin typeface="Arial"/>
                <a:cs typeface="Arial"/>
              </a:rPr>
              <a:t>two</a:t>
            </a:r>
            <a:r>
              <a:rPr dirty="0" sz="1000" spc="-1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25">
                <a:solidFill>
                  <a:srgbClr val="807985"/>
                </a:solidFill>
                <a:latin typeface="Arial"/>
                <a:cs typeface="Arial"/>
              </a:rPr>
              <a:t>ye</a:t>
            </a:r>
            <a:r>
              <a:rPr dirty="0" sz="1000" spc="-40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750" spc="-720">
                <a:solidFill>
                  <a:srgbClr val="807985"/>
                </a:solidFill>
                <a:latin typeface="細明體"/>
                <a:cs typeface="細明體"/>
              </a:rPr>
              <a:t>悶</a:t>
            </a:r>
            <a:r>
              <a:rPr dirty="0" sz="750" spc="-910">
                <a:solidFill>
                  <a:srgbClr val="AEAEAF"/>
                </a:solidFill>
                <a:latin typeface="細明體"/>
                <a:cs typeface="細明體"/>
              </a:rPr>
              <a:t>，</a:t>
            </a:r>
            <a:r>
              <a:rPr dirty="0" sz="750" spc="-220">
                <a:solidFill>
                  <a:srgbClr val="8C7569"/>
                </a:solidFill>
                <a:latin typeface="細明體"/>
                <a:cs typeface="細明體"/>
              </a:rPr>
              <a:t>此</a:t>
            </a:r>
            <a:r>
              <a:rPr dirty="0" sz="750" spc="-120">
                <a:solidFill>
                  <a:srgbClr val="8C7569"/>
                </a:solidFill>
                <a:latin typeface="細明體"/>
                <a:cs typeface="細明體"/>
              </a:rPr>
              <a:t> 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has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150" spc="-795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ou</a:t>
            </a:r>
            <a:r>
              <a:rPr dirty="0" sz="1000" spc="4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2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807985"/>
                </a:solidFill>
                <a:latin typeface="Arial"/>
                <a:cs typeface="Arial"/>
              </a:rPr>
              <a:t>y</a:t>
            </a:r>
            <a:r>
              <a:rPr dirty="0" sz="1000" spc="10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n</a:t>
            </a:r>
            <a:r>
              <a:rPr dirty="0" sz="1000" spc="-120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807985"/>
                </a:solidFill>
                <a:latin typeface="Arial"/>
                <a:cs typeface="Arial"/>
              </a:rPr>
              <a:t>y</a:t>
            </a:r>
            <a:r>
              <a:rPr dirty="0" sz="1000" spc="13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been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1150" spc="-795">
                <a:solidFill>
                  <a:srgbClr val="6E6777"/>
                </a:solidFill>
                <a:latin typeface="細明體"/>
                <a:cs typeface="細明體"/>
              </a:rPr>
              <a:t>『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ac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t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cab</a:t>
            </a:r>
            <a:r>
              <a:rPr dirty="0" sz="1000" spc="-1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algn="just" marL="21590" marR="116205" indent="-9525">
              <a:lnSpc>
                <a:spcPts val="1510"/>
              </a:lnSpc>
              <a:spcBef>
                <a:spcPts val="75"/>
              </a:spcBef>
            </a:pP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to</a:t>
            </a:r>
            <a:r>
              <a:rPr dirty="0" sz="1000" spc="3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2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ly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8C7569"/>
                </a:solidFill>
                <a:latin typeface="Arial"/>
                <a:cs typeface="Arial"/>
              </a:rPr>
              <a:t>it</a:t>
            </a:r>
            <a:r>
              <a:rPr dirty="0" sz="1000" spc="-100">
                <a:solidFill>
                  <a:srgbClr val="8C7569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8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15">
                <a:solidFill>
                  <a:srgbClr val="807985"/>
                </a:solidFill>
                <a:latin typeface="Arial"/>
                <a:cs typeface="Arial"/>
              </a:rPr>
              <a:t>y</a:t>
            </a:r>
            <a:r>
              <a:rPr dirty="0" sz="1000" spc="65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sm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5">
                <a:solidFill>
                  <a:srgbClr val="904949"/>
                </a:solidFill>
                <a:latin typeface="Arial"/>
                <a:cs typeface="Arial"/>
              </a:rPr>
              <a:t>ll</a:t>
            </a:r>
            <a:r>
              <a:rPr dirty="0" sz="1000" spc="-55">
                <a:solidFill>
                  <a:srgbClr val="904949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genomes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250" spc="-840">
                <a:solidFill>
                  <a:srgbClr val="6E6777"/>
                </a:solidFill>
                <a:latin typeface="細明體"/>
                <a:cs typeface="細明體"/>
              </a:rPr>
              <a:t>「</a:t>
            </a:r>
            <a:r>
              <a:rPr dirty="0" sz="1250" spc="-355">
                <a:solidFill>
                  <a:srgbClr val="6E6777"/>
                </a:solidFill>
                <a:latin typeface="細明體"/>
                <a:cs typeface="細明體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re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g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ons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of</a:t>
            </a:r>
            <a:r>
              <a:rPr dirty="0" sz="1000" spc="1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DN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90">
                <a:solidFill>
                  <a:srgbClr val="ACBA97"/>
                </a:solidFill>
                <a:latin typeface="Arial"/>
                <a:cs typeface="Arial"/>
              </a:rPr>
              <a:t>,</a:t>
            </a:r>
            <a:r>
              <a:rPr dirty="0" sz="1000" spc="-110">
                <a:solidFill>
                  <a:srgbClr val="ACBA9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such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as</a:t>
            </a:r>
            <a:r>
              <a:rPr dirty="0" sz="1000" spc="-8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2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5">
                <a:solidFill>
                  <a:srgbClr val="8C7569"/>
                </a:solidFill>
                <a:latin typeface="Arial"/>
                <a:cs typeface="Arial"/>
              </a:rPr>
              <a:t>m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uch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sm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3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85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-50">
                <a:solidFill>
                  <a:srgbClr val="85565D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genomes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of</a:t>
            </a:r>
            <a:r>
              <a:rPr dirty="0" sz="1000" spc="-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v</a:t>
            </a:r>
            <a:r>
              <a:rPr dirty="0" sz="1000" spc="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904949"/>
                </a:solidFill>
                <a:latin typeface="Arial"/>
                <a:cs typeface="Arial"/>
              </a:rPr>
              <a:t>r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uses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and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ba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80">
                <a:solidFill>
                  <a:srgbClr val="6E6777"/>
                </a:solidFill>
                <a:latin typeface="Arial"/>
                <a:cs typeface="Arial"/>
              </a:rPr>
              <a:t>r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0">
                <a:solidFill>
                  <a:srgbClr val="807985"/>
                </a:solidFill>
                <a:latin typeface="Arial"/>
                <a:cs typeface="Arial"/>
              </a:rPr>
              <a:t>a</a:t>
            </a:r>
            <a:r>
              <a:rPr dirty="0" sz="1000" spc="-430">
                <a:solidFill>
                  <a:srgbClr val="9E95A0"/>
                </a:solidFill>
                <a:latin typeface="Arial"/>
                <a:cs typeface="Arial"/>
              </a:rPr>
              <a:t>_</a:t>
            </a:r>
            <a:r>
              <a:rPr dirty="0" sz="1000">
                <a:solidFill>
                  <a:srgbClr val="9E95A0"/>
                </a:solidFill>
                <a:latin typeface="Arial"/>
                <a:cs typeface="Arial"/>
              </a:rPr>
              <a:t> </a:t>
            </a:r>
            <a:r>
              <a:rPr dirty="0" sz="1000" spc="-110">
                <a:solidFill>
                  <a:srgbClr val="9E95A0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Recent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u</a:t>
            </a:r>
            <a:r>
              <a:rPr dirty="0" sz="1000" spc="1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g</a:t>
            </a:r>
            <a:r>
              <a:rPr dirty="0" sz="1000" spc="2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ades</a:t>
            </a:r>
            <a:r>
              <a:rPr dirty="0" sz="1000" spc="-6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5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30">
                <a:solidFill>
                  <a:srgbClr val="6E6777"/>
                </a:solidFill>
                <a:latin typeface="Arial"/>
                <a:cs typeface="Arial"/>
              </a:rPr>
              <a:t>he</a:t>
            </a:r>
            <a:r>
              <a:rPr dirty="0" sz="1000" spc="-5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echn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ogy</a:t>
            </a:r>
            <a:r>
              <a:rPr dirty="0" sz="1000" spc="10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have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now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807985"/>
                </a:solidFill>
                <a:latin typeface="Arial"/>
                <a:cs typeface="Arial"/>
              </a:rPr>
              <a:t>made</a:t>
            </a:r>
            <a:r>
              <a:rPr dirty="0" sz="1000" spc="50">
                <a:solidFill>
                  <a:srgbClr val="807985"/>
                </a:solidFill>
                <a:latin typeface="Arial"/>
                <a:cs typeface="Arial"/>
              </a:rPr>
              <a:t> </a:t>
            </a:r>
            <a:r>
              <a:rPr dirty="0" sz="800" spc="-290">
                <a:solidFill>
                  <a:srgbClr val="8C7569"/>
                </a:solidFill>
                <a:latin typeface="細明體"/>
                <a:cs typeface="細明體"/>
              </a:rPr>
              <a:t>他</a:t>
            </a:r>
            <a:r>
              <a:rPr dirty="0" sz="800" spc="-120">
                <a:solidFill>
                  <a:srgbClr val="8C7569"/>
                </a:solidFill>
                <a:latin typeface="細明體"/>
                <a:cs typeface="細明體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pos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b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-2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807985"/>
                </a:solidFill>
                <a:latin typeface="Arial"/>
                <a:cs typeface="Arial"/>
              </a:rPr>
              <a:t>for</a:t>
            </a:r>
            <a:endParaRPr sz="1000">
              <a:latin typeface="Arial"/>
              <a:cs typeface="Arial"/>
            </a:endParaRPr>
          </a:p>
          <a:p>
            <a:pPr marL="21590" marR="5080">
              <a:lnSpc>
                <a:spcPts val="1510"/>
              </a:lnSpc>
            </a:pPr>
            <a:r>
              <a:rPr dirty="0" sz="1150" spc="-869">
                <a:solidFill>
                  <a:srgbClr val="85565D"/>
                </a:solidFill>
                <a:latin typeface="細明體"/>
                <a:cs typeface="細明體"/>
              </a:rPr>
              <a:t>「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ese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20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ch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150" spc="-795">
                <a:solidFill>
                  <a:srgbClr val="85565D"/>
                </a:solidFill>
                <a:latin typeface="細明體"/>
                <a:cs typeface="細明體"/>
              </a:rPr>
              <a:t>『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conduct</a:t>
            </a:r>
            <a:r>
              <a:rPr dirty="0" sz="1000" spc="3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50" u="sng">
                <a:solidFill>
                  <a:srgbClr val="6E6777"/>
                </a:solidFill>
                <a:latin typeface="Arial"/>
                <a:cs typeface="Arial"/>
              </a:rPr>
              <a:t>a</a:t>
            </a:r>
            <a:r>
              <a:rPr dirty="0" sz="1000" spc="-15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q</a:t>
            </a:r>
            <a:r>
              <a:rPr dirty="0" sz="1000" spc="6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-15">
                <a:solidFill>
                  <a:srgbClr val="85565D"/>
                </a:solidFill>
                <a:latin typeface="Arial"/>
                <a:cs typeface="Arial"/>
              </a:rPr>
              <a:t>r</a:t>
            </a:r>
            <a:r>
              <a:rPr dirty="0" sz="1000" spc="20">
                <a:solidFill>
                  <a:srgbClr val="4F4D52"/>
                </a:solidFill>
                <a:latin typeface="Arial"/>
                <a:cs typeface="Arial"/>
              </a:rPr>
              <a:t>-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550" spc="560">
                <a:solidFill>
                  <a:srgbClr val="6E6777"/>
                </a:solidFill>
                <a:latin typeface="細明體"/>
                <a:cs typeface="細明體"/>
              </a:rPr>
              <a:t>臼</a:t>
            </a:r>
            <a:r>
              <a:rPr dirty="0" sz="1000" spc="-45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4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u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d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40">
                <a:solidFill>
                  <a:srgbClr val="6E6777"/>
                </a:solidFill>
                <a:latin typeface="Arial"/>
                <a:cs typeface="Arial"/>
              </a:rPr>
              <a:t>es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such</a:t>
            </a:r>
            <a:r>
              <a:rPr dirty="0" sz="1000" spc="5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as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sequen</a:t>
            </a:r>
            <a:r>
              <a:rPr dirty="0" sz="1000" spc="110">
                <a:solidFill>
                  <a:srgbClr val="6E6777"/>
                </a:solidFill>
                <a:latin typeface="Arial"/>
                <a:cs typeface="Arial"/>
              </a:rPr>
              <a:t>c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ng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 c</a:t>
            </a:r>
            <a:r>
              <a:rPr dirty="0" sz="1000" spc="15">
                <a:solidFill>
                  <a:srgbClr val="6E6777"/>
                </a:solidFill>
                <a:latin typeface="Arial"/>
                <a:cs typeface="Arial"/>
              </a:rPr>
              <a:t>o</a:t>
            </a:r>
            <a:r>
              <a:rPr dirty="0" sz="1000" spc="25">
                <a:solidFill>
                  <a:srgbClr val="8C7569"/>
                </a:solidFill>
                <a:latin typeface="Arial"/>
                <a:cs typeface="Arial"/>
              </a:rPr>
              <a:t>m</a:t>
            </a:r>
            <a:r>
              <a:rPr dirty="0" sz="1000" spc="55">
                <a:solidFill>
                  <a:srgbClr val="85565D"/>
                </a:solidFill>
                <a:latin typeface="Arial"/>
                <a:cs typeface="Arial"/>
              </a:rPr>
              <a:t>p</a:t>
            </a:r>
            <a:r>
              <a:rPr dirty="0" sz="1000" spc="-45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-55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75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human</a:t>
            </a:r>
            <a:r>
              <a:rPr dirty="0" sz="1000" spc="-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10">
                <a:solidFill>
                  <a:srgbClr val="6E6777"/>
                </a:solidFill>
                <a:latin typeface="Arial"/>
                <a:cs typeface="Arial"/>
              </a:rPr>
              <a:t>genomes</a:t>
            </a:r>
            <a:r>
              <a:rPr dirty="0" sz="1000" spc="9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55">
                <a:solidFill>
                  <a:srgbClr val="85565D"/>
                </a:solidFill>
                <a:latin typeface="Arial"/>
                <a:cs typeface="Arial"/>
              </a:rPr>
              <a:t>b</a:t>
            </a:r>
            <a:r>
              <a:rPr dirty="0" sz="1000" spc="-15">
                <a:solidFill>
                  <a:srgbClr val="6E6777"/>
                </a:solidFill>
                <a:latin typeface="Arial"/>
                <a:cs typeface="Arial"/>
              </a:rPr>
              <a:t>y</a:t>
            </a:r>
            <a:r>
              <a:rPr dirty="0" sz="1000" spc="10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u</a:t>
            </a:r>
            <a:r>
              <a:rPr dirty="0" sz="1000">
                <a:solidFill>
                  <a:srgbClr val="6E6777"/>
                </a:solidFill>
                <a:latin typeface="Arial"/>
                <a:cs typeface="Arial"/>
              </a:rPr>
              <a:t>s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1000" spc="25">
                <a:solidFill>
                  <a:srgbClr val="6E6777"/>
                </a:solidFill>
                <a:latin typeface="Arial"/>
                <a:cs typeface="Arial"/>
              </a:rPr>
              <a:t>ng</a:t>
            </a:r>
            <a:r>
              <a:rPr dirty="0" sz="1000" spc="-10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30">
                <a:solidFill>
                  <a:srgbClr val="807985"/>
                </a:solidFill>
                <a:latin typeface="Arial"/>
                <a:cs typeface="Arial"/>
              </a:rPr>
              <a:t>m</a:t>
            </a:r>
            <a:r>
              <a:rPr dirty="0" sz="1000" spc="15">
                <a:solidFill>
                  <a:srgbClr val="807985"/>
                </a:solidFill>
                <a:latin typeface="Arial"/>
                <a:cs typeface="Arial"/>
              </a:rPr>
              <a:t>u</a:t>
            </a:r>
            <a:r>
              <a:rPr dirty="0" sz="1000" spc="-120">
                <a:solidFill>
                  <a:srgbClr val="904949"/>
                </a:solidFill>
                <a:latin typeface="Arial"/>
                <a:cs typeface="Arial"/>
              </a:rPr>
              <a:t>l</a:t>
            </a:r>
            <a:r>
              <a:rPr dirty="0" sz="1000" spc="110">
                <a:solidFill>
                  <a:srgbClr val="8C7569"/>
                </a:solidFill>
                <a:latin typeface="Arial"/>
                <a:cs typeface="Arial"/>
              </a:rPr>
              <a:t>t</a:t>
            </a:r>
            <a:r>
              <a:rPr dirty="0" sz="1000" spc="-10">
                <a:solidFill>
                  <a:srgbClr val="85565D"/>
                </a:solidFill>
                <a:latin typeface="Arial"/>
                <a:cs typeface="Arial"/>
              </a:rPr>
              <a:t>i</a:t>
            </a:r>
            <a:r>
              <a:rPr dirty="0" sz="1000" spc="50">
                <a:solidFill>
                  <a:srgbClr val="6E6777"/>
                </a:solidFill>
                <a:latin typeface="Arial"/>
                <a:cs typeface="Arial"/>
              </a:rPr>
              <a:t>p</a:t>
            </a:r>
            <a:r>
              <a:rPr dirty="0" sz="1000" spc="-80">
                <a:solidFill>
                  <a:srgbClr val="85565D"/>
                </a:solidFill>
                <a:latin typeface="Arial"/>
                <a:cs typeface="Arial"/>
              </a:rPr>
              <a:t>l</a:t>
            </a:r>
            <a:r>
              <a:rPr dirty="0" sz="1000" spc="20">
                <a:solidFill>
                  <a:srgbClr val="6E6777"/>
                </a:solidFill>
                <a:latin typeface="Arial"/>
                <a:cs typeface="Arial"/>
              </a:rPr>
              <a:t>e</a:t>
            </a:r>
            <a:r>
              <a:rPr dirty="0" sz="1000" spc="75">
                <a:solidFill>
                  <a:srgbClr val="6E6777"/>
                </a:solidFill>
                <a:latin typeface="Arial"/>
                <a:cs typeface="Arial"/>
              </a:rPr>
              <a:t> </a:t>
            </a:r>
            <a:r>
              <a:rPr dirty="0" sz="1000" spc="-5">
                <a:solidFill>
                  <a:srgbClr val="807985"/>
                </a:solidFill>
                <a:latin typeface="Arial"/>
                <a:cs typeface="Arial"/>
              </a:rPr>
              <a:t>M</a:t>
            </a:r>
            <a:r>
              <a:rPr dirty="0" sz="1000" spc="-10">
                <a:solidFill>
                  <a:srgbClr val="904949"/>
                </a:solidFill>
                <a:latin typeface="Arial"/>
                <a:cs typeface="Arial"/>
              </a:rPr>
              <a:t>i</a:t>
            </a:r>
            <a:r>
              <a:rPr dirty="0" sz="550" spc="60">
                <a:solidFill>
                  <a:srgbClr val="6E6777"/>
                </a:solidFill>
                <a:latin typeface="細明體"/>
                <a:cs typeface="細明體"/>
              </a:rPr>
              <a:t>內</a:t>
            </a:r>
            <a:r>
              <a:rPr dirty="0" sz="1000" spc="-30">
                <a:solidFill>
                  <a:srgbClr val="6E6777"/>
                </a:solidFill>
                <a:latin typeface="Arial"/>
                <a:cs typeface="Arial"/>
              </a:rPr>
              <a:t>I</a:t>
            </a:r>
            <a:r>
              <a:rPr dirty="0" sz="1000" spc="-105">
                <a:solidFill>
                  <a:srgbClr val="6E6777"/>
                </a:solidFill>
                <a:latin typeface="Arial"/>
                <a:cs typeface="Arial"/>
              </a:rPr>
              <a:t>ONs_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49666" y="1076770"/>
            <a:ext cx="222190" cy="7178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315768" y="717846"/>
            <a:ext cx="478564" cy="5298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315768" y="2905570"/>
            <a:ext cx="546930" cy="5640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247401" y="6922093"/>
            <a:ext cx="376014" cy="7349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692066" y="136732"/>
            <a:ext cx="273465" cy="88021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947227" y="145278"/>
            <a:ext cx="4492625" cy="0"/>
          </a:xfrm>
          <a:custGeom>
            <a:avLst/>
            <a:gdLst/>
            <a:ahLst/>
            <a:cxnLst/>
            <a:rect l="l" t="t" r="r" b="b"/>
            <a:pathLst>
              <a:path w="4492625" h="0">
                <a:moveTo>
                  <a:pt x="0" y="0"/>
                </a:moveTo>
                <a:lnTo>
                  <a:pt x="4492289" y="0"/>
                </a:lnTo>
              </a:path>
            </a:pathLst>
          </a:custGeom>
          <a:ln w="17080">
            <a:solidFill>
              <a:srgbClr val="CC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936393" y="2657741"/>
            <a:ext cx="1503680" cy="0"/>
          </a:xfrm>
          <a:custGeom>
            <a:avLst/>
            <a:gdLst/>
            <a:ahLst/>
            <a:cxnLst/>
            <a:rect l="l" t="t" r="r" b="b"/>
            <a:pathLst>
              <a:path w="1503679" h="0">
                <a:moveTo>
                  <a:pt x="0" y="0"/>
                </a:moveTo>
                <a:lnTo>
                  <a:pt x="1503123" y="0"/>
                </a:lnTo>
              </a:path>
            </a:pathLst>
          </a:custGeom>
          <a:ln w="17080">
            <a:solidFill>
              <a:srgbClr val="CF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184067" y="3452501"/>
            <a:ext cx="982344" cy="0"/>
          </a:xfrm>
          <a:custGeom>
            <a:avLst/>
            <a:gdLst/>
            <a:ahLst/>
            <a:cxnLst/>
            <a:rect l="l" t="t" r="r" b="b"/>
            <a:pathLst>
              <a:path w="982345" h="0">
                <a:moveTo>
                  <a:pt x="0" y="0"/>
                </a:moveTo>
                <a:lnTo>
                  <a:pt x="982154" y="0"/>
                </a:lnTo>
              </a:path>
            </a:pathLst>
          </a:custGeom>
          <a:ln w="17080">
            <a:solidFill>
              <a:srgbClr val="90909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184067" y="4657458"/>
            <a:ext cx="982344" cy="0"/>
          </a:xfrm>
          <a:custGeom>
            <a:avLst/>
            <a:gdLst/>
            <a:ahLst/>
            <a:cxnLst/>
            <a:rect l="l" t="t" r="r" b="b"/>
            <a:pathLst>
              <a:path w="982345" h="0">
                <a:moveTo>
                  <a:pt x="0" y="0"/>
                </a:moveTo>
                <a:lnTo>
                  <a:pt x="982154" y="0"/>
                </a:lnTo>
              </a:path>
            </a:pathLst>
          </a:custGeom>
          <a:ln w="17080">
            <a:solidFill>
              <a:srgbClr val="90909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936393" y="5238572"/>
            <a:ext cx="1503680" cy="0"/>
          </a:xfrm>
          <a:custGeom>
            <a:avLst/>
            <a:gdLst/>
            <a:ahLst/>
            <a:cxnLst/>
            <a:rect l="l" t="t" r="r" b="b"/>
            <a:pathLst>
              <a:path w="1503679" h="0">
                <a:moveTo>
                  <a:pt x="0" y="0"/>
                </a:moveTo>
                <a:lnTo>
                  <a:pt x="1503123" y="0"/>
                </a:lnTo>
              </a:path>
            </a:pathLst>
          </a:custGeom>
          <a:ln w="17080">
            <a:solidFill>
              <a:srgbClr val="CF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006246" y="5238572"/>
            <a:ext cx="1101725" cy="0"/>
          </a:xfrm>
          <a:custGeom>
            <a:avLst/>
            <a:gdLst/>
            <a:ahLst/>
            <a:cxnLst/>
            <a:rect l="l" t="t" r="r" b="b"/>
            <a:pathLst>
              <a:path w="1101725" h="0">
                <a:moveTo>
                  <a:pt x="0" y="0"/>
                </a:moveTo>
                <a:lnTo>
                  <a:pt x="1101721" y="0"/>
                </a:lnTo>
              </a:path>
            </a:pathLst>
          </a:custGeom>
          <a:ln w="17080">
            <a:solidFill>
              <a:srgbClr val="CC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192608" y="6020512"/>
            <a:ext cx="974090" cy="0"/>
          </a:xfrm>
          <a:custGeom>
            <a:avLst/>
            <a:gdLst/>
            <a:ahLst/>
            <a:cxnLst/>
            <a:rect l="l" t="t" r="r" b="b"/>
            <a:pathLst>
              <a:path w="974089" h="0">
                <a:moveTo>
                  <a:pt x="0" y="0"/>
                </a:moveTo>
                <a:lnTo>
                  <a:pt x="973613" y="0"/>
                </a:lnTo>
              </a:path>
            </a:pathLst>
          </a:custGeom>
          <a:ln w="8540">
            <a:solidFill>
              <a:srgbClr val="3F3F3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947227" y="7798037"/>
            <a:ext cx="4492625" cy="0"/>
          </a:xfrm>
          <a:custGeom>
            <a:avLst/>
            <a:gdLst/>
            <a:ahLst/>
            <a:cxnLst/>
            <a:rect l="l" t="t" r="r" b="b"/>
            <a:pathLst>
              <a:path w="4492625" h="0">
                <a:moveTo>
                  <a:pt x="0" y="0"/>
                </a:moveTo>
                <a:lnTo>
                  <a:pt x="4492289" y="0"/>
                </a:lnTo>
              </a:path>
            </a:pathLst>
          </a:custGeom>
          <a:ln w="8540">
            <a:solidFill>
              <a:srgbClr val="B3B8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192608" y="7234015"/>
            <a:ext cx="974090" cy="0"/>
          </a:xfrm>
          <a:custGeom>
            <a:avLst/>
            <a:gdLst/>
            <a:ahLst/>
            <a:cxnLst/>
            <a:rect l="l" t="t" r="r" b="b"/>
            <a:pathLst>
              <a:path w="974089" h="0">
                <a:moveTo>
                  <a:pt x="0" y="0"/>
                </a:moveTo>
                <a:lnTo>
                  <a:pt x="973613" y="0"/>
                </a:lnTo>
              </a:path>
            </a:pathLst>
          </a:custGeom>
          <a:ln w="8540">
            <a:solidFill>
              <a:srgbClr val="3B3B3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936393" y="8900444"/>
            <a:ext cx="1503680" cy="0"/>
          </a:xfrm>
          <a:custGeom>
            <a:avLst/>
            <a:gdLst/>
            <a:ahLst/>
            <a:cxnLst/>
            <a:rect l="l" t="t" r="r" b="b"/>
            <a:pathLst>
              <a:path w="1503679" h="0">
                <a:moveTo>
                  <a:pt x="0" y="0"/>
                </a:moveTo>
                <a:lnTo>
                  <a:pt x="1503123" y="0"/>
                </a:lnTo>
              </a:path>
            </a:pathLst>
          </a:custGeom>
          <a:ln w="8540">
            <a:solidFill>
              <a:srgbClr val="CF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416189" y="8904717"/>
            <a:ext cx="1162050" cy="0"/>
          </a:xfrm>
          <a:custGeom>
            <a:avLst/>
            <a:gdLst/>
            <a:ahLst/>
            <a:cxnLst/>
            <a:rect l="l" t="t" r="r" b="b"/>
            <a:pathLst>
              <a:path w="1162050" h="0">
                <a:moveTo>
                  <a:pt x="0" y="0"/>
                </a:moveTo>
                <a:lnTo>
                  <a:pt x="1161503" y="0"/>
                </a:lnTo>
              </a:path>
            </a:pathLst>
          </a:custGeom>
          <a:ln w="17080">
            <a:solidFill>
              <a:srgbClr val="CF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981389" y="2657741"/>
            <a:ext cx="2613660" cy="0"/>
          </a:xfrm>
          <a:custGeom>
            <a:avLst/>
            <a:gdLst/>
            <a:ahLst/>
            <a:cxnLst/>
            <a:rect l="l" t="t" r="r" b="b"/>
            <a:pathLst>
              <a:path w="2613660" h="0">
                <a:moveTo>
                  <a:pt x="0" y="0"/>
                </a:moveTo>
                <a:lnTo>
                  <a:pt x="2613385" y="0"/>
                </a:lnTo>
              </a:path>
            </a:pathLst>
          </a:custGeom>
          <a:ln w="17080">
            <a:solidFill>
              <a:srgbClr val="CCCF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947227" y="8904717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10" h="0">
                <a:moveTo>
                  <a:pt x="0" y="0"/>
                </a:moveTo>
                <a:lnTo>
                  <a:pt x="1400638" y="0"/>
                </a:lnTo>
              </a:path>
            </a:pathLst>
          </a:custGeom>
          <a:ln w="17080">
            <a:solidFill>
              <a:srgbClr val="CCCC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6132785" y="594846"/>
            <a:ext cx="161290" cy="20447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r>
              <a:rPr dirty="0" sz="1000" spc="-95">
                <a:solidFill>
                  <a:srgbClr val="BCC3B8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BCC3B8"/>
                </a:solidFill>
                <a:latin typeface="細明體"/>
                <a:cs typeface="細明體"/>
              </a:rPr>
              <a:t>I</a:t>
            </a:r>
            <a:endParaRPr baseline="2777" sz="1500">
              <a:latin typeface="細明體"/>
              <a:cs typeface="細明體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92986" y="878344"/>
            <a:ext cx="248920" cy="115379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>
                <a:solidFill>
                  <a:srgbClr val="BCC3B8"/>
                </a:solidFill>
                <a:latin typeface="細明體"/>
                <a:cs typeface="細明體"/>
              </a:rPr>
              <a:t>l </a:t>
            </a:r>
            <a:r>
              <a:rPr dirty="0" sz="1000" spc="-190">
                <a:solidFill>
                  <a:srgbClr val="BCC3B8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l</a:t>
            </a:r>
            <a:r>
              <a:rPr dirty="0" baseline="2777" sz="1500" spc="-24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11111" sz="1500" spc="-277">
                <a:solidFill>
                  <a:srgbClr val="9CA3A5"/>
                </a:solidFill>
                <a:latin typeface="細明體"/>
                <a:cs typeface="細明體"/>
              </a:rPr>
              <a:t>k</a:t>
            </a:r>
            <a:r>
              <a:rPr dirty="0" baseline="7936" sz="1575" spc="-270">
                <a:solidFill>
                  <a:srgbClr val="9CA3A5"/>
                </a:solidFill>
                <a:latin typeface="細明體"/>
                <a:cs typeface="細明體"/>
              </a:rPr>
              <a:t>尸</a:t>
            </a:r>
            <a:r>
              <a:rPr dirty="0" baseline="-7936" sz="1575" spc="179">
                <a:solidFill>
                  <a:srgbClr val="9CA3A5"/>
                </a:solidFill>
                <a:latin typeface="細明體"/>
                <a:cs typeface="細明體"/>
              </a:rPr>
              <a:t>叫</a:t>
            </a:r>
            <a:r>
              <a:rPr dirty="0" sz="1750" spc="215">
                <a:solidFill>
                  <a:srgbClr val="9CA3A5"/>
                </a:solidFill>
                <a:latin typeface="細明體"/>
                <a:cs typeface="細明體"/>
              </a:rPr>
              <a:t>I</a:t>
            </a:r>
            <a:r>
              <a:rPr dirty="0" sz="1750">
                <a:solidFill>
                  <a:srgbClr val="9CA3A5"/>
                </a:solidFill>
                <a:latin typeface="細明體"/>
                <a:cs typeface="細明體"/>
              </a:rPr>
              <a:t>t</a:t>
            </a:r>
            <a:r>
              <a:rPr dirty="0" sz="1750" spc="-59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 spc="110">
                <a:solidFill>
                  <a:srgbClr val="9CA3A5"/>
                </a:solidFill>
                <a:latin typeface="細明體"/>
                <a:cs typeface="細明體"/>
              </a:rPr>
              <a:t>－</a:t>
            </a:r>
            <a:r>
              <a:rPr dirty="0" sz="1000">
                <a:solidFill>
                  <a:srgbClr val="BCC3B8"/>
                </a:solidFill>
                <a:latin typeface="細明體"/>
                <a:cs typeface="細明體"/>
              </a:rPr>
              <a:t>－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973194" y="683544"/>
            <a:ext cx="221615" cy="26924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-40123" sz="1350" spc="-555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r>
              <a:rPr dirty="0" baseline="-12345" sz="1350" spc="-630">
                <a:solidFill>
                  <a:srgbClr val="BCC3B8"/>
                </a:solidFill>
                <a:latin typeface="細明體"/>
                <a:cs typeface="細明體"/>
              </a:rPr>
              <a:t>．</a:t>
            </a: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’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90268" y="878560"/>
            <a:ext cx="178435" cy="48831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60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r>
              <a:rPr dirty="0" sz="750" spc="-165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r>
              <a:rPr dirty="0" baseline="9259" sz="1350" spc="-675">
                <a:solidFill>
                  <a:srgbClr val="BCC3B8"/>
                </a:solidFill>
                <a:latin typeface="細明體"/>
                <a:cs typeface="細明體"/>
              </a:rPr>
              <a:t>、</a:t>
            </a:r>
            <a:r>
              <a:rPr dirty="0" baseline="15432" sz="1350" spc="-532">
                <a:solidFill>
                  <a:srgbClr val="BCC3B8"/>
                </a:solidFill>
                <a:latin typeface="細明體"/>
                <a:cs typeface="細明體"/>
              </a:rPr>
              <a:t>單</a:t>
            </a:r>
            <a:r>
              <a:rPr dirty="0" baseline="18518" sz="1350" spc="-644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r>
              <a:rPr dirty="0" baseline="9259" sz="1350" spc="-240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r>
              <a:rPr dirty="0" baseline="3703" sz="1125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endParaRPr baseline="3703" sz="1125">
              <a:latin typeface="細明體"/>
              <a:cs typeface="細明體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818232" y="1115265"/>
            <a:ext cx="539750" cy="53975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50">
                <a:solidFill>
                  <a:srgbClr val="BCC3B8"/>
                </a:solidFill>
                <a:latin typeface="細明體"/>
                <a:cs typeface="細明體"/>
              </a:rPr>
              <a:t>、</a:t>
            </a:r>
            <a:endParaRPr sz="4050">
              <a:latin typeface="細明體"/>
              <a:cs typeface="細明體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842774" y="904015"/>
            <a:ext cx="186055" cy="23622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sz="1250" spc="-22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250">
                <a:solidFill>
                  <a:srgbClr val="9CA3A5"/>
                </a:solidFill>
                <a:latin typeface="細明體"/>
                <a:cs typeface="細明體"/>
              </a:rPr>
              <a:t>f</a:t>
            </a:r>
            <a:endParaRPr sz="1250">
              <a:latin typeface="細明體"/>
              <a:cs typeface="細明體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335077" y="1290359"/>
            <a:ext cx="440055" cy="135318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968" sz="1050" spc="67">
                <a:solidFill>
                  <a:srgbClr val="8A9093"/>
                </a:solidFill>
                <a:latin typeface="細明體"/>
                <a:cs typeface="細明體"/>
              </a:rPr>
              <a:t>苟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8</a:t>
            </a:r>
            <a:r>
              <a:rPr dirty="0" baseline="2777" sz="1500" spc="-45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56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8333" sz="1500" spc="-27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12345" sz="675" spc="-15">
                <a:solidFill>
                  <a:srgbClr val="8A9093"/>
                </a:solidFill>
                <a:latin typeface="細明體"/>
                <a:cs typeface="細明體"/>
              </a:rPr>
              <a:t>＠</a:t>
            </a:r>
            <a:r>
              <a:rPr dirty="0" baseline="6172" sz="675">
                <a:solidFill>
                  <a:srgbClr val="8A9093"/>
                </a:solidFill>
                <a:latin typeface="細明體"/>
                <a:cs typeface="細明體"/>
              </a:rPr>
              <a:t>盲</a:t>
            </a:r>
            <a:r>
              <a:rPr dirty="0" baseline="6172" sz="675" spc="-21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104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44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-6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2777" sz="1500" spc="-577">
                <a:solidFill>
                  <a:srgbClr val="8A9093"/>
                </a:solidFill>
                <a:latin typeface="細明體"/>
                <a:cs typeface="細明體"/>
              </a:rPr>
              <a:t>F</a:t>
            </a:r>
            <a:r>
              <a:rPr dirty="0" baseline="13888" sz="1800" spc="-1035">
                <a:solidFill>
                  <a:srgbClr val="8A9093"/>
                </a:solidFill>
                <a:latin typeface="細明體"/>
                <a:cs typeface="細明體"/>
              </a:rPr>
              <a:t>．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5555" sz="1500" spc="-49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5555" sz="1500" spc="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36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465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r>
              <a:rPr dirty="0" baseline="1736" sz="2400" spc="-1882">
                <a:solidFill>
                  <a:srgbClr val="8A9093"/>
                </a:solidFill>
                <a:latin typeface="細明體"/>
                <a:cs typeface="細明體"/>
              </a:rPr>
              <a:t>、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endParaRPr baseline="2777" sz="1500">
              <a:latin typeface="細明體"/>
              <a:cs typeface="細明體"/>
            </a:endParaRPr>
          </a:p>
          <a:p>
            <a:pPr marL="888365">
              <a:lnSpc>
                <a:spcPct val="100000"/>
              </a:lnSpc>
              <a:spcBef>
                <a:spcPts val="560"/>
              </a:spcBef>
            </a:pPr>
            <a:r>
              <a:rPr dirty="0" baseline="15873" sz="525" spc="52">
                <a:solidFill>
                  <a:srgbClr val="8A9093"/>
                </a:solidFill>
                <a:latin typeface="細明體"/>
                <a:cs typeface="細明體"/>
              </a:rPr>
              <a:t>的</a:t>
            </a:r>
            <a:r>
              <a:rPr dirty="0" baseline="7936" sz="525">
                <a:solidFill>
                  <a:srgbClr val="8A9093"/>
                </a:solidFill>
                <a:latin typeface="細明體"/>
                <a:cs typeface="細明體"/>
              </a:rPr>
              <a:t>¢</a:t>
            </a:r>
            <a:r>
              <a:rPr dirty="0" baseline="7936" sz="525" spc="4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7936" sz="525" spc="-104">
                <a:solidFill>
                  <a:srgbClr val="8A9093"/>
                </a:solidFill>
                <a:latin typeface="細明體"/>
                <a:cs typeface="細明體"/>
              </a:rPr>
              <a:t>貧</a:t>
            </a:r>
            <a:r>
              <a:rPr dirty="0" baseline="5555" sz="1500" spc="104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sz="1000" spc="-100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2777" sz="1500" spc="-150">
                <a:solidFill>
                  <a:srgbClr val="8A9093"/>
                </a:solidFill>
                <a:latin typeface="細明體"/>
                <a:cs typeface="細明體"/>
              </a:rPr>
              <a:t>F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V</a:t>
            </a:r>
            <a:endParaRPr baseline="5555" sz="1500">
              <a:latin typeface="細明體"/>
              <a:cs typeface="細明體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79269" y="391002"/>
            <a:ext cx="80645" cy="76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 spc="30">
                <a:solidFill>
                  <a:srgbClr val="8A9093"/>
                </a:solidFill>
                <a:latin typeface="細明體"/>
                <a:cs typeface="細明體"/>
              </a:rPr>
              <a:t>書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779269" y="760936"/>
            <a:ext cx="84455" cy="6775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700" spc="-13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</a:pPr>
            <a:r>
              <a:rPr dirty="0" sz="1700" spc="-13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779269" y="1641243"/>
            <a:ext cx="85090" cy="2095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50" spc="-4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779269" y="2059897"/>
            <a:ext cx="84455" cy="241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700" spc="-13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246875" y="1764504"/>
            <a:ext cx="125095" cy="74866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50" spc="-40">
                <a:solidFill>
                  <a:srgbClr val="83BAA1"/>
                </a:solidFill>
                <a:latin typeface="細明體"/>
                <a:cs typeface="細明體"/>
              </a:rPr>
              <a:t>岡</a:t>
            </a:r>
            <a:r>
              <a:rPr dirty="0" sz="750" spc="20">
                <a:solidFill>
                  <a:srgbClr val="83BAA1"/>
                </a:solidFill>
                <a:latin typeface="細明體"/>
                <a:cs typeface="細明體"/>
              </a:rPr>
              <a:t>州</a:t>
            </a:r>
            <a:r>
              <a:rPr dirty="0" sz="750" spc="-30">
                <a:solidFill>
                  <a:srgbClr val="83BAA1"/>
                </a:solidFill>
                <a:latin typeface="細明體"/>
                <a:cs typeface="細明體"/>
              </a:rPr>
              <a:t>州</a:t>
            </a:r>
            <a:r>
              <a:rPr dirty="0" sz="750" spc="-114">
                <a:solidFill>
                  <a:srgbClr val="83BAA1"/>
                </a:solidFill>
                <a:latin typeface="細明體"/>
                <a:cs typeface="細明體"/>
              </a:rPr>
              <a:t>山</a:t>
            </a:r>
            <a:r>
              <a:rPr dirty="0" sz="750" spc="-45">
                <a:solidFill>
                  <a:srgbClr val="83BAA1"/>
                </a:solidFill>
                <a:latin typeface="細明體"/>
                <a:cs typeface="細明體"/>
              </a:rPr>
              <a:t>山</a:t>
            </a:r>
            <a:r>
              <a:rPr dirty="0" sz="750" spc="-30">
                <a:solidFill>
                  <a:srgbClr val="83BAA1"/>
                </a:solidFill>
                <a:latin typeface="細明體"/>
                <a:cs typeface="細明體"/>
              </a:rPr>
              <a:t>山</a:t>
            </a:r>
            <a:r>
              <a:rPr dirty="0" baseline="3703" sz="1125" spc="-127">
                <a:solidFill>
                  <a:srgbClr val="83BAA1"/>
                </a:solidFill>
                <a:latin typeface="細明體"/>
                <a:cs typeface="細明體"/>
              </a:rPr>
              <a:t>川</a:t>
            </a:r>
            <a:r>
              <a:rPr dirty="0" sz="750">
                <a:solidFill>
                  <a:srgbClr val="83BAA1"/>
                </a:solidFill>
                <a:latin typeface="細明體"/>
                <a:cs typeface="細明體"/>
              </a:rPr>
              <a:t>凶</a:t>
            </a:r>
            <a:endParaRPr sz="750">
              <a:latin typeface="細明體"/>
              <a:cs typeface="細明體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840245" y="2041744"/>
            <a:ext cx="157480" cy="49847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267" sz="1275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3267" sz="1275" spc="-31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6535" sz="1275" spc="-30">
                <a:solidFill>
                  <a:srgbClr val="8A9093"/>
                </a:solidFill>
                <a:latin typeface="細明體"/>
                <a:cs typeface="細明體"/>
              </a:rPr>
              <a:t>2</a:t>
            </a:r>
            <a:r>
              <a:rPr dirty="0" baseline="3086" sz="1350" spc="-615">
                <a:solidFill>
                  <a:srgbClr val="8A9093"/>
                </a:solidFill>
                <a:latin typeface="細明體"/>
                <a:cs typeface="細明體"/>
              </a:rPr>
              <a:t>、</a:t>
            </a:r>
            <a:r>
              <a:rPr dirty="0" sz="900" spc="-325">
                <a:solidFill>
                  <a:srgbClr val="8A9093"/>
                </a:solidFill>
                <a:latin typeface="細明體"/>
                <a:cs typeface="細明體"/>
              </a:rPr>
              <a:t>曲</a:t>
            </a:r>
            <a:r>
              <a:rPr dirty="0" sz="900" spc="-190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sz="1000" spc="-10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v</a:t>
            </a:r>
            <a:endParaRPr baseline="2777" sz="1500">
              <a:latin typeface="細明體"/>
              <a:cs typeface="細明體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05766" y="843945"/>
            <a:ext cx="191135" cy="1739264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4629" sz="900" spc="-179">
                <a:solidFill>
                  <a:srgbClr val="8A9093"/>
                </a:solidFill>
                <a:latin typeface="細明體"/>
                <a:cs typeface="細明體"/>
              </a:rPr>
              <a:t>《</a:t>
            </a:r>
            <a:r>
              <a:rPr dirty="0" sz="1000" spc="7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2777" sz="1500" spc="-39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15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2777" sz="1500" spc="-50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179">
                <a:solidFill>
                  <a:srgbClr val="8A9093"/>
                </a:solidFill>
                <a:latin typeface="細明體"/>
                <a:cs typeface="細明體"/>
              </a:rPr>
              <a:t>b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5555" sz="1500" spc="-37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11111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11111" sz="1500" spc="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24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110">
                <a:solidFill>
                  <a:srgbClr val="8A9093"/>
                </a:solidFill>
                <a:latin typeface="細明體"/>
                <a:cs typeface="細明體"/>
              </a:rPr>
              <a:t>U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26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397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232">
                <a:solidFill>
                  <a:srgbClr val="8A9093"/>
                </a:solidFill>
                <a:latin typeface="細明體"/>
                <a:cs typeface="細明體"/>
              </a:rPr>
              <a:t>ε</a:t>
            </a:r>
            <a:r>
              <a:rPr dirty="0" baseline="9259" sz="1350" spc="-585">
                <a:solidFill>
                  <a:srgbClr val="8A9093"/>
                </a:solidFill>
                <a:latin typeface="細明體"/>
                <a:cs typeface="細明體"/>
              </a:rPr>
              <a:t>部</a:t>
            </a:r>
            <a:r>
              <a:rPr dirty="0" baseline="12345" sz="1350" spc="-450">
                <a:solidFill>
                  <a:srgbClr val="8A9093"/>
                </a:solidFill>
                <a:latin typeface="細明體"/>
                <a:cs typeface="細明體"/>
              </a:rPr>
              <a:t>詣</a:t>
            </a:r>
            <a:r>
              <a:rPr dirty="0" baseline="6172" sz="1350" spc="-157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sz="900" spc="-270">
                <a:solidFill>
                  <a:srgbClr val="8A9093"/>
                </a:solidFill>
                <a:latin typeface="細明體"/>
                <a:cs typeface="細明體"/>
              </a:rPr>
              <a:t>冒</a:t>
            </a:r>
            <a:r>
              <a:rPr dirty="0" baseline="21604" sz="1350" spc="-367">
                <a:solidFill>
                  <a:srgbClr val="8A9093"/>
                </a:solidFill>
                <a:latin typeface="細明體"/>
                <a:cs typeface="細明體"/>
              </a:rPr>
              <a:t>”</a:t>
            </a:r>
            <a:r>
              <a:rPr dirty="0" baseline="3086" sz="1350" spc="-630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baseline="6172" sz="1350" spc="-412">
                <a:solidFill>
                  <a:srgbClr val="8A9093"/>
                </a:solidFill>
                <a:latin typeface="細明體"/>
                <a:cs typeface="細明體"/>
              </a:rPr>
              <a:t>直</a:t>
            </a:r>
            <a:r>
              <a:rPr dirty="0" baseline="6172" sz="1350">
                <a:solidFill>
                  <a:srgbClr val="8A9093"/>
                </a:solidFill>
                <a:latin typeface="細明體"/>
                <a:cs typeface="細明體"/>
              </a:rPr>
              <a:t>盟</a:t>
            </a:r>
            <a:endParaRPr baseline="6172" sz="1350">
              <a:latin typeface="細明體"/>
              <a:cs typeface="細明體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945845" y="1949353"/>
            <a:ext cx="260350" cy="62039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-65">
                <a:solidFill>
                  <a:srgbClr val="56626B"/>
                </a:solidFill>
                <a:latin typeface="細明體"/>
                <a:cs typeface="細明體"/>
              </a:rPr>
              <a:t>H</a:t>
            </a:r>
            <a:r>
              <a:rPr dirty="0" sz="1000" spc="-100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sz="1000" spc="-775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baseline="1501" sz="2775" spc="-1155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2777" sz="1500" spc="22">
                <a:solidFill>
                  <a:srgbClr val="56626B"/>
                </a:solidFill>
                <a:latin typeface="細明體"/>
                <a:cs typeface="細明體"/>
              </a:rPr>
              <a:t>d</a:t>
            </a:r>
            <a:r>
              <a:rPr dirty="0" baseline="2777" sz="1500" spc="89">
                <a:solidFill>
                  <a:srgbClr val="56626B"/>
                </a:solidFill>
                <a:latin typeface="細明體"/>
                <a:cs typeface="細明體"/>
              </a:rPr>
              <a:t>g</a:t>
            </a:r>
            <a:r>
              <a:rPr dirty="0" baseline="10101" sz="825" spc="-382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5555" sz="750">
                <a:solidFill>
                  <a:srgbClr val="757980"/>
                </a:solidFill>
                <a:latin typeface="細明體"/>
                <a:cs typeface="細明體"/>
              </a:rPr>
              <a:t>u </a:t>
            </a:r>
            <a:r>
              <a:rPr dirty="0" baseline="5555" sz="750" spc="-157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750">
                <a:solidFill>
                  <a:srgbClr val="56626B"/>
                </a:solidFill>
                <a:latin typeface="細明體"/>
                <a:cs typeface="細明體"/>
              </a:rPr>
              <a:t>白</a:t>
            </a:r>
            <a:r>
              <a:rPr dirty="0" sz="500">
                <a:solidFill>
                  <a:srgbClr val="757980"/>
                </a:solidFill>
                <a:latin typeface="細明體"/>
                <a:cs typeface="細明體"/>
              </a:rPr>
              <a:t>的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02833" y="2192458"/>
            <a:ext cx="88900" cy="25146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00">
                <a:solidFill>
                  <a:srgbClr val="757980"/>
                </a:solidFill>
                <a:latin typeface="細明體"/>
                <a:cs typeface="細明體"/>
              </a:rPr>
              <a:t>‘  </a:t>
            </a:r>
            <a:r>
              <a:rPr dirty="0" sz="500" spc="2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sz="500">
                <a:solidFill>
                  <a:srgbClr val="56626B"/>
                </a:solidFill>
                <a:latin typeface="細明體"/>
                <a:cs typeface="細明體"/>
              </a:rPr>
              <a:t>‘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35038" y="3179830"/>
            <a:ext cx="28194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114">
                <a:solidFill>
                  <a:srgbClr val="56626B"/>
                </a:solidFill>
                <a:latin typeface="細明體"/>
                <a:cs typeface="細明體"/>
              </a:rPr>
              <a:t>一</a:t>
            </a:r>
            <a:r>
              <a:rPr dirty="0" sz="650" spc="-425">
                <a:solidFill>
                  <a:srgbClr val="757980"/>
                </a:solidFill>
                <a:latin typeface="細明體"/>
                <a:cs typeface="細明體"/>
              </a:rPr>
              <a:t>今</a:t>
            </a:r>
            <a:r>
              <a:rPr dirty="0" baseline="-10802" sz="2700" spc="-4582">
                <a:solidFill>
                  <a:srgbClr val="8A9093"/>
                </a:solidFill>
                <a:latin typeface="細明體"/>
                <a:cs typeface="細明體"/>
              </a:rPr>
              <a:t>！</a:t>
            </a:r>
            <a:endParaRPr baseline="-10802" sz="2700">
              <a:latin typeface="細明體"/>
              <a:cs typeface="細明體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110819" y="3179830"/>
            <a:ext cx="64579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830">
                <a:solidFill>
                  <a:srgbClr val="8A9093"/>
                </a:solidFill>
                <a:latin typeface="細明體"/>
                <a:cs typeface="細明體"/>
              </a:rPr>
              <a:t>→</a:t>
            </a:r>
            <a:r>
              <a:rPr dirty="0" sz="1800" spc="-39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800" spc="1600">
                <a:solidFill>
                  <a:srgbClr val="8A9093"/>
                </a:solidFill>
                <a:latin typeface="細明體"/>
                <a:cs typeface="細明體"/>
              </a:rPr>
              <a:t>！</a:t>
            </a:r>
            <a:endParaRPr sz="1800">
              <a:latin typeface="細明體"/>
              <a:cs typeface="細明體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101043" y="3179830"/>
            <a:ext cx="480059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2695">
                <a:solidFill>
                  <a:srgbClr val="8A9093"/>
                </a:solidFill>
                <a:latin typeface="細明體"/>
                <a:cs typeface="細明體"/>
              </a:rPr>
              <a:t>！</a:t>
            </a:r>
            <a:r>
              <a:rPr dirty="0" sz="1800" spc="-955">
                <a:solidFill>
                  <a:srgbClr val="56626B"/>
                </a:solidFill>
                <a:latin typeface="細明體"/>
                <a:cs typeface="細明體"/>
              </a:rPr>
              <a:t>→</a:t>
            </a:r>
            <a:r>
              <a:rPr dirty="0" sz="1800" spc="-2165">
                <a:solidFill>
                  <a:srgbClr val="8A9093"/>
                </a:solidFill>
                <a:latin typeface="細明體"/>
                <a:cs typeface="細明體"/>
              </a:rPr>
              <a:t>！</a:t>
            </a:r>
            <a:endParaRPr sz="1800">
              <a:latin typeface="細明體"/>
              <a:cs typeface="細明體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862160" y="3096973"/>
            <a:ext cx="148590" cy="54102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086" sz="1350" spc="-967">
                <a:solidFill>
                  <a:srgbClr val="BCC3B8"/>
                </a:solidFill>
                <a:latin typeface="細明體"/>
                <a:cs typeface="細明體"/>
              </a:rPr>
              <a:t>自</a:t>
            </a:r>
            <a:r>
              <a:rPr dirty="0" baseline="3086" sz="1350" spc="-944">
                <a:solidFill>
                  <a:srgbClr val="BCC3B8"/>
                </a:solidFill>
                <a:latin typeface="細明體"/>
                <a:cs typeface="細明體"/>
              </a:rPr>
              <a:t>目</a:t>
            </a:r>
            <a:r>
              <a:rPr dirty="0" baseline="3086" sz="1350" spc="-187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r>
              <a:rPr dirty="0" sz="900" spc="-405">
                <a:solidFill>
                  <a:srgbClr val="9CA3A5"/>
                </a:solidFill>
                <a:latin typeface="細明體"/>
                <a:cs typeface="細明體"/>
              </a:rPr>
              <a:t>．</a:t>
            </a: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r>
              <a:rPr dirty="0" sz="900" spc="-5">
                <a:solidFill>
                  <a:srgbClr val="BCC3B8"/>
                </a:solidFill>
                <a:latin typeface="細明體"/>
                <a:cs typeface="細明體"/>
              </a:rPr>
              <a:t> </a:t>
            </a: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828006" y="3290011"/>
            <a:ext cx="139700" cy="6286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610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845087" y="3393226"/>
            <a:ext cx="139700" cy="36131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  <a:tabLst>
                <a:tab pos="233679" algn="l"/>
              </a:tabLst>
            </a:pPr>
            <a:r>
              <a:rPr dirty="0" baseline="4629" sz="900">
                <a:solidFill>
                  <a:srgbClr val="BCC3B8"/>
                </a:solidFill>
                <a:latin typeface="細明體"/>
                <a:cs typeface="細明體"/>
              </a:rPr>
              <a:t>e	</a:t>
            </a: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810924" y="3392561"/>
            <a:ext cx="144145" cy="27686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r>
              <a:rPr dirty="0" sz="900" spc="-275">
                <a:solidFill>
                  <a:srgbClr val="BCC3B8"/>
                </a:solidFill>
                <a:latin typeface="細明體"/>
                <a:cs typeface="細明體"/>
              </a:rPr>
              <a:t> </a:t>
            </a:r>
            <a:r>
              <a:rPr dirty="0" baseline="3086" sz="1350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endParaRPr baseline="3086" sz="1350">
              <a:latin typeface="細明體"/>
              <a:cs typeface="細明體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23736" y="3426744"/>
            <a:ext cx="139700" cy="1397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918001" y="3466062"/>
            <a:ext cx="139700" cy="1397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’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867993" y="3571768"/>
            <a:ext cx="139700" cy="1397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>
                <a:solidFill>
                  <a:srgbClr val="BCC3B8"/>
                </a:solidFill>
                <a:latin typeface="細明體"/>
                <a:cs typeface="細明體"/>
              </a:rPr>
              <a:t>、</a:t>
            </a:r>
            <a:endParaRPr sz="900">
              <a:latin typeface="細明體"/>
              <a:cs typeface="細明體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887781" y="3643124"/>
            <a:ext cx="147320" cy="1651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705">
                <a:solidFill>
                  <a:srgbClr val="BCC3B8"/>
                </a:solidFill>
                <a:latin typeface="細明體"/>
                <a:cs typeface="細明體"/>
              </a:rPr>
              <a:t>，</a:t>
            </a:r>
            <a:r>
              <a:rPr dirty="0" baseline="3086" sz="1350">
                <a:solidFill>
                  <a:srgbClr val="BCC3B8"/>
                </a:solidFill>
                <a:latin typeface="細明體"/>
                <a:cs typeface="細明體"/>
              </a:rPr>
              <a:t>因</a:t>
            </a:r>
            <a:endParaRPr baseline="3086" sz="1350">
              <a:latin typeface="細明體"/>
              <a:cs typeface="細明體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778505" y="3702796"/>
            <a:ext cx="1318895" cy="558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50" spc="170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1450" spc="25">
                <a:solidFill>
                  <a:srgbClr val="8A9093"/>
                </a:solidFill>
                <a:latin typeface="Arial"/>
                <a:cs typeface="Arial"/>
              </a:rPr>
              <a:t> </a:t>
            </a:r>
            <a:r>
              <a:rPr dirty="0" sz="4200" spc="-440">
                <a:solidFill>
                  <a:srgbClr val="BCC3B8"/>
                </a:solidFill>
                <a:latin typeface="Times New Roman"/>
                <a:cs typeface="Times New Roman"/>
              </a:rPr>
              <a:t>l</a:t>
            </a:r>
            <a:r>
              <a:rPr dirty="0" sz="4200" spc="-125">
                <a:solidFill>
                  <a:srgbClr val="BCC3B8"/>
                </a:solidFill>
                <a:latin typeface="Times New Roman"/>
                <a:cs typeface="Times New Roman"/>
              </a:rPr>
              <a:t>-</a:t>
            </a:r>
            <a:r>
              <a:rPr dirty="0" sz="4200" spc="-915">
                <a:solidFill>
                  <a:srgbClr val="56626B"/>
                </a:solidFill>
                <a:latin typeface="Times New Roman"/>
                <a:cs typeface="Times New Roman"/>
              </a:rPr>
              <a:t>t</a:t>
            </a:r>
            <a:r>
              <a:rPr dirty="0" sz="4200" spc="-1430">
                <a:solidFill>
                  <a:srgbClr val="ACB3AE"/>
                </a:solidFill>
                <a:latin typeface="Times New Roman"/>
                <a:cs typeface="Times New Roman"/>
              </a:rPr>
              <a:t>1</a:t>
            </a:r>
            <a:r>
              <a:rPr dirty="0" sz="4200" spc="-825">
                <a:solidFill>
                  <a:srgbClr val="8A9093"/>
                </a:solidFill>
                <a:latin typeface="Times New Roman"/>
                <a:cs typeface="Times New Roman"/>
              </a:rPr>
              <a:t>h</a:t>
            </a:r>
            <a:r>
              <a:rPr dirty="0" sz="4200" spc="-1365">
                <a:solidFill>
                  <a:srgbClr val="ACB3AE"/>
                </a:solidFill>
                <a:latin typeface="Times New Roman"/>
                <a:cs typeface="Times New Roman"/>
              </a:rPr>
              <a:t>1</a:t>
            </a:r>
            <a:r>
              <a:rPr dirty="0" sz="4200" spc="-50">
                <a:solidFill>
                  <a:srgbClr val="8A9093"/>
                </a:solidFill>
                <a:latin typeface="Times New Roman"/>
                <a:cs typeface="Times New Roman"/>
              </a:rPr>
              <a:t>l</a:t>
            </a:r>
            <a:r>
              <a:rPr dirty="0" sz="4200" spc="-635">
                <a:solidFill>
                  <a:srgbClr val="8A9093"/>
                </a:solidFill>
                <a:latin typeface="Times New Roman"/>
                <a:cs typeface="Times New Roman"/>
              </a:rPr>
              <a:t> </a:t>
            </a:r>
            <a:r>
              <a:rPr dirty="0" sz="4200" spc="-295">
                <a:solidFill>
                  <a:srgbClr val="9CA3A5"/>
                </a:solidFill>
                <a:latin typeface="Times New Roman"/>
                <a:cs typeface="Times New Roman"/>
              </a:rPr>
              <a:t>lll</a:t>
            </a:r>
            <a:endParaRPr sz="42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538607" y="4041370"/>
            <a:ext cx="600075" cy="615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650" spc="-869">
                <a:solidFill>
                  <a:srgbClr val="9CA3A5"/>
                </a:solidFill>
                <a:latin typeface="Times New Roman"/>
                <a:cs typeface="Times New Roman"/>
              </a:rPr>
              <a:t>{J</a:t>
            </a:r>
            <a:r>
              <a:rPr dirty="0" sz="4650" spc="-280">
                <a:solidFill>
                  <a:srgbClr val="9CA3A5"/>
                </a:solidFill>
                <a:latin typeface="Times New Roman"/>
                <a:cs typeface="Times New Roman"/>
              </a:rPr>
              <a:t> </a:t>
            </a:r>
            <a:r>
              <a:rPr dirty="0" sz="4650" spc="-1295" i="1">
                <a:solidFill>
                  <a:srgbClr val="9CA3A5"/>
                </a:solidFill>
                <a:latin typeface="Times New Roman"/>
                <a:cs typeface="Times New Roman"/>
              </a:rPr>
              <a:t>L</a:t>
            </a:r>
            <a:endParaRPr sz="465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470283" y="4636288"/>
            <a:ext cx="86360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100" spc="-1900">
                <a:solidFill>
                  <a:srgbClr val="757980"/>
                </a:solidFill>
                <a:latin typeface="細明體"/>
                <a:cs typeface="細明體"/>
              </a:rPr>
              <a:t>．</a:t>
            </a:r>
            <a:r>
              <a:rPr dirty="0" sz="2100" spc="-1830">
                <a:solidFill>
                  <a:srgbClr val="757980"/>
                </a:solidFill>
                <a:latin typeface="細明體"/>
                <a:cs typeface="細明體"/>
              </a:rPr>
              <a:t>．</a:t>
            </a:r>
            <a:endParaRPr sz="2100">
              <a:latin typeface="細明體"/>
              <a:cs typeface="細明體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760660" y="4636288"/>
            <a:ext cx="1591310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100" spc="10225">
                <a:solidFill>
                  <a:srgbClr val="757980"/>
                </a:solidFill>
                <a:latin typeface="細明體"/>
                <a:cs typeface="細明體"/>
              </a:rPr>
              <a:t>…</a:t>
            </a:r>
            <a:endParaRPr sz="2100">
              <a:latin typeface="細明體"/>
              <a:cs typeface="細明體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333636" y="5712846"/>
            <a:ext cx="1115060" cy="3130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5">
                <a:solidFill>
                  <a:srgbClr val="8A9093"/>
                </a:solidFill>
                <a:latin typeface="Arial"/>
                <a:cs typeface="Arial"/>
              </a:rPr>
              <a:t>t</a:t>
            </a:r>
            <a:r>
              <a:rPr dirty="0" sz="1300" spc="-5">
                <a:solidFill>
                  <a:srgbClr val="8A9093"/>
                </a:solidFill>
                <a:latin typeface="Arial"/>
                <a:cs typeface="Arial"/>
              </a:rPr>
              <a:t> </a:t>
            </a:r>
            <a:r>
              <a:rPr dirty="0" sz="1300" spc="-75">
                <a:solidFill>
                  <a:srgbClr val="8A9093"/>
                </a:solidFill>
                <a:latin typeface="Arial"/>
                <a:cs typeface="Arial"/>
              </a:rPr>
              <a:t> </a:t>
            </a:r>
            <a:r>
              <a:rPr dirty="0" sz="1650" spc="-1425">
                <a:solidFill>
                  <a:srgbClr val="56626B"/>
                </a:solidFill>
                <a:latin typeface="細明體"/>
                <a:cs typeface="細明體"/>
              </a:rPr>
              <a:t>→</a:t>
            </a:r>
            <a:r>
              <a:rPr dirty="0" baseline="-16129" sz="2325" spc="-4612">
                <a:solidFill>
                  <a:srgbClr val="9CA3A5"/>
                </a:solidFill>
                <a:latin typeface="細明體"/>
                <a:cs typeface="細明體"/>
              </a:rPr>
              <a:t>，</a:t>
            </a:r>
            <a:r>
              <a:rPr dirty="0" sz="1300" spc="-5">
                <a:solidFill>
                  <a:srgbClr val="8A9093"/>
                </a:solidFill>
                <a:latin typeface="Arial"/>
                <a:cs typeface="Arial"/>
              </a:rPr>
              <a:t>t</a:t>
            </a:r>
            <a:r>
              <a:rPr dirty="0" sz="1300" spc="150">
                <a:solidFill>
                  <a:srgbClr val="8A9093"/>
                </a:solidFill>
                <a:latin typeface="Arial"/>
                <a:cs typeface="Arial"/>
              </a:rPr>
              <a:t> </a:t>
            </a:r>
            <a:r>
              <a:rPr dirty="0" sz="1850" spc="-869">
                <a:solidFill>
                  <a:srgbClr val="56626B"/>
                </a:solidFill>
                <a:latin typeface="細明體"/>
                <a:cs typeface="細明體"/>
              </a:rPr>
              <a:t>→</a:t>
            </a:r>
            <a:r>
              <a:rPr dirty="0" sz="1850" spc="-43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-16129" sz="2325" spc="-2235">
                <a:solidFill>
                  <a:srgbClr val="9CA3A5"/>
                </a:solidFill>
                <a:latin typeface="細明體"/>
                <a:cs typeface="細明體"/>
              </a:rPr>
              <a:t>鈕</a:t>
            </a:r>
            <a:r>
              <a:rPr dirty="0" sz="1250" spc="525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1850" spc="-869">
                <a:solidFill>
                  <a:srgbClr val="8A9093"/>
                </a:solidFill>
                <a:latin typeface="細明體"/>
                <a:cs typeface="細明體"/>
              </a:rPr>
              <a:t>→</a:t>
            </a:r>
            <a:r>
              <a:rPr dirty="0" sz="1850" spc="-29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250" spc="565">
                <a:solidFill>
                  <a:srgbClr val="8A9093"/>
                </a:solidFill>
                <a:latin typeface="Arial"/>
                <a:cs typeface="Arial"/>
              </a:rPr>
              <a:t>i</a:t>
            </a:r>
            <a:endParaRPr sz="125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769965" y="5822455"/>
            <a:ext cx="377190" cy="596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500" spc="-305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4500" spc="-800">
                <a:solidFill>
                  <a:srgbClr val="8A9093"/>
                </a:solidFill>
                <a:latin typeface="Arial"/>
                <a:cs typeface="Arial"/>
              </a:rPr>
              <a:t> </a:t>
            </a:r>
            <a:r>
              <a:rPr dirty="0" sz="3000" spc="-1165">
                <a:solidFill>
                  <a:srgbClr val="BCC3B8"/>
                </a:solidFill>
                <a:latin typeface="細明體"/>
                <a:cs typeface="細明體"/>
              </a:rPr>
              <a:t>·</a:t>
            </a:r>
            <a:r>
              <a:rPr dirty="0" sz="3000" spc="-1980">
                <a:solidFill>
                  <a:srgbClr val="8A9093"/>
                </a:solidFill>
                <a:latin typeface="細明體"/>
                <a:cs typeface="細明體"/>
              </a:rPr>
              <a:t>一</a:t>
            </a:r>
            <a:endParaRPr sz="3000">
              <a:latin typeface="細明體"/>
              <a:cs typeface="細明體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779269" y="5544116"/>
            <a:ext cx="80645" cy="76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 spc="30">
                <a:solidFill>
                  <a:srgbClr val="8A9093"/>
                </a:solidFill>
                <a:latin typeface="細明體"/>
                <a:cs typeface="細明體"/>
              </a:rPr>
              <a:t>書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584095" y="7803722"/>
            <a:ext cx="662940" cy="108013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 marR="5080" indent="586105">
              <a:lnSpc>
                <a:spcPct val="133800"/>
              </a:lnSpc>
            </a:pPr>
            <a:r>
              <a:rPr dirty="0" baseline="8333" sz="1500" spc="-442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r>
              <a:rPr dirty="0" baseline="2777" sz="1500" spc="-240">
                <a:solidFill>
                  <a:srgbClr val="8A9093"/>
                </a:solidFill>
                <a:latin typeface="細明體"/>
                <a:cs typeface="細明體"/>
              </a:rPr>
              <a:t>u</a:t>
            </a:r>
            <a:r>
              <a:rPr dirty="0" baseline="2777" sz="1500" spc="-419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baseline="2777" sz="1500" spc="-300">
                <a:solidFill>
                  <a:srgbClr val="8A9093"/>
                </a:solidFill>
                <a:latin typeface="細明體"/>
                <a:cs typeface="細明體"/>
              </a:rPr>
              <a:t>w</a:t>
            </a:r>
            <a:r>
              <a:rPr dirty="0" baseline="2777" sz="1500" spc="-434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r>
              <a:rPr dirty="0" baseline="2777" sz="1500" spc="-67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2777" sz="1500" spc="-97">
                <a:solidFill>
                  <a:srgbClr val="8A9093"/>
                </a:solidFill>
                <a:latin typeface="細明體"/>
                <a:cs typeface="細明體"/>
              </a:rPr>
              <a:t>Q</a:t>
            </a:r>
            <a:r>
              <a:rPr dirty="0" baseline="2777" sz="1500" spc="-592">
                <a:solidFill>
                  <a:srgbClr val="8A9093"/>
                </a:solidFill>
                <a:latin typeface="細明體"/>
                <a:cs typeface="細明體"/>
              </a:rPr>
              <a:t>Q</a:t>
            </a:r>
            <a:r>
              <a:rPr dirty="0" sz="1400" spc="-1135">
                <a:solidFill>
                  <a:srgbClr val="8A9093"/>
                </a:solidFill>
                <a:latin typeface="細明體"/>
                <a:cs typeface="細明體"/>
              </a:rPr>
              <a:t>、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885">
                <a:solidFill>
                  <a:srgbClr val="8A9093"/>
                </a:solidFill>
                <a:latin typeface="細明體"/>
                <a:cs typeface="細明體"/>
              </a:rPr>
              <a:t>ω</a:t>
            </a:r>
            <a:r>
              <a:rPr dirty="0" baseline="3086" sz="1350" spc="-80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3086" sz="1350" spc="-585">
                <a:solidFill>
                  <a:srgbClr val="8A9093"/>
                </a:solidFill>
                <a:latin typeface="細明體"/>
                <a:cs typeface="細明體"/>
              </a:rPr>
              <a:t>苟</a:t>
            </a:r>
            <a:r>
              <a:rPr dirty="0" baseline="6172" sz="1350" spc="-419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baseline="6172" sz="1350" spc="-562">
                <a:solidFill>
                  <a:srgbClr val="8A9093"/>
                </a:solidFill>
                <a:latin typeface="細明體"/>
                <a:cs typeface="細明體"/>
              </a:rPr>
              <a:t>主</a:t>
            </a:r>
            <a:r>
              <a:rPr dirty="0" baseline="2777" sz="1500" spc="89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sz="1000" spc="-185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r>
              <a:rPr dirty="0" baseline="2777" sz="1500" spc="-517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w</a:t>
            </a:r>
            <a:r>
              <a:rPr dirty="0" sz="1000" spc="-28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350" spc="-190">
                <a:solidFill>
                  <a:srgbClr val="8A9093"/>
                </a:solidFill>
                <a:latin typeface="細明體"/>
                <a:cs typeface="細明體"/>
              </a:rPr>
              <a:t>由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2777" sz="1500" spc="-49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202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6172" sz="1350" spc="-569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baseline="18518" sz="1350" spc="-652">
                <a:solidFill>
                  <a:srgbClr val="8A9093"/>
                </a:solidFill>
                <a:latin typeface="細明體"/>
                <a:cs typeface="細明體"/>
              </a:rPr>
              <a:t>”</a:t>
            </a:r>
            <a:r>
              <a:rPr dirty="0" baseline="9259" sz="900" spc="-277">
                <a:solidFill>
                  <a:srgbClr val="8A9093"/>
                </a:solidFill>
                <a:latin typeface="細明體"/>
                <a:cs typeface="細明體"/>
              </a:rPr>
              <a:t>v</a:t>
            </a:r>
            <a:r>
              <a:rPr dirty="0" baseline="3086" sz="1350" spc="-540">
                <a:solidFill>
                  <a:srgbClr val="8A9093"/>
                </a:solidFill>
                <a:latin typeface="細明體"/>
                <a:cs typeface="細明體"/>
              </a:rPr>
              <a:t>苟</a:t>
            </a:r>
            <a:r>
              <a:rPr dirty="0" baseline="3086" sz="1350">
                <a:solidFill>
                  <a:srgbClr val="8A9093"/>
                </a:solidFill>
                <a:latin typeface="細明體"/>
                <a:cs typeface="細明體"/>
              </a:rPr>
              <a:t>草</a:t>
            </a:r>
            <a:endParaRPr baseline="3086" sz="1350">
              <a:latin typeface="細明體"/>
              <a:cs typeface="細明體"/>
            </a:endParaRPr>
          </a:p>
          <a:p>
            <a:pPr marL="453390">
              <a:lnSpc>
                <a:spcPct val="100000"/>
              </a:lnSpc>
              <a:spcBef>
                <a:spcPts val="475"/>
              </a:spcBef>
            </a:pPr>
            <a:r>
              <a:rPr dirty="0" baseline="-5050" sz="1650" spc="-165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sz="1100" spc="-229">
                <a:solidFill>
                  <a:srgbClr val="8A9093"/>
                </a:solidFill>
                <a:latin typeface="細明體"/>
                <a:cs typeface="細明體"/>
              </a:rPr>
              <a:t>n</a:t>
            </a:r>
            <a:r>
              <a:rPr dirty="0" baseline="2525" sz="1650" spc="-127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baseline="6944" sz="600" spc="-97">
                <a:solidFill>
                  <a:srgbClr val="8A9093"/>
                </a:solidFill>
                <a:latin typeface="細明體"/>
                <a:cs typeface="細明體"/>
              </a:rPr>
              <a:t>戶</a:t>
            </a:r>
            <a:r>
              <a:rPr dirty="0" sz="400" spc="-165">
                <a:solidFill>
                  <a:srgbClr val="8A9093"/>
                </a:solidFill>
                <a:latin typeface="細明體"/>
                <a:cs typeface="細明體"/>
              </a:rPr>
              <a:t>垣</a:t>
            </a:r>
            <a:r>
              <a:rPr dirty="0" baseline="-6944" sz="600" spc="-44">
                <a:solidFill>
                  <a:srgbClr val="8A9093"/>
                </a:solidFill>
                <a:latin typeface="細明體"/>
                <a:cs typeface="細明體"/>
              </a:rPr>
              <a:t>甸</a:t>
            </a:r>
            <a:r>
              <a:rPr dirty="0" sz="400">
                <a:solidFill>
                  <a:srgbClr val="8A9093"/>
                </a:solidFill>
                <a:latin typeface="細明體"/>
                <a:cs typeface="細明體"/>
              </a:rPr>
              <a:t>甸</a:t>
            </a:r>
            <a:r>
              <a:rPr dirty="0" sz="400" spc="3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-6944" sz="600" spc="-135">
                <a:solidFill>
                  <a:srgbClr val="8A9093"/>
                </a:solidFill>
                <a:latin typeface="細明體"/>
                <a:cs typeface="細明體"/>
              </a:rPr>
              <a:t>盲</a:t>
            </a:r>
            <a:r>
              <a:rPr dirty="0" baseline="2525" sz="1650" spc="-172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-2525" sz="165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endParaRPr baseline="-2525" sz="1650">
              <a:latin typeface="細明體"/>
              <a:cs typeface="細明體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461742" y="7228138"/>
            <a:ext cx="526415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000" spc="-2465">
                <a:solidFill>
                  <a:srgbClr val="757980"/>
                </a:solidFill>
                <a:latin typeface="細明體"/>
                <a:cs typeface="細明體"/>
              </a:rPr>
              <a:t>”</a:t>
            </a:r>
            <a:r>
              <a:rPr dirty="0" sz="3000" spc="-1185">
                <a:solidFill>
                  <a:srgbClr val="757980"/>
                </a:solidFill>
                <a:latin typeface="細明體"/>
                <a:cs typeface="細明體"/>
              </a:rPr>
              <a:t>一</a:t>
            </a:r>
            <a:r>
              <a:rPr dirty="0" sz="3000" spc="-1410">
                <a:solidFill>
                  <a:srgbClr val="757980"/>
                </a:solidFill>
                <a:latin typeface="細明體"/>
                <a:cs typeface="細明體"/>
              </a:rPr>
              <a:t>一</a:t>
            </a:r>
            <a:endParaRPr sz="3000">
              <a:latin typeface="細明體"/>
              <a:cs typeface="細明體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839053" y="2937648"/>
            <a:ext cx="89535" cy="76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 spc="100">
                <a:solidFill>
                  <a:srgbClr val="8A9093"/>
                </a:solidFill>
                <a:latin typeface="細明體"/>
                <a:cs typeface="細明體"/>
              </a:rPr>
              <a:t>書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599155" y="4135713"/>
            <a:ext cx="566420" cy="527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950" spc="305">
                <a:solidFill>
                  <a:srgbClr val="8A9093"/>
                </a:solidFill>
                <a:latin typeface="Arial"/>
                <a:cs typeface="Arial"/>
              </a:rPr>
              <a:t>!</a:t>
            </a:r>
            <a:r>
              <a:rPr dirty="0" sz="750" spc="295">
                <a:solidFill>
                  <a:srgbClr val="757980"/>
                </a:solidFill>
                <a:latin typeface="Arial"/>
                <a:cs typeface="Arial"/>
              </a:rPr>
              <a:t>i</a:t>
            </a:r>
            <a:r>
              <a:rPr dirty="0" sz="1750" spc="65">
                <a:solidFill>
                  <a:srgbClr val="ACB3AE"/>
                </a:solidFill>
                <a:latin typeface="Arial"/>
                <a:cs typeface="Arial"/>
              </a:rPr>
              <a:t>II</a:t>
            </a:r>
            <a:r>
              <a:rPr dirty="0" sz="1750" spc="145">
                <a:solidFill>
                  <a:srgbClr val="ACB3AE"/>
                </a:solidFill>
                <a:latin typeface="Arial"/>
                <a:cs typeface="Arial"/>
              </a:rPr>
              <a:t> </a:t>
            </a:r>
            <a:r>
              <a:rPr dirty="0" sz="850" spc="-165">
                <a:solidFill>
                  <a:srgbClr val="ACB3AE"/>
                </a:solidFill>
                <a:latin typeface="Arial"/>
                <a:cs typeface="Arial"/>
              </a:rPr>
              <a:t>11</a:t>
            </a:r>
            <a:endParaRPr sz="85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599155" y="4125996"/>
            <a:ext cx="622935" cy="939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200" spc="-195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2100" spc="135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2250" spc="-229">
                <a:solidFill>
                  <a:srgbClr val="ACB3AE"/>
                </a:solidFill>
                <a:latin typeface="Times New Roman"/>
                <a:cs typeface="Times New Roman"/>
              </a:rPr>
              <a:t>lF</a:t>
            </a:r>
            <a:r>
              <a:rPr dirty="0" sz="2250" spc="-325">
                <a:solidFill>
                  <a:srgbClr val="ACB3AE"/>
                </a:solidFill>
                <a:latin typeface="Times New Roman"/>
                <a:cs typeface="Times New Roman"/>
              </a:rPr>
              <a:t> </a:t>
            </a:r>
            <a:r>
              <a:rPr dirty="0" sz="3200" spc="290">
                <a:solidFill>
                  <a:srgbClr val="ACB3AE"/>
                </a:solidFill>
                <a:latin typeface="Arial"/>
                <a:cs typeface="Arial"/>
              </a:rPr>
              <a:t>i</a:t>
            </a:r>
            <a:endParaRPr sz="32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326103" y="4833559"/>
            <a:ext cx="161925" cy="31686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34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44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-190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163590" y="3705834"/>
            <a:ext cx="120014" cy="234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50" spc="-220">
                <a:solidFill>
                  <a:srgbClr val="8A9093"/>
                </a:solidFill>
                <a:latin typeface="Arial"/>
                <a:cs typeface="Arial"/>
              </a:rPr>
              <a:t>...</a:t>
            </a:r>
            <a:endParaRPr sz="16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955795" y="3881359"/>
            <a:ext cx="476884" cy="250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52069">
              <a:lnSpc>
                <a:spcPct val="100000"/>
              </a:lnSpc>
            </a:pPr>
            <a:r>
              <a:rPr dirty="0" sz="700" spc="-10">
                <a:solidFill>
                  <a:srgbClr val="8A9093"/>
                </a:solidFill>
                <a:latin typeface="細明體"/>
                <a:cs typeface="細明體"/>
              </a:rPr>
              <a:t>囂</a:t>
            </a:r>
            <a:endParaRPr sz="700">
              <a:latin typeface="細明體"/>
              <a:cs typeface="細明體"/>
            </a:endParaRPr>
          </a:p>
          <a:p>
            <a:pPr algn="ctr">
              <a:lnSpc>
                <a:spcPct val="100000"/>
              </a:lnSpc>
              <a:spcBef>
                <a:spcPts val="285"/>
              </a:spcBef>
            </a:pPr>
            <a:r>
              <a:rPr dirty="0" sz="650" spc="-2360">
                <a:solidFill>
                  <a:srgbClr val="8A9093"/>
                </a:solidFill>
                <a:latin typeface="細明體"/>
                <a:cs typeface="細明體"/>
              </a:rPr>
              <a:t>，</a:t>
            </a:r>
            <a:r>
              <a:rPr dirty="0" sz="650" spc="925">
                <a:solidFill>
                  <a:srgbClr val="8A9093"/>
                </a:solidFill>
                <a:latin typeface="細明體"/>
                <a:cs typeface="細明體"/>
              </a:rPr>
              <a:t>、</a:t>
            </a:r>
            <a:endParaRPr sz="650">
              <a:latin typeface="細明體"/>
              <a:cs typeface="細明體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3839053" y="3299037"/>
            <a:ext cx="96520" cy="1524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700" spc="-40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dirty="0" sz="1700" spc="-40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dirty="0" sz="1700" spc="-40">
                <a:solidFill>
                  <a:srgbClr val="9CA3A5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20955">
              <a:lnSpc>
                <a:spcPct val="100000"/>
              </a:lnSpc>
              <a:spcBef>
                <a:spcPts val="1325"/>
              </a:spcBef>
            </a:pPr>
            <a:r>
              <a:rPr dirty="0" sz="1700" spc="-125">
                <a:solidFill>
                  <a:srgbClr val="8A9093"/>
                </a:solidFill>
                <a:latin typeface="Times New Roman"/>
                <a:cs typeface="Times New Roman"/>
              </a:rPr>
              <a:t>•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645536" y="6226524"/>
            <a:ext cx="200660" cy="77851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33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89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sz="1000" spc="-25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2777" sz="1500" spc="-8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T</a:t>
            </a:r>
            <a:r>
              <a:rPr dirty="0" baseline="2777" sz="1500" spc="-12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127">
                <a:solidFill>
                  <a:srgbClr val="ACB3AE"/>
                </a:solidFill>
                <a:latin typeface="細明體"/>
                <a:cs typeface="細明體"/>
              </a:rPr>
              <a:t>h</a:t>
            </a:r>
            <a:r>
              <a:rPr dirty="0" baseline="8333" sz="1500" spc="179">
                <a:solidFill>
                  <a:srgbClr val="ACB3AE"/>
                </a:solidFill>
                <a:latin typeface="細明體"/>
                <a:cs typeface="細明體"/>
              </a:rPr>
              <a:t>n</a:t>
            </a:r>
            <a:r>
              <a:rPr dirty="0" baseline="-5555" sz="1500" spc="-195">
                <a:solidFill>
                  <a:srgbClr val="757980"/>
                </a:solidFill>
                <a:latin typeface="細明體"/>
                <a:cs typeface="細明體"/>
              </a:rPr>
              <a:t>d</a:t>
            </a:r>
            <a:r>
              <a:rPr dirty="0" baseline="-13888" sz="1500">
                <a:solidFill>
                  <a:srgbClr val="757980"/>
                </a:solidFill>
                <a:latin typeface="細明體"/>
                <a:cs typeface="細明體"/>
              </a:rPr>
              <a:t>f</a:t>
            </a:r>
            <a:endParaRPr baseline="-13888" sz="1500">
              <a:latin typeface="細明體"/>
              <a:cs typeface="細明體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460001" y="6409576"/>
            <a:ext cx="198120" cy="46799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40">
                <a:solidFill>
                  <a:srgbClr val="8A9093"/>
                </a:solidFill>
                <a:latin typeface="細明體"/>
                <a:cs typeface="細明體"/>
              </a:rPr>
              <a:t>J</a:t>
            </a:r>
            <a:r>
              <a:rPr dirty="0" sz="1000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r>
              <a:rPr dirty="0" sz="1000" spc="-254">
                <a:solidFill>
                  <a:srgbClr val="BCC3B8"/>
                </a:solidFill>
                <a:latin typeface="細明體"/>
                <a:cs typeface="細明體"/>
              </a:rPr>
              <a:t> </a:t>
            </a:r>
            <a:r>
              <a:rPr dirty="0" sz="1000" spc="-220">
                <a:solidFill>
                  <a:srgbClr val="BCC3B8"/>
                </a:solidFill>
                <a:latin typeface="細明體"/>
                <a:cs typeface="細明體"/>
              </a:rPr>
              <a:t>d</a:t>
            </a:r>
            <a:r>
              <a:rPr dirty="0" sz="1000" spc="-175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r>
              <a:rPr dirty="0" baseline="-9259" sz="1350" spc="-780">
                <a:solidFill>
                  <a:srgbClr val="BCC3B8"/>
                </a:solidFill>
                <a:latin typeface="細明體"/>
                <a:cs typeface="細明體"/>
              </a:rPr>
              <a:t>－</a:t>
            </a:r>
            <a:r>
              <a:rPr dirty="0" baseline="-24691" sz="1350" spc="-232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r>
              <a:rPr dirty="0" baseline="3086" sz="1350">
                <a:solidFill>
                  <a:srgbClr val="BCC3B8"/>
                </a:solidFill>
                <a:latin typeface="細明體"/>
                <a:cs typeface="細明體"/>
              </a:rPr>
              <a:t>F</a:t>
            </a:r>
            <a:endParaRPr baseline="3086" sz="1350">
              <a:latin typeface="細明體"/>
              <a:cs typeface="細明體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5219196" y="6181079"/>
            <a:ext cx="307340" cy="51879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-13888" sz="3000" spc="7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6172" sz="1350" spc="-77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-6944" sz="3000" spc="-1320">
                <a:solidFill>
                  <a:srgbClr val="8A9093"/>
                </a:solidFill>
                <a:latin typeface="細明體"/>
                <a:cs typeface="細明體"/>
              </a:rPr>
              <a:t>j</a:t>
            </a:r>
            <a:r>
              <a:rPr dirty="0" baseline="5050" sz="825" spc="-412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sz="900" spc="-565">
                <a:solidFill>
                  <a:srgbClr val="8A9093"/>
                </a:solidFill>
                <a:latin typeface="細明體"/>
                <a:cs typeface="細明體"/>
              </a:rPr>
              <a:t>．</a:t>
            </a:r>
            <a:r>
              <a:rPr dirty="0" baseline="3086" sz="1350" spc="-494">
                <a:solidFill>
                  <a:srgbClr val="8A9093"/>
                </a:solidFill>
                <a:latin typeface="細明體"/>
                <a:cs typeface="細明體"/>
              </a:rPr>
              <a:t>．</a:t>
            </a:r>
            <a:r>
              <a:rPr dirty="0" baseline="3086" sz="1350" spc="-1177">
                <a:solidFill>
                  <a:srgbClr val="8A9093"/>
                </a:solidFill>
                <a:latin typeface="細明體"/>
                <a:cs typeface="細明體"/>
              </a:rPr>
              <a:t>．</a:t>
            </a:r>
            <a:r>
              <a:rPr dirty="0" baseline="6944" sz="600">
                <a:solidFill>
                  <a:srgbClr val="8A9093"/>
                </a:solidFill>
                <a:latin typeface="細明體"/>
                <a:cs typeface="細明體"/>
              </a:rPr>
              <a:t>4</a:t>
            </a:r>
            <a:r>
              <a:rPr dirty="0" baseline="6944" sz="600" spc="-18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-9259" sz="1350" spc="-1110">
                <a:solidFill>
                  <a:srgbClr val="8A9093"/>
                </a:solidFill>
                <a:latin typeface="細明體"/>
                <a:cs typeface="細明體"/>
              </a:rPr>
              <a:t>『</a:t>
            </a:r>
            <a:r>
              <a:rPr dirty="0" baseline="-6172" sz="1350">
                <a:solidFill>
                  <a:srgbClr val="BCC3B8"/>
                </a:solidFill>
                <a:latin typeface="細明體"/>
                <a:cs typeface="細明體"/>
              </a:rPr>
              <a:t>’</a:t>
            </a:r>
            <a:endParaRPr baseline="-6172" sz="1350">
              <a:latin typeface="細明體"/>
              <a:cs typeface="細明體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126922" y="6477887"/>
            <a:ext cx="196850" cy="39497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-5555" sz="750">
                <a:solidFill>
                  <a:srgbClr val="BCC3B8"/>
                </a:solidFill>
                <a:latin typeface="細明體"/>
                <a:cs typeface="細明體"/>
              </a:rPr>
              <a:t>U  </a:t>
            </a:r>
            <a:r>
              <a:rPr dirty="0" baseline="-5555" sz="750" spc="-52">
                <a:solidFill>
                  <a:srgbClr val="BCC3B8"/>
                </a:solidFill>
                <a:latin typeface="細明體"/>
                <a:cs typeface="細明體"/>
              </a:rPr>
              <a:t> </a:t>
            </a:r>
            <a:r>
              <a:rPr dirty="0" sz="900" spc="-530">
                <a:solidFill>
                  <a:srgbClr val="ACB3AE"/>
                </a:solidFill>
                <a:latin typeface="細明體"/>
                <a:cs typeface="細明體"/>
              </a:rPr>
              <a:t>．</a:t>
            </a:r>
            <a:r>
              <a:rPr dirty="0" baseline="-6172" sz="1350" spc="-892">
                <a:solidFill>
                  <a:srgbClr val="ACB3AE"/>
                </a:solidFill>
                <a:latin typeface="細明體"/>
                <a:cs typeface="細明體"/>
              </a:rPr>
              <a:t>．</a:t>
            </a:r>
            <a:r>
              <a:rPr dirty="0" baseline="-24691" sz="1350" spc="-810">
                <a:solidFill>
                  <a:srgbClr val="BCC3B8"/>
                </a:solidFill>
                <a:latin typeface="細明體"/>
                <a:cs typeface="細明體"/>
              </a:rPr>
              <a:t>‘</a:t>
            </a:r>
            <a:r>
              <a:rPr dirty="0" baseline="3086" sz="1350">
                <a:solidFill>
                  <a:srgbClr val="BCC3B8"/>
                </a:solidFill>
                <a:latin typeface="細明體"/>
                <a:cs typeface="細明體"/>
              </a:rPr>
              <a:t>．</a:t>
            </a:r>
            <a:endParaRPr baseline="3086" sz="1350">
              <a:latin typeface="細明體"/>
              <a:cs typeface="細明體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5207971" y="6520957"/>
            <a:ext cx="88900" cy="9588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00" spc="50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r>
              <a:rPr dirty="0" sz="500">
                <a:solidFill>
                  <a:srgbClr val="BCC3B8"/>
                </a:solidFill>
                <a:latin typeface="細明體"/>
                <a:cs typeface="細明體"/>
              </a:rPr>
              <a:t>E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974421" y="6452522"/>
            <a:ext cx="323850" cy="32385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50">
                <a:solidFill>
                  <a:srgbClr val="9CA3A5"/>
                </a:solidFill>
                <a:latin typeface="細明體"/>
                <a:cs typeface="細明體"/>
              </a:rPr>
              <a:t>‘</a:t>
            </a:r>
            <a:endParaRPr sz="2350">
              <a:latin typeface="細明體"/>
              <a:cs typeface="細明體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4599155" y="6621368"/>
            <a:ext cx="749300" cy="939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200" spc="-605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2100">
                <a:solidFill>
                  <a:srgbClr val="8A9093"/>
                </a:solidFill>
                <a:latin typeface="Arial"/>
                <a:cs typeface="Arial"/>
              </a:rPr>
              <a:t>i</a:t>
            </a:r>
            <a:r>
              <a:rPr dirty="0" sz="2100" spc="105">
                <a:solidFill>
                  <a:srgbClr val="ACB3AE"/>
                </a:solidFill>
                <a:latin typeface="Arial"/>
                <a:cs typeface="Arial"/>
              </a:rPr>
              <a:t>1</a:t>
            </a:r>
            <a:r>
              <a:rPr dirty="0" sz="2100" spc="2070">
                <a:solidFill>
                  <a:srgbClr val="ACB3AE"/>
                </a:solidFill>
                <a:latin typeface="Arial"/>
                <a:cs typeface="Arial"/>
              </a:rPr>
              <a:t>i</a:t>
            </a:r>
            <a:endParaRPr sz="21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4308216" y="8051051"/>
            <a:ext cx="465455" cy="77533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224790" marR="5080" indent="-212725">
              <a:lnSpc>
                <a:spcPct val="102800"/>
              </a:lnSpc>
            </a:pPr>
            <a:r>
              <a:rPr dirty="0" baseline="2777" sz="1500" spc="-450">
                <a:solidFill>
                  <a:srgbClr val="9CA3A5"/>
                </a:solidFill>
                <a:latin typeface="細明體"/>
                <a:cs typeface="細明體"/>
              </a:rPr>
              <a:t>K</a:t>
            </a:r>
            <a:r>
              <a:rPr dirty="0" baseline="8333" sz="1500" spc="-719">
                <a:solidFill>
                  <a:srgbClr val="9CA3A5"/>
                </a:solidFill>
                <a:latin typeface="細明體"/>
                <a:cs typeface="細明體"/>
              </a:rPr>
              <a:t>F</a:t>
            </a:r>
            <a:r>
              <a:rPr dirty="0" baseline="8333" sz="1500" spc="-419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585">
                <a:solidFill>
                  <a:srgbClr val="9CA3A5"/>
                </a:solidFill>
                <a:latin typeface="細明體"/>
                <a:cs typeface="細明體"/>
              </a:rPr>
              <a:t>i</a:t>
            </a:r>
            <a:r>
              <a:rPr dirty="0" baseline="2777" sz="1500" spc="-405">
                <a:solidFill>
                  <a:srgbClr val="9CA3A5"/>
                </a:solidFill>
                <a:latin typeface="細明體"/>
                <a:cs typeface="細明體"/>
              </a:rPr>
              <a:t>a</a:t>
            </a:r>
            <a:r>
              <a:rPr dirty="0" baseline="2777" sz="1500" spc="22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2777" sz="1500" spc="7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44">
                <a:solidFill>
                  <a:srgbClr val="9CA3A5"/>
                </a:solidFill>
                <a:latin typeface="細明體"/>
                <a:cs typeface="細明體"/>
              </a:rPr>
              <a:t>O</a:t>
            </a:r>
            <a:r>
              <a:rPr dirty="0" baseline="12345" sz="675" spc="-315">
                <a:solidFill>
                  <a:srgbClr val="9CA3A5"/>
                </a:solidFill>
                <a:latin typeface="細明體"/>
                <a:cs typeface="細明體"/>
              </a:rPr>
              <a:t>〉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O</a:t>
            </a:r>
            <a:r>
              <a:rPr dirty="0" baseline="5555" sz="1500" spc="-45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 spc="-180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baseline="2777" sz="1500" spc="-202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baseline="6172" sz="1350" spc="-877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21604" sz="1350" spc="-975">
                <a:solidFill>
                  <a:srgbClr val="9CA3A5"/>
                </a:solidFill>
                <a:latin typeface="細明體"/>
                <a:cs typeface="細明體"/>
              </a:rPr>
              <a:t>”</a:t>
            </a:r>
            <a:r>
              <a:rPr dirty="0" baseline="6172" sz="1350" spc="-690">
                <a:solidFill>
                  <a:srgbClr val="9CA3A5"/>
                </a:solidFill>
                <a:latin typeface="細明體"/>
                <a:cs typeface="細明體"/>
              </a:rPr>
              <a:t>。</a:t>
            </a:r>
            <a:r>
              <a:rPr dirty="0" baseline="15432" sz="1350" spc="-952">
                <a:solidFill>
                  <a:srgbClr val="6E8CAE"/>
                </a:solidFill>
                <a:latin typeface="細明體"/>
                <a:cs typeface="細明體"/>
              </a:rPr>
              <a:t>』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44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2777" sz="1500" spc="-54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502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3267" sz="2550" spc="-113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2777" sz="1500" spc="-465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baseline="2777" sz="1500" spc="-60">
                <a:solidFill>
                  <a:srgbClr val="8A9093"/>
                </a:solidFill>
                <a:latin typeface="細明體"/>
                <a:cs typeface="細明體"/>
              </a:rPr>
              <a:t>w</a:t>
            </a:r>
            <a:r>
              <a:rPr dirty="0" sz="750" spc="-35">
                <a:solidFill>
                  <a:srgbClr val="8A9093"/>
                </a:solidFill>
                <a:latin typeface="細明體"/>
                <a:cs typeface="細明體"/>
              </a:rPr>
              <a:t>且</a:t>
            </a:r>
            <a:r>
              <a:rPr dirty="0" sz="750">
                <a:solidFill>
                  <a:srgbClr val="8A9093"/>
                </a:solidFill>
                <a:latin typeface="細明體"/>
                <a:cs typeface="細明體"/>
              </a:rPr>
              <a:t>3</a:t>
            </a:r>
            <a:endParaRPr sz="750">
              <a:latin typeface="細明體"/>
              <a:cs typeface="細明體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339286" y="7308064"/>
            <a:ext cx="159385" cy="43624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5555" sz="1500" spc="-247">
                <a:solidFill>
                  <a:srgbClr val="8A9093"/>
                </a:solidFill>
                <a:latin typeface="細明體"/>
                <a:cs typeface="細明體"/>
              </a:rPr>
              <a:t>ω</a:t>
            </a:r>
            <a:r>
              <a:rPr dirty="0" baseline="2777" sz="1500" spc="-457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9259" sz="1350" spc="-794">
                <a:solidFill>
                  <a:srgbClr val="8A9093"/>
                </a:solidFill>
                <a:latin typeface="細明體"/>
                <a:cs typeface="細明體"/>
              </a:rPr>
              <a:t>一</a:t>
            </a:r>
            <a:r>
              <a:rPr dirty="0" baseline="2777" sz="1500" spc="-7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900" spc="-475">
                <a:solidFill>
                  <a:srgbClr val="8A9093"/>
                </a:solidFill>
                <a:latin typeface="細明體"/>
                <a:cs typeface="細明體"/>
              </a:rPr>
              <a:t>口</a:t>
            </a:r>
            <a:r>
              <a:rPr dirty="0" baseline="3086" sz="1350">
                <a:solidFill>
                  <a:srgbClr val="8A9093"/>
                </a:solidFill>
                <a:latin typeface="細明體"/>
                <a:cs typeface="細明體"/>
              </a:rPr>
              <a:t>的</a:t>
            </a:r>
            <a:endParaRPr baseline="3086" sz="1350">
              <a:latin typeface="細明體"/>
              <a:cs typeface="細明體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3231186" y="4087952"/>
            <a:ext cx="191135" cy="887094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086" sz="1350" spc="-877">
                <a:solidFill>
                  <a:srgbClr val="72AAB3"/>
                </a:solidFill>
                <a:latin typeface="細明體"/>
                <a:cs typeface="細明體"/>
              </a:rPr>
              <a:t>。</a:t>
            </a:r>
            <a:r>
              <a:rPr dirty="0" baseline="18518" sz="1350" spc="-675">
                <a:solidFill>
                  <a:srgbClr val="72AAB3"/>
                </a:solidFill>
                <a:latin typeface="細明體"/>
                <a:cs typeface="細明體"/>
              </a:rPr>
              <a:t>”</a:t>
            </a:r>
            <a:r>
              <a:rPr dirty="0" baseline="3086" sz="1350" spc="-585">
                <a:solidFill>
                  <a:srgbClr val="72AAB3"/>
                </a:solidFill>
                <a:latin typeface="細明體"/>
                <a:cs typeface="細明體"/>
              </a:rPr>
              <a:t>，</a:t>
            </a:r>
            <a:r>
              <a:rPr dirty="0" baseline="9259" sz="1350" spc="-847">
                <a:solidFill>
                  <a:srgbClr val="72AAB3"/>
                </a:solidFill>
                <a:latin typeface="細明體"/>
                <a:cs typeface="細明體"/>
              </a:rPr>
              <a:t>．</a:t>
            </a:r>
            <a:r>
              <a:rPr dirty="0" sz="900" spc="-585">
                <a:solidFill>
                  <a:srgbClr val="72AAB3"/>
                </a:solidFill>
                <a:latin typeface="細明體"/>
                <a:cs typeface="細明體"/>
              </a:rPr>
              <a:t>．</a:t>
            </a:r>
            <a:r>
              <a:rPr dirty="0" baseline="21604" sz="1350" spc="-780">
                <a:solidFill>
                  <a:srgbClr val="72AAB3"/>
                </a:solidFill>
                <a:latin typeface="細明體"/>
                <a:cs typeface="細明體"/>
              </a:rPr>
              <a:t>’</a:t>
            </a:r>
            <a:r>
              <a:rPr dirty="0" baseline="3086" sz="1350" spc="-532">
                <a:solidFill>
                  <a:srgbClr val="9CA3A5"/>
                </a:solidFill>
                <a:latin typeface="細明體"/>
                <a:cs typeface="細明體"/>
              </a:rPr>
              <a:t>，</a:t>
            </a:r>
            <a:r>
              <a:rPr dirty="0" sz="1000" spc="-165">
                <a:solidFill>
                  <a:srgbClr val="72AAB3"/>
                </a:solidFill>
                <a:latin typeface="細明體"/>
                <a:cs typeface="細明體"/>
              </a:rPr>
              <a:t>a</a:t>
            </a:r>
            <a:r>
              <a:rPr dirty="0" sz="1000" spc="-210">
                <a:solidFill>
                  <a:srgbClr val="72AAB3"/>
                </a:solidFill>
                <a:latin typeface="細明體"/>
                <a:cs typeface="細明體"/>
              </a:rPr>
              <a:t>a</a:t>
            </a:r>
            <a:r>
              <a:rPr dirty="0" baseline="3086" sz="1350" spc="-997">
                <a:solidFill>
                  <a:srgbClr val="72AAB3"/>
                </a:solidFill>
                <a:latin typeface="細明體"/>
                <a:cs typeface="細明體"/>
              </a:rPr>
              <a:t>－</a:t>
            </a:r>
            <a:r>
              <a:rPr dirty="0" sz="900" spc="-680">
                <a:solidFill>
                  <a:srgbClr val="72AAB3"/>
                </a:solidFill>
                <a:latin typeface="細明體"/>
                <a:cs typeface="細明體"/>
              </a:rPr>
              <a:t>－</a:t>
            </a:r>
            <a:r>
              <a:rPr dirty="0" baseline="6172" sz="1350" spc="-1155">
                <a:solidFill>
                  <a:srgbClr val="72AAB3"/>
                </a:solidFill>
                <a:latin typeface="細明體"/>
                <a:cs typeface="細明體"/>
              </a:rPr>
              <a:t>缸</a:t>
            </a:r>
            <a:r>
              <a:rPr dirty="0" baseline="21604" sz="1350" spc="-247">
                <a:solidFill>
                  <a:srgbClr val="72AAB3"/>
                </a:solidFill>
                <a:latin typeface="細明體"/>
                <a:cs typeface="細明體"/>
              </a:rPr>
              <a:t>”</a:t>
            </a:r>
            <a:r>
              <a:rPr dirty="0" sz="400">
                <a:solidFill>
                  <a:srgbClr val="548E9E"/>
                </a:solidFill>
                <a:latin typeface="細明體"/>
                <a:cs typeface="細明體"/>
              </a:rPr>
              <a:t>Z</a:t>
            </a:r>
            <a:r>
              <a:rPr dirty="0" sz="400" spc="-30">
                <a:solidFill>
                  <a:srgbClr val="548E9E"/>
                </a:solidFill>
                <a:latin typeface="細明體"/>
                <a:cs typeface="細明體"/>
              </a:rPr>
              <a:t> </a:t>
            </a:r>
            <a:r>
              <a:rPr dirty="0" baseline="6944" sz="600" spc="-270">
                <a:solidFill>
                  <a:srgbClr val="548E9E"/>
                </a:solidFill>
                <a:latin typeface="細明體"/>
                <a:cs typeface="細明體"/>
              </a:rPr>
              <a:t>Z</a:t>
            </a:r>
            <a:r>
              <a:rPr dirty="0" baseline="3086" sz="1350" spc="-1087">
                <a:solidFill>
                  <a:srgbClr val="72AAB3"/>
                </a:solidFill>
                <a:latin typeface="細明體"/>
                <a:cs typeface="細明體"/>
              </a:rPr>
              <a:t>．</a:t>
            </a:r>
            <a:r>
              <a:rPr dirty="0" baseline="6944" sz="600" spc="-120">
                <a:solidFill>
                  <a:srgbClr val="72AAB3"/>
                </a:solidFill>
                <a:latin typeface="細明體"/>
                <a:cs typeface="細明體"/>
              </a:rPr>
              <a:t>B</a:t>
            </a:r>
            <a:r>
              <a:rPr dirty="0" baseline="3086" sz="1350" spc="-1042">
                <a:solidFill>
                  <a:srgbClr val="72AAB3"/>
                </a:solidFill>
                <a:latin typeface="細明體"/>
                <a:cs typeface="細明體"/>
              </a:rPr>
              <a:t>．</a:t>
            </a:r>
            <a:r>
              <a:rPr dirty="0" baseline="3086" sz="1350" spc="-1117">
                <a:solidFill>
                  <a:srgbClr val="72AAB3"/>
                </a:solidFill>
                <a:latin typeface="細明體"/>
                <a:cs typeface="細明體"/>
              </a:rPr>
              <a:t>、</a:t>
            </a:r>
            <a:r>
              <a:rPr dirty="0" baseline="3086" sz="1350" spc="-569">
                <a:solidFill>
                  <a:srgbClr val="72AAB3"/>
                </a:solidFill>
                <a:latin typeface="細明體"/>
                <a:cs typeface="細明體"/>
              </a:rPr>
              <a:t>－</a:t>
            </a:r>
            <a:r>
              <a:rPr dirty="0" sz="750">
                <a:solidFill>
                  <a:srgbClr val="72AAB3"/>
                </a:solidFill>
                <a:latin typeface="細明體"/>
                <a:cs typeface="細明體"/>
              </a:rPr>
              <a:t>u</a:t>
            </a:r>
            <a:endParaRPr sz="750">
              <a:latin typeface="細明體"/>
              <a:cs typeface="細明體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2591829" y="4150616"/>
            <a:ext cx="401320" cy="102171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554355">
              <a:lnSpc>
                <a:spcPct val="100000"/>
              </a:lnSpc>
            </a:pPr>
            <a:r>
              <a:rPr dirty="0" baseline="2777" sz="1500" spc="52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54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277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r>
              <a:rPr dirty="0" sz="900" spc="-325">
                <a:solidFill>
                  <a:srgbClr val="8A9093"/>
                </a:solidFill>
                <a:latin typeface="細明體"/>
                <a:cs typeface="細明體"/>
              </a:rPr>
              <a:t>曲</a:t>
            </a:r>
            <a:r>
              <a:rPr dirty="0" baseline="3086" sz="1350" spc="-450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sz="900">
                <a:solidFill>
                  <a:srgbClr val="8A9093"/>
                </a:solidFill>
                <a:latin typeface="細明體"/>
                <a:cs typeface="細明體"/>
              </a:rPr>
              <a:t>的</a:t>
            </a:r>
            <a:endParaRPr sz="900">
              <a:latin typeface="細明體"/>
              <a:cs typeface="細明體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baseline="-9259" sz="900" spc="-127">
                <a:solidFill>
                  <a:srgbClr val="8A9093"/>
                </a:solidFill>
                <a:latin typeface="細明體"/>
                <a:cs typeface="細明體"/>
              </a:rPr>
              <a:t>〈</a:t>
            </a:r>
            <a:r>
              <a:rPr dirty="0" baseline="-2777" sz="1500" spc="135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-2777" sz="1500" spc="-52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sz="1000" spc="-32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6</a:t>
            </a:r>
            <a:r>
              <a:rPr dirty="0" sz="1000" spc="-26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5">
                <a:solidFill>
                  <a:srgbClr val="8A9093"/>
                </a:solidFill>
                <a:latin typeface="細明體"/>
                <a:cs typeface="細明體"/>
              </a:rPr>
              <a:t>8</a:t>
            </a:r>
            <a:r>
              <a:rPr dirty="0" sz="1000" spc="-100">
                <a:solidFill>
                  <a:srgbClr val="8A9093"/>
                </a:solidFill>
                <a:latin typeface="細明體"/>
                <a:cs typeface="細明體"/>
              </a:rPr>
              <a:t>色</a:t>
            </a:r>
            <a:r>
              <a:rPr dirty="0" baseline="2777" sz="1500" spc="-315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31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w</a:t>
            </a:r>
            <a:r>
              <a:rPr dirty="0" sz="1000" spc="-23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-5555" sz="1500" spc="-30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r>
              <a:rPr dirty="0" baseline="-5555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-5555" sz="1500" spc="-45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-5555" sz="750" spc="-52">
                <a:solidFill>
                  <a:srgbClr val="8A9093"/>
                </a:solidFill>
                <a:latin typeface="細明體"/>
                <a:cs typeface="細明體"/>
              </a:rPr>
              <a:t>口</a:t>
            </a:r>
            <a:r>
              <a:rPr dirty="0" baseline="5555" sz="750">
                <a:solidFill>
                  <a:srgbClr val="8A9093"/>
                </a:solidFill>
                <a:latin typeface="細明體"/>
                <a:cs typeface="細明體"/>
              </a:rPr>
              <a:t>自</a:t>
            </a:r>
            <a:endParaRPr baseline="5555" sz="750">
              <a:latin typeface="細明體"/>
              <a:cs typeface="細明體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3369327" y="5691770"/>
            <a:ext cx="381635" cy="4089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800" spc="-135">
                <a:solidFill>
                  <a:srgbClr val="AFD4C8"/>
                </a:solidFill>
                <a:latin typeface="Times New Roman"/>
                <a:cs typeface="Times New Roman"/>
              </a:rPr>
              <a:t>_</a:t>
            </a:r>
            <a:r>
              <a:rPr dirty="0" sz="1950" spc="-400">
                <a:solidFill>
                  <a:srgbClr val="AFD4C8"/>
                </a:solidFill>
                <a:latin typeface="Arial"/>
                <a:cs typeface="Arial"/>
              </a:rPr>
              <a:t>___.,.</a:t>
            </a:r>
            <a:endParaRPr sz="1950">
              <a:latin typeface="Arial"/>
              <a:cs typeface="Arial"/>
            </a:endParaRPr>
          </a:p>
          <a:p>
            <a:pPr algn="ctr" marR="92075">
              <a:lnSpc>
                <a:spcPct val="100000"/>
              </a:lnSpc>
              <a:spcBef>
                <a:spcPts val="35"/>
              </a:spcBef>
            </a:pPr>
            <a:r>
              <a:rPr dirty="0" sz="850" spc="-90">
                <a:solidFill>
                  <a:srgbClr val="59B389"/>
                </a:solidFill>
                <a:latin typeface="Arial"/>
                <a:cs typeface="Arial"/>
              </a:rPr>
              <a:t>5!</a:t>
            </a:r>
            <a:endParaRPr sz="85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3745108" y="5972485"/>
            <a:ext cx="119380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40">
                <a:solidFill>
                  <a:srgbClr val="3D3F3D"/>
                </a:solidFill>
                <a:latin typeface="Arial"/>
                <a:cs typeface="Arial"/>
              </a:rPr>
              <a:t>I</a:t>
            </a:r>
            <a:r>
              <a:rPr dirty="0" sz="800" spc="18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3779269" y="6768629"/>
            <a:ext cx="84455" cy="241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700" spc="-13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779269" y="7211355"/>
            <a:ext cx="84455" cy="2222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50" spc="-85">
                <a:solidFill>
                  <a:srgbClr val="8A9093"/>
                </a:solidFill>
                <a:latin typeface="Arial"/>
                <a:cs typeface="Arial"/>
              </a:rPr>
              <a:t>•</a:t>
            </a:r>
            <a:endParaRPr sz="155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2592572" y="6694082"/>
            <a:ext cx="397510" cy="101473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515620">
              <a:lnSpc>
                <a:spcPct val="100000"/>
              </a:lnSpc>
            </a:pPr>
            <a:r>
              <a:rPr dirty="0" baseline="-6172" sz="1350" spc="-1064">
                <a:solidFill>
                  <a:srgbClr val="8A9093"/>
                </a:solidFill>
                <a:latin typeface="細明體"/>
                <a:cs typeface="細明體"/>
              </a:rPr>
              <a:t>『</a:t>
            </a:r>
            <a:r>
              <a:rPr dirty="0" baseline="5555" sz="750" spc="15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6172" sz="1350" spc="-555">
                <a:solidFill>
                  <a:srgbClr val="8A9093"/>
                </a:solidFill>
                <a:latin typeface="細明體"/>
                <a:cs typeface="細明體"/>
              </a:rPr>
              <a:t>匠</a:t>
            </a:r>
            <a:r>
              <a:rPr dirty="0" baseline="6172" sz="1350" spc="-562">
                <a:solidFill>
                  <a:srgbClr val="8A9093"/>
                </a:solidFill>
                <a:latin typeface="細明體"/>
                <a:cs typeface="細明體"/>
              </a:rPr>
              <a:t>、</a:t>
            </a:r>
            <a:r>
              <a:rPr dirty="0" sz="900" spc="-360">
                <a:solidFill>
                  <a:srgbClr val="8A9093"/>
                </a:solidFill>
                <a:latin typeface="細明體"/>
                <a:cs typeface="細明體"/>
              </a:rPr>
              <a:t>曲</a:t>
            </a:r>
            <a:r>
              <a:rPr dirty="0" sz="900" spc="-45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sz="1000" spc="-100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F</a:t>
            </a:r>
            <a:endParaRPr baseline="2777" sz="1500">
              <a:latin typeface="細明體"/>
              <a:cs typeface="細明體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baseline="5050" sz="825" spc="-165">
                <a:solidFill>
                  <a:srgbClr val="8A9093"/>
                </a:solidFill>
                <a:latin typeface="細明體"/>
                <a:cs typeface="細明體"/>
              </a:rPr>
              <a:t>《</a:t>
            </a:r>
            <a:r>
              <a:rPr dirty="0" sz="1000" spc="4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sz="1000" spc="-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u</a:t>
            </a:r>
            <a:r>
              <a:rPr dirty="0" baseline="5555" sz="1500" spc="-35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232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r>
              <a:rPr dirty="0" baseline="6172" sz="1350" spc="-434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baseline="3086" sz="1350" spc="-292">
                <a:solidFill>
                  <a:srgbClr val="8A9093"/>
                </a:solidFill>
                <a:latin typeface="細明體"/>
                <a:cs typeface="細明體"/>
              </a:rPr>
              <a:t>且</a:t>
            </a:r>
            <a:r>
              <a:rPr dirty="0" baseline="9259" sz="1350" spc="-270">
                <a:solidFill>
                  <a:srgbClr val="8A9093"/>
                </a:solidFill>
                <a:latin typeface="細明體"/>
                <a:cs typeface="細明體"/>
              </a:rPr>
              <a:t>全</a:t>
            </a:r>
            <a:r>
              <a:rPr dirty="0" baseline="6172" sz="1350" spc="-434">
                <a:solidFill>
                  <a:srgbClr val="8A9093"/>
                </a:solidFill>
                <a:latin typeface="細明體"/>
                <a:cs typeface="細明體"/>
              </a:rPr>
              <a:t>誨</a:t>
            </a:r>
            <a:r>
              <a:rPr dirty="0" baseline="18518" sz="1350" spc="-839">
                <a:solidFill>
                  <a:srgbClr val="8A9093"/>
                </a:solidFill>
                <a:latin typeface="細明體"/>
                <a:cs typeface="細明體"/>
              </a:rPr>
              <a:t>，</a:t>
            </a:r>
            <a:r>
              <a:rPr dirty="0" baseline="3086" sz="1350" spc="-427">
                <a:solidFill>
                  <a:srgbClr val="8A9093"/>
                </a:solidFill>
                <a:latin typeface="細明體"/>
                <a:cs typeface="細明體"/>
              </a:rPr>
              <a:t>歪</a:t>
            </a:r>
            <a:r>
              <a:rPr dirty="0" sz="1000" spc="4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sz="1000" spc="9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20833" sz="600">
                <a:solidFill>
                  <a:srgbClr val="8A9093"/>
                </a:solidFill>
                <a:latin typeface="細明體"/>
                <a:cs typeface="細明體"/>
              </a:rPr>
              <a:t>研</a:t>
            </a:r>
            <a:endParaRPr baseline="20833" sz="600">
              <a:latin typeface="細明體"/>
              <a:cs typeface="細明體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334436" y="6655005"/>
            <a:ext cx="161290" cy="104838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5555" sz="750" spc="-277">
                <a:solidFill>
                  <a:srgbClr val="8A9093"/>
                </a:solidFill>
                <a:latin typeface="細明體"/>
                <a:cs typeface="細明體"/>
              </a:rPr>
              <a:t>百</a:t>
            </a:r>
            <a:r>
              <a:rPr dirty="0" baseline="5555" sz="1500" spc="-97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5555" sz="1500" spc="-37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12345" sz="675" spc="37">
                <a:solidFill>
                  <a:srgbClr val="8A9093"/>
                </a:solidFill>
                <a:latin typeface="細明體"/>
                <a:cs typeface="細明體"/>
              </a:rPr>
              <a:t>倚</a:t>
            </a:r>
            <a:r>
              <a:rPr dirty="0" baseline="12345" sz="675">
                <a:solidFill>
                  <a:srgbClr val="8A9093"/>
                </a:solidFill>
                <a:latin typeface="細明體"/>
                <a:cs typeface="細明體"/>
              </a:rPr>
              <a:t>重 </a:t>
            </a:r>
            <a:r>
              <a:rPr dirty="0" baseline="12345" sz="675" spc="-15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6172" sz="675" spc="-150">
                <a:solidFill>
                  <a:srgbClr val="8A9093"/>
                </a:solidFill>
                <a:latin typeface="細明體"/>
                <a:cs typeface="細明體"/>
              </a:rPr>
              <a:t>盲</a:t>
            </a:r>
            <a:r>
              <a:rPr dirty="0" baseline="5555" sz="1500" spc="-352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2777" sz="1500" spc="-202">
                <a:solidFill>
                  <a:srgbClr val="8A9093"/>
                </a:solidFill>
                <a:latin typeface="細明體"/>
                <a:cs typeface="細明體"/>
              </a:rPr>
              <a:t>p</a:t>
            </a:r>
            <a:r>
              <a:rPr dirty="0" baseline="2777" sz="1500" spc="172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sz="800" spc="-254">
                <a:solidFill>
                  <a:srgbClr val="8A9093"/>
                </a:solidFill>
                <a:latin typeface="細明體"/>
                <a:cs typeface="細明體"/>
              </a:rPr>
              <a:t>苟</a:t>
            </a:r>
            <a:r>
              <a:rPr dirty="0" baseline="6944" sz="1200" spc="-944">
                <a:solidFill>
                  <a:srgbClr val="8A9093"/>
                </a:solidFill>
                <a:latin typeface="細明體"/>
                <a:cs typeface="細明體"/>
              </a:rPr>
              <a:t>地</a:t>
            </a:r>
            <a:r>
              <a:rPr dirty="0" baseline="2777" sz="1500" spc="-434">
                <a:solidFill>
                  <a:srgbClr val="8A9093"/>
                </a:solidFill>
                <a:latin typeface="細明體"/>
                <a:cs typeface="細明體"/>
              </a:rPr>
              <a:t>w</a:t>
            </a:r>
            <a:r>
              <a:rPr dirty="0" baseline="2777" sz="1500" spc="-254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baseline="2777" sz="1500" spc="-97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5555" sz="1500" spc="-15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5555" sz="1500" spc="-57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56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18518" sz="450">
                <a:solidFill>
                  <a:srgbClr val="8A9093"/>
                </a:solidFill>
                <a:latin typeface="細明體"/>
                <a:cs typeface="細明體"/>
              </a:rPr>
              <a:t>甸</a:t>
            </a:r>
            <a:endParaRPr baseline="18518" sz="450">
              <a:latin typeface="細明體"/>
              <a:cs typeface="細明體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2221249" y="5794975"/>
            <a:ext cx="182245" cy="1936114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6944" sz="600" spc="-150">
                <a:solidFill>
                  <a:srgbClr val="9CA3A5"/>
                </a:solidFill>
                <a:latin typeface="細明體"/>
                <a:cs typeface="細明體"/>
              </a:rPr>
              <a:t>甸</a:t>
            </a:r>
            <a:r>
              <a:rPr dirty="0" baseline="5555" sz="1500" spc="-300">
                <a:solidFill>
                  <a:srgbClr val="9CA3A5"/>
                </a:solidFill>
                <a:latin typeface="細明體"/>
                <a:cs typeface="細明體"/>
              </a:rPr>
              <a:t>G</a:t>
            </a:r>
            <a:r>
              <a:rPr dirty="0" baseline="5555" sz="1500" spc="-457">
                <a:solidFill>
                  <a:srgbClr val="9CA3A5"/>
                </a:solidFill>
                <a:latin typeface="細明體"/>
                <a:cs typeface="細明體"/>
              </a:rPr>
              <a:t>M</a:t>
            </a:r>
            <a:r>
              <a:rPr dirty="0" baseline="5555" sz="1500" spc="-142">
                <a:solidFill>
                  <a:srgbClr val="9CA3A5"/>
                </a:solidFill>
                <a:latin typeface="細明體"/>
                <a:cs typeface="細明體"/>
              </a:rPr>
              <a:t>W</a:t>
            </a:r>
            <a:r>
              <a:rPr dirty="0" baseline="2777" sz="1500" spc="104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8333" sz="1500" spc="-44">
                <a:solidFill>
                  <a:srgbClr val="9CA3A5"/>
                </a:solidFill>
                <a:latin typeface="細明體"/>
                <a:cs typeface="細明體"/>
              </a:rPr>
              <a:t>B</a:t>
            </a:r>
            <a:r>
              <a:rPr dirty="0" baseline="5555" sz="1500" spc="-284">
                <a:solidFill>
                  <a:srgbClr val="9CA3A5"/>
                </a:solidFill>
                <a:latin typeface="細明體"/>
                <a:cs typeface="細明體"/>
              </a:rPr>
              <a:t>C</a:t>
            </a:r>
            <a:r>
              <a:rPr dirty="0" baseline="3086" sz="1350" spc="-465">
                <a:solidFill>
                  <a:srgbClr val="9CA3A5"/>
                </a:solidFill>
                <a:latin typeface="細明體"/>
                <a:cs typeface="細明體"/>
              </a:rPr>
              <a:t>臭</a:t>
            </a:r>
            <a:r>
              <a:rPr dirty="0" baseline="18518" sz="1350" spc="-780">
                <a:solidFill>
                  <a:srgbClr val="9CA3A5"/>
                </a:solidFill>
                <a:latin typeface="細明體"/>
                <a:cs typeface="細明體"/>
              </a:rPr>
              <a:t>”</a:t>
            </a:r>
            <a:r>
              <a:rPr dirty="0" baseline="6172" sz="1350" spc="-547">
                <a:solidFill>
                  <a:srgbClr val="9CA3A5"/>
                </a:solidFill>
                <a:latin typeface="細明體"/>
                <a:cs typeface="細明體"/>
              </a:rPr>
              <a:t>揖</a:t>
            </a:r>
            <a:r>
              <a:rPr dirty="0" baseline="6172" sz="1350" spc="-727">
                <a:solidFill>
                  <a:srgbClr val="9CA3A5"/>
                </a:solidFill>
                <a:latin typeface="細明體"/>
                <a:cs typeface="細明體"/>
              </a:rPr>
              <a:t>＠</a:t>
            </a:r>
            <a:r>
              <a:rPr dirty="0" baseline="18518" sz="1350" spc="-697">
                <a:solidFill>
                  <a:srgbClr val="9CA3A5"/>
                </a:solidFill>
                <a:latin typeface="細明體"/>
                <a:cs typeface="細明體"/>
              </a:rPr>
              <a:t>』</a:t>
            </a:r>
            <a:r>
              <a:rPr dirty="0" baseline="18518" sz="1350" spc="-1207">
                <a:solidFill>
                  <a:srgbClr val="757980"/>
                </a:solidFill>
                <a:latin typeface="細明體"/>
                <a:cs typeface="細明體"/>
              </a:rPr>
              <a:t>』</a:t>
            </a:r>
            <a:r>
              <a:rPr dirty="0" baseline="6172" sz="1350" spc="-1042">
                <a:solidFill>
                  <a:srgbClr val="757980"/>
                </a:solidFill>
                <a:latin typeface="細明體"/>
                <a:cs typeface="細明體"/>
              </a:rPr>
              <a:t>品</a:t>
            </a:r>
            <a:r>
              <a:rPr dirty="0" baseline="6172" sz="1350" spc="-907">
                <a:solidFill>
                  <a:srgbClr val="757980"/>
                </a:solidFill>
                <a:latin typeface="細明體"/>
                <a:cs typeface="細明體"/>
              </a:rPr>
              <a:t>嘗</a:t>
            </a:r>
            <a:r>
              <a:rPr dirty="0" baseline="6172" sz="1350" spc="-750">
                <a:solidFill>
                  <a:srgbClr val="757980"/>
                </a:solidFill>
                <a:latin typeface="細明體"/>
                <a:cs typeface="細明體"/>
              </a:rPr>
              <a:t>著</a:t>
            </a:r>
            <a:r>
              <a:rPr dirty="0" baseline="6172" sz="1350" spc="-292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3086" sz="1350" spc="-742">
                <a:solidFill>
                  <a:srgbClr val="757980"/>
                </a:solidFill>
                <a:latin typeface="細明體"/>
                <a:cs typeface="細明體"/>
              </a:rPr>
              <a:t>古</a:t>
            </a:r>
            <a:r>
              <a:rPr dirty="0" baseline="3086" sz="1350" spc="-600">
                <a:solidFill>
                  <a:srgbClr val="757980"/>
                </a:solidFill>
                <a:latin typeface="細明體"/>
                <a:cs typeface="細明體"/>
              </a:rPr>
              <a:t>泣</a:t>
            </a:r>
            <a:r>
              <a:rPr dirty="0" baseline="5555" sz="1500" spc="-202">
                <a:solidFill>
                  <a:srgbClr val="757980"/>
                </a:solidFill>
                <a:latin typeface="細明體"/>
                <a:cs typeface="細明體"/>
              </a:rPr>
              <a:t>c</a:t>
            </a:r>
            <a:r>
              <a:rPr dirty="0" baseline="6172" sz="1350" spc="-419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5555" sz="1500" spc="52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baseline="2777" sz="1500" spc="-367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baseline="2923" sz="1425" spc="-442">
                <a:solidFill>
                  <a:srgbClr val="757980"/>
                </a:solidFill>
                <a:latin typeface="細明體"/>
                <a:cs typeface="細明體"/>
              </a:rPr>
              <a:t>宇</a:t>
            </a:r>
            <a:r>
              <a:rPr dirty="0" baseline="8547" sz="975">
                <a:solidFill>
                  <a:srgbClr val="757980"/>
                </a:solidFill>
                <a:latin typeface="細明體"/>
                <a:cs typeface="細明體"/>
              </a:rPr>
              <a:t>$</a:t>
            </a:r>
            <a:r>
              <a:rPr dirty="0" baseline="8547" sz="975" spc="15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4273" sz="975">
                <a:solidFill>
                  <a:srgbClr val="757980"/>
                </a:solidFill>
                <a:latin typeface="細明體"/>
                <a:cs typeface="細明體"/>
              </a:rPr>
              <a:t>4</a:t>
            </a:r>
            <a:r>
              <a:rPr dirty="0" baseline="4273" sz="975" spc="-27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4273" sz="975">
                <a:solidFill>
                  <a:srgbClr val="757980"/>
                </a:solidFill>
                <a:latin typeface="細明體"/>
                <a:cs typeface="細明體"/>
              </a:rPr>
              <a:t>2</a:t>
            </a:r>
            <a:r>
              <a:rPr dirty="0" baseline="4273" sz="975" spc="-22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sz="650">
                <a:solidFill>
                  <a:srgbClr val="757980"/>
                </a:solidFill>
                <a:latin typeface="細明體"/>
                <a:cs typeface="細明體"/>
              </a:rPr>
              <a:t>0</a:t>
            </a:r>
            <a:r>
              <a:rPr dirty="0" sz="650" spc="-15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8547" sz="975" spc="-82">
                <a:solidFill>
                  <a:srgbClr val="757980"/>
                </a:solidFill>
                <a:latin typeface="細明體"/>
                <a:cs typeface="細明體"/>
              </a:rPr>
              <a:t>0</a:t>
            </a:r>
            <a:r>
              <a:rPr dirty="0" baseline="18518" sz="1350" spc="-1005">
                <a:solidFill>
                  <a:srgbClr val="757980"/>
                </a:solidFill>
                <a:latin typeface="細明體"/>
                <a:cs typeface="細明體"/>
              </a:rPr>
              <a:t>』</a:t>
            </a:r>
            <a:r>
              <a:rPr dirty="0" baseline="3086" sz="1350" spc="-750">
                <a:solidFill>
                  <a:srgbClr val="757980"/>
                </a:solidFill>
                <a:latin typeface="細明體"/>
                <a:cs typeface="細明體"/>
              </a:rPr>
              <a:t>必</a:t>
            </a:r>
            <a:r>
              <a:rPr dirty="0" baseline="3086" sz="1350" spc="-607">
                <a:solidFill>
                  <a:srgbClr val="757980"/>
                </a:solidFill>
                <a:latin typeface="細明體"/>
                <a:cs typeface="細明體"/>
              </a:rPr>
              <a:t>有</a:t>
            </a:r>
            <a:r>
              <a:rPr dirty="0" baseline="6172" sz="1350" spc="-600">
                <a:solidFill>
                  <a:srgbClr val="757980"/>
                </a:solidFill>
                <a:latin typeface="細明體"/>
                <a:cs typeface="細明體"/>
              </a:rPr>
              <a:t>吉</a:t>
            </a:r>
            <a:r>
              <a:rPr dirty="0" baseline="6172" sz="1350">
                <a:solidFill>
                  <a:srgbClr val="757980"/>
                </a:solidFill>
                <a:latin typeface="細明體"/>
                <a:cs typeface="細明體"/>
              </a:rPr>
              <a:t>姆</a:t>
            </a:r>
            <a:endParaRPr baseline="6172" sz="1350">
              <a:latin typeface="細明體"/>
              <a:cs typeface="細明體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2052601" y="5712269"/>
            <a:ext cx="264795" cy="1983739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5555" sz="1500" spc="-232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1501" sz="2775" spc="-254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5555" sz="1500" spc="-40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sz="1000" spc="-34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52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8333" sz="1500" spc="-12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847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13888" sz="1500" spc="-2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sz="1000" spc="-195">
                <a:solidFill>
                  <a:srgbClr val="8A9093"/>
                </a:solidFill>
                <a:latin typeface="細明體"/>
                <a:cs typeface="細明體"/>
              </a:rPr>
              <a:t>D</a:t>
            </a:r>
            <a:r>
              <a:rPr dirty="0" baseline="5555" sz="1500" spc="-150">
                <a:solidFill>
                  <a:srgbClr val="8A9093"/>
                </a:solidFill>
                <a:latin typeface="細明體"/>
                <a:cs typeface="細明體"/>
              </a:rPr>
              <a:t>υ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22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24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11111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11111" sz="1500" spc="-54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850" spc="-1545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b</a:t>
            </a:r>
            <a:r>
              <a:rPr dirty="0" baseline="2777" sz="1500" spc="20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49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10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6944" sz="600">
                <a:solidFill>
                  <a:srgbClr val="8A9093"/>
                </a:solidFill>
                <a:latin typeface="細明體"/>
                <a:cs typeface="細明體"/>
              </a:rPr>
              <a:t>＠</a:t>
            </a:r>
            <a:r>
              <a:rPr dirty="0" baseline="6944" sz="600" spc="-24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56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7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2777" sz="1500" spc="157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8333" sz="1500" spc="-52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472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7">
                <a:solidFill>
                  <a:srgbClr val="8A9093"/>
                </a:solidFill>
                <a:latin typeface="細明體"/>
                <a:cs typeface="細明體"/>
              </a:rPr>
              <a:t>…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皇</a:t>
            </a:r>
            <a:endParaRPr baseline="2777" sz="1500">
              <a:latin typeface="細明體"/>
              <a:cs typeface="細明體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996861" y="7077407"/>
            <a:ext cx="189865" cy="64833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23391" sz="1425" spc="-847">
                <a:solidFill>
                  <a:srgbClr val="56626B"/>
                </a:solidFill>
                <a:latin typeface="細明體"/>
                <a:cs typeface="細明體"/>
              </a:rPr>
              <a:t>”</a:t>
            </a:r>
            <a:r>
              <a:rPr dirty="0" baseline="5847" sz="1425" spc="-727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5847" sz="1425" spc="-877">
                <a:solidFill>
                  <a:srgbClr val="757980"/>
                </a:solidFill>
                <a:latin typeface="細明體"/>
                <a:cs typeface="細明體"/>
              </a:rPr>
              <a:t>，</a:t>
            </a:r>
            <a:r>
              <a:rPr dirty="0" baseline="2923" sz="1425" spc="-615">
                <a:solidFill>
                  <a:srgbClr val="56626B"/>
                </a:solidFill>
                <a:latin typeface="細明體"/>
                <a:cs typeface="細明體"/>
              </a:rPr>
              <a:t>鍾</a:t>
            </a:r>
            <a:r>
              <a:rPr dirty="0" baseline="2923" sz="1425" spc="-540">
                <a:solidFill>
                  <a:srgbClr val="757980"/>
                </a:solidFill>
                <a:latin typeface="細明體"/>
                <a:cs typeface="細明體"/>
              </a:rPr>
              <a:t>的</a:t>
            </a:r>
            <a:r>
              <a:rPr dirty="0" baseline="2923" sz="1425" spc="-1110">
                <a:solidFill>
                  <a:srgbClr val="56626B"/>
                </a:solidFill>
                <a:latin typeface="細明體"/>
                <a:cs typeface="細明體"/>
              </a:rPr>
              <a:t>」</a:t>
            </a:r>
            <a:r>
              <a:rPr dirty="0" baseline="8771" sz="1425" spc="-825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3267" sz="1275" spc="-277">
                <a:solidFill>
                  <a:srgbClr val="757980"/>
                </a:solidFill>
                <a:latin typeface="細明體"/>
                <a:cs typeface="細明體"/>
              </a:rPr>
              <a:t>u</a:t>
            </a:r>
            <a:r>
              <a:rPr dirty="0" sz="850">
                <a:solidFill>
                  <a:srgbClr val="56626B"/>
                </a:solidFill>
                <a:latin typeface="細明體"/>
                <a:cs typeface="細明體"/>
              </a:rPr>
              <a:t>a</a:t>
            </a:r>
            <a:r>
              <a:rPr dirty="0" sz="850" spc="-31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6535" sz="1275" spc="-330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2923" sz="1425">
                <a:solidFill>
                  <a:srgbClr val="757980"/>
                </a:solidFill>
                <a:latin typeface="細明體"/>
                <a:cs typeface="細明體"/>
              </a:rPr>
              <a:t>的</a:t>
            </a:r>
            <a:endParaRPr baseline="2923" sz="1425">
              <a:latin typeface="細明體"/>
              <a:cs typeface="細明體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1238846" y="6401030"/>
            <a:ext cx="407034" cy="257365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2777" sz="1500" spc="67">
                <a:solidFill>
                  <a:srgbClr val="ACB3AE"/>
                </a:solidFill>
                <a:latin typeface="細明體"/>
                <a:cs typeface="細明體"/>
              </a:rPr>
              <a:t>U</a:t>
            </a:r>
            <a:r>
              <a:rPr dirty="0" baseline="5555" sz="1500" spc="52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29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382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sz="900" spc="-770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6172" sz="1350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6172" sz="1350" spc="22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29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49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37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11111" sz="15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11111" sz="1500" spc="-24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2777" sz="1500" spc="-39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2777" sz="1500" spc="-57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487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3086" sz="1350" spc="-742">
                <a:solidFill>
                  <a:srgbClr val="8A9093"/>
                </a:solidFill>
                <a:latin typeface="細明體"/>
                <a:cs typeface="細明體"/>
              </a:rPr>
              <a:t>呵</a:t>
            </a:r>
            <a:r>
              <a:rPr dirty="0" baseline="6172" sz="1350" spc="-307">
                <a:solidFill>
                  <a:srgbClr val="8A9093"/>
                </a:solidFill>
                <a:latin typeface="細明體"/>
                <a:cs typeface="細明體"/>
              </a:rPr>
              <a:t>，</a:t>
            </a:r>
            <a:r>
              <a:rPr dirty="0" baseline="5555" sz="1500" spc="104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sz="1000" spc="25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412">
                <a:solidFill>
                  <a:srgbClr val="8A9093"/>
                </a:solidFill>
                <a:latin typeface="細明體"/>
                <a:cs typeface="細明體"/>
              </a:rPr>
              <a:t>c</a:t>
            </a:r>
            <a:r>
              <a:rPr dirty="0" baseline="3086" sz="1350" spc="-5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5555" sz="1500" spc="-54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22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12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9259" sz="1350" spc="-89">
                <a:solidFill>
                  <a:srgbClr val="8A9093"/>
                </a:solidFill>
                <a:latin typeface="細明體"/>
                <a:cs typeface="細明體"/>
              </a:rPr>
              <a:t>且</a:t>
            </a:r>
            <a:r>
              <a:rPr dirty="0" baseline="6172" sz="1350" spc="-600">
                <a:solidFill>
                  <a:srgbClr val="8A9093"/>
                </a:solidFill>
                <a:latin typeface="細明體"/>
                <a:cs typeface="細明體"/>
              </a:rPr>
              <a:t>全</a:t>
            </a:r>
            <a:r>
              <a:rPr dirty="0" baseline="3086" sz="1350" spc="22">
                <a:solidFill>
                  <a:srgbClr val="8A9093"/>
                </a:solidFill>
                <a:latin typeface="細明體"/>
                <a:cs typeface="細明體"/>
              </a:rPr>
              <a:t>且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B</a:t>
            </a:r>
            <a:r>
              <a:rPr dirty="0" baseline="2777" sz="1500" spc="-18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SE</a:t>
            </a:r>
            <a:r>
              <a:rPr dirty="0" baseline="2777" sz="1500" spc="-26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700" spc="-1620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endParaRPr baseline="2777" sz="1500">
              <a:latin typeface="細明體"/>
              <a:cs typeface="細明體"/>
            </a:endParaRPr>
          </a:p>
          <a:p>
            <a:pPr marL="1393825">
              <a:lnSpc>
                <a:spcPct val="100000"/>
              </a:lnSpc>
              <a:spcBef>
                <a:spcPts val="305"/>
              </a:spcBef>
            </a:pPr>
            <a:r>
              <a:rPr dirty="0" sz="900" spc="-250">
                <a:solidFill>
                  <a:srgbClr val="8A9093"/>
                </a:solidFill>
                <a:latin typeface="細明體"/>
                <a:cs typeface="細明體"/>
              </a:rPr>
              <a:t>器</a:t>
            </a:r>
            <a:r>
              <a:rPr dirty="0" baseline="6172" sz="1350" spc="-697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baseline="9259" sz="1350" spc="-607">
                <a:solidFill>
                  <a:srgbClr val="8A9093"/>
                </a:solidFill>
                <a:latin typeface="細明體"/>
                <a:cs typeface="細明體"/>
              </a:rPr>
              <a:t>品</a:t>
            </a:r>
            <a:r>
              <a:rPr dirty="0" sz="900" spc="-340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B</a:t>
            </a:r>
            <a:r>
              <a:rPr dirty="0" baseline="2777" sz="1500" spc="-49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44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487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3086" sz="1350" spc="-765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sz="1000" spc="35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baseline="5555" sz="1500" spc="157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3086" sz="1350" spc="-67">
                <a:solidFill>
                  <a:srgbClr val="8A9093"/>
                </a:solidFill>
                <a:latin typeface="細明體"/>
                <a:cs typeface="細明體"/>
              </a:rPr>
              <a:t>昌</a:t>
            </a:r>
            <a:r>
              <a:rPr dirty="0" baseline="18518" sz="1350" spc="-682">
                <a:solidFill>
                  <a:srgbClr val="8A9093"/>
                </a:solidFill>
                <a:latin typeface="細明體"/>
                <a:cs typeface="細明體"/>
              </a:rPr>
              <a:t>』</a:t>
            </a:r>
            <a:r>
              <a:rPr dirty="0" sz="900" spc="-315">
                <a:solidFill>
                  <a:srgbClr val="8A9093"/>
                </a:solidFill>
                <a:latin typeface="細明體"/>
                <a:cs typeface="細明體"/>
              </a:rPr>
              <a:t>豆</a:t>
            </a:r>
            <a:r>
              <a:rPr dirty="0" baseline="3086" sz="1350" spc="-637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sz="1000" spc="-10">
                <a:solidFill>
                  <a:srgbClr val="8A9093"/>
                </a:solidFill>
                <a:latin typeface="細明體"/>
                <a:cs typeface="細明體"/>
              </a:rPr>
              <a:t>u</a:t>
            </a:r>
            <a:r>
              <a:rPr dirty="0" sz="1000" spc="-26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1122867" y="1697253"/>
            <a:ext cx="196215" cy="724217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sz="1000" spc="-229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2777" sz="1500" spc="-547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 spc="-67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8333" sz="1500">
                <a:solidFill>
                  <a:srgbClr val="757980"/>
                </a:solidFill>
                <a:latin typeface="細明體"/>
                <a:cs typeface="細明體"/>
              </a:rPr>
              <a:t>a</a:t>
            </a:r>
            <a:r>
              <a:rPr dirty="0" baseline="8333" sz="1500" spc="-12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2777" sz="1500" spc="-29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2777" sz="1500" spc="-53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 spc="-270">
                <a:solidFill>
                  <a:srgbClr val="757980"/>
                </a:solidFill>
                <a:latin typeface="細明體"/>
                <a:cs typeface="細明體"/>
              </a:rPr>
              <a:t>主</a:t>
            </a:r>
            <a:r>
              <a:rPr dirty="0" baseline="5555" sz="1500" spc="-179">
                <a:solidFill>
                  <a:srgbClr val="757980"/>
                </a:solidFill>
                <a:latin typeface="細明體"/>
                <a:cs typeface="細明體"/>
              </a:rPr>
              <a:t>義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C</a:t>
            </a:r>
            <a:r>
              <a:rPr dirty="0" baseline="2777" sz="1500" spc="-14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baseline="2777" sz="1500" spc="16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11111" sz="1500" spc="52">
                <a:solidFill>
                  <a:srgbClr val="757980"/>
                </a:solidFill>
                <a:latin typeface="細明體"/>
                <a:cs typeface="細明體"/>
              </a:rPr>
              <a:t>P</a:t>
            </a:r>
            <a:r>
              <a:rPr dirty="0" baseline="2777" sz="1500" spc="-502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2777" sz="1500" spc="-525">
                <a:solidFill>
                  <a:srgbClr val="9CA3A5"/>
                </a:solidFill>
                <a:latin typeface="細明體"/>
                <a:cs typeface="細明體"/>
              </a:rPr>
              <a:t>H</a:t>
            </a:r>
            <a:r>
              <a:rPr dirty="0" baseline="2777" sz="1500" spc="-142">
                <a:solidFill>
                  <a:srgbClr val="757980"/>
                </a:solidFill>
                <a:latin typeface="細明體"/>
                <a:cs typeface="細明體"/>
              </a:rPr>
              <a:t>u</a:t>
            </a:r>
            <a:r>
              <a:rPr dirty="0" sz="1000" spc="35">
                <a:solidFill>
                  <a:srgbClr val="757980"/>
                </a:solidFill>
                <a:latin typeface="細明體"/>
                <a:cs typeface="細明體"/>
              </a:rPr>
              <a:t>g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baseline="2777" sz="1500" spc="-45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baseline="8333" sz="1500" spc="-54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a</a:t>
            </a:r>
            <a:r>
              <a:rPr dirty="0" sz="1000" spc="-36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 spc="120">
                <a:solidFill>
                  <a:srgbClr val="757980"/>
                </a:solidFill>
                <a:latin typeface="細明體"/>
                <a:cs typeface="細明體"/>
              </a:rPr>
              <a:t>c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5555" sz="1500" spc="6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5555" sz="1500" spc="-44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 spc="-195">
                <a:solidFill>
                  <a:srgbClr val="757980"/>
                </a:solidFill>
                <a:latin typeface="細明體"/>
                <a:cs typeface="細明體"/>
              </a:rPr>
              <a:t>G</a:t>
            </a:r>
            <a:r>
              <a:rPr dirty="0" baseline="5555" sz="1500" spc="60">
                <a:solidFill>
                  <a:srgbClr val="757980"/>
                </a:solidFill>
                <a:latin typeface="細明體"/>
                <a:cs typeface="細明體"/>
              </a:rPr>
              <a:t>C</a:t>
            </a:r>
            <a:r>
              <a:rPr dirty="0" baseline="3968" sz="1050" spc="-397">
                <a:solidFill>
                  <a:srgbClr val="757980"/>
                </a:solidFill>
                <a:latin typeface="細明體"/>
                <a:cs typeface="細明體"/>
              </a:rPr>
              <a:t>雪</a:t>
            </a:r>
            <a:r>
              <a:rPr dirty="0" baseline="9259" sz="1350" spc="-15">
                <a:solidFill>
                  <a:srgbClr val="757980"/>
                </a:solidFill>
                <a:latin typeface="細明體"/>
                <a:cs typeface="細明體"/>
              </a:rPr>
              <a:t>σ</a:t>
            </a:r>
            <a:r>
              <a:rPr dirty="0" baseline="6172" sz="1350">
                <a:solidFill>
                  <a:srgbClr val="757980"/>
                </a:solidFill>
                <a:latin typeface="細明體"/>
                <a:cs typeface="細明體"/>
              </a:rPr>
              <a:t>$</a:t>
            </a:r>
            <a:r>
              <a:rPr dirty="0" baseline="6172" sz="1350" spc="-45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18518" sz="1350" spc="-480">
                <a:solidFill>
                  <a:srgbClr val="757980"/>
                </a:solidFill>
                <a:latin typeface="細明體"/>
                <a:cs typeface="細明體"/>
              </a:rPr>
              <a:t>』</a:t>
            </a:r>
            <a:r>
              <a:rPr dirty="0" baseline="2777" sz="1500" spc="-67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sz="1000">
                <a:solidFill>
                  <a:srgbClr val="9CA3A5"/>
                </a:solidFill>
                <a:latin typeface="細明體"/>
                <a:cs typeface="細明體"/>
              </a:rPr>
              <a:t>a</a:t>
            </a:r>
            <a:r>
              <a:rPr dirty="0" sz="1000" spc="-185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9CA3A5"/>
                </a:solidFill>
                <a:latin typeface="細明體"/>
                <a:cs typeface="細明體"/>
              </a:rPr>
              <a:t>B</a:t>
            </a:r>
            <a:r>
              <a:rPr dirty="0" sz="1000" spc="-13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44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7">
                <a:solidFill>
                  <a:srgbClr val="9CA3A5"/>
                </a:solidFill>
                <a:latin typeface="細明體"/>
                <a:cs typeface="細明體"/>
              </a:rPr>
              <a:t>B</a:t>
            </a:r>
            <a:r>
              <a:rPr dirty="0" baseline="5555" sz="1500" spc="-352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baseline="2777" sz="1500" spc="52">
                <a:solidFill>
                  <a:srgbClr val="9CA3A5"/>
                </a:solidFill>
                <a:latin typeface="細明體"/>
                <a:cs typeface="細明體"/>
              </a:rPr>
              <a:t>M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B</a:t>
            </a:r>
            <a:r>
              <a:rPr dirty="0" baseline="5555" sz="1500" spc="-8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 spc="-284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6172" sz="1350" spc="-540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6172" sz="1350" spc="-525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24691" sz="1350" spc="-7">
                <a:solidFill>
                  <a:srgbClr val="757980"/>
                </a:solidFill>
                <a:latin typeface="細明體"/>
                <a:cs typeface="細明體"/>
              </a:rPr>
              <a:t>”</a:t>
            </a:r>
            <a:r>
              <a:rPr dirty="0" baseline="3086" sz="1350" spc="-37">
                <a:solidFill>
                  <a:srgbClr val="757980"/>
                </a:solidFill>
                <a:latin typeface="細明體"/>
                <a:cs typeface="細明體"/>
              </a:rPr>
              <a:t>里</a:t>
            </a:r>
            <a:r>
              <a:rPr dirty="0" sz="900" spc="95">
                <a:solidFill>
                  <a:srgbClr val="757980"/>
                </a:solidFill>
                <a:latin typeface="細明體"/>
                <a:cs typeface="細明體"/>
              </a:rPr>
              <a:t>至</a:t>
            </a:r>
            <a:r>
              <a:rPr dirty="0" baseline="6172" sz="1350" spc="97">
                <a:solidFill>
                  <a:srgbClr val="757980"/>
                </a:solidFill>
                <a:latin typeface="細明體"/>
                <a:cs typeface="細明體"/>
              </a:rPr>
              <a:t>每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2</a:t>
            </a:r>
            <a:r>
              <a:rPr dirty="0" baseline="2777" sz="1500" spc="-35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 spc="157">
                <a:solidFill>
                  <a:srgbClr val="757980"/>
                </a:solidFill>
                <a:latin typeface="細明體"/>
                <a:cs typeface="細明體"/>
              </a:rPr>
              <a:t>8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3</a:t>
            </a:r>
            <a:r>
              <a:rPr dirty="0" baseline="5555" sz="1500" spc="-23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2</a:t>
            </a:r>
            <a:r>
              <a:rPr dirty="0" sz="1000" spc="-29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 spc="-187">
                <a:solidFill>
                  <a:srgbClr val="757980"/>
                </a:solidFill>
                <a:latin typeface="細明體"/>
                <a:cs typeface="細明體"/>
              </a:rPr>
              <a:t>2</a:t>
            </a:r>
            <a:r>
              <a:rPr dirty="0" baseline="6172" sz="1350" spc="-127">
                <a:solidFill>
                  <a:srgbClr val="757980"/>
                </a:solidFill>
                <a:latin typeface="細明體"/>
                <a:cs typeface="細明體"/>
              </a:rPr>
              <a:t>晶</a:t>
            </a:r>
            <a:r>
              <a:rPr dirty="0" baseline="3086" sz="1350">
                <a:solidFill>
                  <a:srgbClr val="757980"/>
                </a:solidFill>
                <a:latin typeface="細明體"/>
                <a:cs typeface="細明體"/>
              </a:rPr>
              <a:t>且</a:t>
            </a:r>
            <a:r>
              <a:rPr dirty="0" baseline="3086" sz="1350" spc="-47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3086" sz="1350">
                <a:solidFill>
                  <a:srgbClr val="757980"/>
                </a:solidFill>
                <a:latin typeface="細明體"/>
                <a:cs typeface="細明體"/>
              </a:rPr>
              <a:t>連</a:t>
            </a:r>
            <a:r>
              <a:rPr dirty="0" baseline="3086" sz="1350" spc="-3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 spc="15">
                <a:solidFill>
                  <a:srgbClr val="757980"/>
                </a:solidFill>
                <a:latin typeface="細明體"/>
                <a:cs typeface="細明體"/>
              </a:rPr>
              <a:t>8</a:t>
            </a:r>
            <a:r>
              <a:rPr dirty="0" baseline="2777" sz="1500" spc="37">
                <a:solidFill>
                  <a:srgbClr val="757980"/>
                </a:solidFill>
                <a:latin typeface="細明體"/>
                <a:cs typeface="細明體"/>
              </a:rPr>
              <a:t>h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2777" sz="1500" spc="-34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 spc="-75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6172" sz="1350" spc="-232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s</a:t>
            </a:r>
            <a:r>
              <a:rPr dirty="0" baseline="2777" sz="1500" spc="-547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9CA3A5"/>
                </a:solidFill>
                <a:latin typeface="細明體"/>
                <a:cs typeface="細明體"/>
              </a:rPr>
              <a:t>p</a:t>
            </a:r>
            <a:r>
              <a:rPr dirty="0" baseline="8333" sz="1500" spc="-39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g</a:t>
            </a:r>
            <a:r>
              <a:rPr dirty="0" baseline="2777" sz="1500" spc="23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37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sz="1000" spc="-22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75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3086" sz="1350" spc="-30">
                <a:solidFill>
                  <a:srgbClr val="9CA3A5"/>
                </a:solidFill>
                <a:latin typeface="細明體"/>
                <a:cs typeface="細明體"/>
              </a:rPr>
              <a:t>串</a:t>
            </a:r>
            <a:r>
              <a:rPr dirty="0" baseline="5555" sz="1500" spc="157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8333" sz="1500" spc="-97">
                <a:solidFill>
                  <a:srgbClr val="9CA3A5"/>
                </a:solidFill>
                <a:latin typeface="細明體"/>
                <a:cs typeface="細明體"/>
              </a:rPr>
              <a:t>a</a:t>
            </a:r>
            <a:r>
              <a:rPr dirty="0" baseline="5555" sz="1500" spc="-217">
                <a:solidFill>
                  <a:srgbClr val="9CA3A5"/>
                </a:solidFill>
                <a:latin typeface="細明體"/>
                <a:cs typeface="細明體"/>
              </a:rPr>
              <a:t>o</a:t>
            </a:r>
            <a:r>
              <a:rPr dirty="0" baseline="3086" sz="1350" spc="-630">
                <a:solidFill>
                  <a:srgbClr val="9CA3A5"/>
                </a:solidFill>
                <a:latin typeface="細明體"/>
                <a:cs typeface="細明體"/>
              </a:rPr>
              <a:t>苟</a:t>
            </a:r>
            <a:r>
              <a:rPr dirty="0" baseline="3086" sz="1350" spc="-457">
                <a:solidFill>
                  <a:srgbClr val="9CA3A5"/>
                </a:solidFill>
                <a:latin typeface="細明體"/>
                <a:cs typeface="細明體"/>
              </a:rPr>
              <a:t>且</a:t>
            </a:r>
            <a:r>
              <a:rPr dirty="0" baseline="15432" sz="1350" spc="-517">
                <a:solidFill>
                  <a:srgbClr val="9CA3A5"/>
                </a:solidFill>
                <a:latin typeface="細明體"/>
                <a:cs typeface="細明體"/>
              </a:rPr>
              <a:t>，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24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2777" sz="1500" spc="-35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g</a:t>
            </a:r>
            <a:r>
              <a:rPr dirty="0" baseline="2777" sz="1500" spc="23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 spc="-179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337">
                <a:solidFill>
                  <a:srgbClr val="9CA3A5"/>
                </a:solidFill>
                <a:latin typeface="細明體"/>
                <a:cs typeface="細明體"/>
              </a:rPr>
              <a:t>w</a:t>
            </a:r>
            <a:r>
              <a:rPr dirty="0" baseline="2777" sz="1500" spc="104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2777" sz="1500" spc="-547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g</a:t>
            </a:r>
            <a:r>
              <a:rPr dirty="0" baseline="5555" sz="1500" spc="-547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9CA3A5"/>
                </a:solidFill>
                <a:latin typeface="細明體"/>
                <a:cs typeface="細明體"/>
              </a:rPr>
              <a:t>a</a:t>
            </a:r>
            <a:r>
              <a:rPr dirty="0" baseline="8333" sz="1500" spc="-41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 spc="-120">
                <a:solidFill>
                  <a:srgbClr val="9CA3A5"/>
                </a:solidFill>
                <a:latin typeface="細明體"/>
                <a:cs typeface="細明體"/>
              </a:rPr>
              <a:t>d</a:t>
            </a:r>
            <a:r>
              <a:rPr dirty="0" sz="1000" spc="-25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3086" sz="1350" spc="-202">
                <a:solidFill>
                  <a:srgbClr val="9CA3A5"/>
                </a:solidFill>
                <a:latin typeface="細明體"/>
                <a:cs typeface="細明體"/>
              </a:rPr>
              <a:t>口</a:t>
            </a:r>
            <a:r>
              <a:rPr dirty="0" sz="900">
                <a:solidFill>
                  <a:srgbClr val="9CA3A5"/>
                </a:solidFill>
                <a:latin typeface="細明體"/>
                <a:cs typeface="細明體"/>
              </a:rPr>
              <a:t>百</a:t>
            </a:r>
            <a:r>
              <a:rPr dirty="0" sz="900" spc="-29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sz="1000" spc="-22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-292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1410">
                <a:solidFill>
                  <a:srgbClr val="9CA3A5"/>
                </a:solidFill>
                <a:latin typeface="細明體"/>
                <a:cs typeface="細明體"/>
              </a:rPr>
              <a:t>ω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M</a:t>
            </a:r>
            <a:endParaRPr baseline="2777" sz="1500">
              <a:latin typeface="細明體"/>
              <a:cs typeface="細明體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006670" y="1816895"/>
            <a:ext cx="192405" cy="711517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8333" sz="1500" spc="-19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2777" sz="1500" spc="-44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 spc="-195">
                <a:solidFill>
                  <a:srgbClr val="8A9093"/>
                </a:solidFill>
                <a:latin typeface="細明體"/>
                <a:cs typeface="細明體"/>
              </a:rPr>
              <a:t>O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5555" sz="1500" spc="-54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5555" sz="1500" spc="-34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8333" sz="1500" spc="-19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2777" sz="1500" spc="-34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49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R</a:t>
            </a:r>
            <a:r>
              <a:rPr dirty="0" baseline="5555" sz="1500" spc="-29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8333" sz="1500" spc="-47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645" sz="1575">
                <a:solidFill>
                  <a:srgbClr val="8A9093"/>
                </a:solidFill>
                <a:latin typeface="細明體"/>
                <a:cs typeface="細明體"/>
              </a:rPr>
              <a:t>空</a:t>
            </a:r>
            <a:r>
              <a:rPr dirty="0" baseline="2645" sz="1575" spc="-26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24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18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15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8333" sz="1500" spc="-37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5555" sz="1500" spc="-24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65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22">
                <a:solidFill>
                  <a:srgbClr val="8A9093"/>
                </a:solidFill>
                <a:latin typeface="細明體"/>
                <a:cs typeface="細明體"/>
              </a:rPr>
              <a:t>9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r>
              <a:rPr dirty="0" baseline="5555" sz="1500" spc="-35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20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3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900" spc="-770">
                <a:solidFill>
                  <a:srgbClr val="626B97"/>
                </a:solidFill>
                <a:latin typeface="細明體"/>
                <a:cs typeface="細明體"/>
              </a:rPr>
              <a:t>－</a:t>
            </a:r>
            <a:r>
              <a:rPr dirty="0" baseline="6172" sz="1350">
                <a:solidFill>
                  <a:srgbClr val="626B97"/>
                </a:solidFill>
                <a:latin typeface="細明體"/>
                <a:cs typeface="細明體"/>
              </a:rPr>
              <a:t>－</a:t>
            </a:r>
            <a:r>
              <a:rPr dirty="0" baseline="6172" sz="1350" spc="-427">
                <a:solidFill>
                  <a:srgbClr val="626B97"/>
                </a:solidFill>
                <a:latin typeface="細明體"/>
                <a:cs typeface="細明體"/>
              </a:rPr>
              <a:t> </a:t>
            </a:r>
            <a:r>
              <a:rPr dirty="0" baseline="2777" sz="1500" spc="-330">
                <a:solidFill>
                  <a:srgbClr val="8A9093"/>
                </a:solidFill>
                <a:latin typeface="細明體"/>
                <a:cs typeface="細明體"/>
              </a:rPr>
              <a:t>H</a:t>
            </a:r>
            <a:r>
              <a:rPr dirty="0" baseline="2777" sz="1500" spc="-337">
                <a:solidFill>
                  <a:srgbClr val="8A9093"/>
                </a:solidFill>
                <a:latin typeface="細明體"/>
                <a:cs typeface="細明體"/>
              </a:rPr>
              <a:t>w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z</a:t>
            </a:r>
            <a:r>
              <a:rPr dirty="0" baseline="2777" sz="1500" spc="-54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8333" sz="1500" spc="17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284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6172" sz="1350" spc="-157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B</a:t>
            </a:r>
            <a:r>
              <a:rPr dirty="0" sz="1000" spc="-2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3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232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3086" sz="1350" spc="-359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S</a:t>
            </a:r>
            <a:r>
              <a:rPr dirty="0" baseline="5555" sz="1500" spc="-4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 spc="-225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900" spc="-400">
                <a:solidFill>
                  <a:srgbClr val="8A9093"/>
                </a:solidFill>
                <a:latin typeface="細明體"/>
                <a:cs typeface="細明體"/>
              </a:rPr>
              <a:t>句</a:t>
            </a:r>
            <a:r>
              <a:rPr dirty="0" baseline="3086" sz="1350" spc="-97">
                <a:solidFill>
                  <a:srgbClr val="8A9093"/>
                </a:solidFill>
                <a:latin typeface="細明體"/>
                <a:cs typeface="細明體"/>
              </a:rPr>
              <a:t>話</a:t>
            </a:r>
            <a:r>
              <a:rPr dirty="0" sz="900" spc="-229">
                <a:solidFill>
                  <a:srgbClr val="8A9093"/>
                </a:solidFill>
                <a:latin typeface="細明體"/>
                <a:cs typeface="細明體"/>
              </a:rPr>
              <a:t>膏</a:t>
            </a:r>
            <a:r>
              <a:rPr dirty="0" baseline="15432" sz="1350" spc="-787">
                <a:solidFill>
                  <a:srgbClr val="8A9093"/>
                </a:solidFill>
                <a:latin typeface="細明體"/>
                <a:cs typeface="細明體"/>
              </a:rPr>
              <a:t>，</a:t>
            </a:r>
            <a:r>
              <a:rPr dirty="0" baseline="3086" sz="1350" spc="-254">
                <a:solidFill>
                  <a:srgbClr val="8A9093"/>
                </a:solidFill>
                <a:latin typeface="細明體"/>
                <a:cs typeface="細明體"/>
              </a:rPr>
              <a:t>且</a:t>
            </a:r>
            <a:r>
              <a:rPr dirty="0" baseline="3086" sz="1350">
                <a:solidFill>
                  <a:srgbClr val="8A9093"/>
                </a:solidFill>
                <a:latin typeface="細明體"/>
                <a:cs typeface="細明體"/>
              </a:rPr>
              <a:t>串</a:t>
            </a:r>
            <a:r>
              <a:rPr dirty="0" baseline="3086" sz="1350" spc="-23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229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5555" sz="1500" spc="-3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R</a:t>
            </a:r>
            <a:r>
              <a:rPr dirty="0" baseline="2777" sz="1500" spc="-3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19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sz="1000" spc="-8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3086" sz="1350">
                <a:solidFill>
                  <a:srgbClr val="8A9093"/>
                </a:solidFill>
                <a:latin typeface="細明體"/>
                <a:cs typeface="細明體"/>
              </a:rPr>
              <a:t>串</a:t>
            </a:r>
            <a:r>
              <a:rPr dirty="0" baseline="3086" sz="1350" spc="-43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 spc="-39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8333" sz="1500" spc="-60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8A9093"/>
                </a:solidFill>
                <a:latin typeface="細明體"/>
                <a:cs typeface="細明體"/>
              </a:rPr>
              <a:t>宮</a:t>
            </a:r>
            <a:r>
              <a:rPr dirty="0" baseline="4629" sz="900" spc="6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8A9093"/>
                </a:solidFill>
                <a:latin typeface="細明體"/>
                <a:cs typeface="細明體"/>
              </a:rPr>
              <a:t>室</a:t>
            </a:r>
            <a:r>
              <a:rPr dirty="0" baseline="4629" sz="900" spc="15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4629" sz="900" spc="-502">
                <a:solidFill>
                  <a:srgbClr val="8A9093"/>
                </a:solidFill>
                <a:latin typeface="細明體"/>
                <a:cs typeface="細明體"/>
              </a:rPr>
              <a:t>里</a:t>
            </a:r>
            <a:r>
              <a:rPr dirty="0" baseline="5555" sz="1500" spc="-412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2777" sz="1500" spc="-390">
                <a:solidFill>
                  <a:srgbClr val="8A9093"/>
                </a:solidFill>
                <a:latin typeface="細明體"/>
                <a:cs typeface="細明體"/>
              </a:rPr>
              <a:t>v</a:t>
            </a:r>
            <a:r>
              <a:rPr dirty="0" sz="1000" spc="-220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7246" sz="1725" spc="-667">
                <a:solidFill>
                  <a:srgbClr val="8A9093"/>
                </a:solidFill>
                <a:latin typeface="細明體"/>
                <a:cs typeface="細明體"/>
              </a:rPr>
              <a:t>哥</a:t>
            </a:r>
            <a:r>
              <a:rPr dirty="0" baseline="2415" sz="1725" spc="104">
                <a:solidFill>
                  <a:srgbClr val="8A9093"/>
                </a:solidFill>
                <a:latin typeface="細明體"/>
                <a:cs typeface="細明體"/>
              </a:rPr>
              <a:t>哥</a:t>
            </a:r>
            <a:r>
              <a:rPr dirty="0" baseline="5555" sz="1500" spc="150">
                <a:solidFill>
                  <a:srgbClr val="8A9093"/>
                </a:solidFill>
                <a:latin typeface="細明體"/>
                <a:cs typeface="細明體"/>
              </a:rPr>
              <a:t>5</a:t>
            </a:r>
            <a:r>
              <a:rPr dirty="0" baseline="5555" sz="1500" spc="-127">
                <a:solidFill>
                  <a:srgbClr val="8A9093"/>
                </a:solidFill>
                <a:latin typeface="細明體"/>
                <a:cs typeface="細明體"/>
              </a:rPr>
              <a:t>2</a:t>
            </a:r>
            <a:r>
              <a:rPr dirty="0" baseline="8333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8333" sz="1500" spc="-442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97">
                <a:solidFill>
                  <a:srgbClr val="8A9093"/>
                </a:solidFill>
                <a:latin typeface="細明體"/>
                <a:cs typeface="細明體"/>
              </a:rPr>
              <a:t>m</a:t>
            </a:r>
            <a:r>
              <a:rPr dirty="0" baseline="2777" sz="1500" spc="52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2777" sz="1500" spc="-195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8333" sz="1500" spc="-165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6172" sz="1350" spc="-622">
                <a:solidFill>
                  <a:srgbClr val="8A9093"/>
                </a:solidFill>
                <a:latin typeface="細明體"/>
                <a:cs typeface="細明體"/>
              </a:rPr>
              <a:t>－</a:t>
            </a:r>
            <a:r>
              <a:rPr dirty="0" baseline="5555" sz="1500">
                <a:solidFill>
                  <a:srgbClr val="8A9093"/>
                </a:solidFill>
                <a:latin typeface="細明體"/>
                <a:cs typeface="細明體"/>
              </a:rPr>
              <a:t>J</a:t>
            </a:r>
            <a:r>
              <a:rPr dirty="0" baseline="5555" sz="1500" spc="-284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sz="1000" spc="-25">
                <a:solidFill>
                  <a:srgbClr val="8A9093"/>
                </a:solidFill>
                <a:latin typeface="細明體"/>
                <a:cs typeface="細明體"/>
              </a:rPr>
              <a:t>E</a:t>
            </a:r>
            <a:r>
              <a:rPr dirty="0" baseline="6172" sz="1350" spc="-367">
                <a:solidFill>
                  <a:srgbClr val="8A9093"/>
                </a:solidFill>
                <a:latin typeface="細明體"/>
                <a:cs typeface="細明體"/>
              </a:rPr>
              <a:t>伺</a:t>
            </a:r>
            <a:r>
              <a:rPr dirty="0" sz="900" spc="-455">
                <a:solidFill>
                  <a:srgbClr val="8A9093"/>
                </a:solidFill>
                <a:latin typeface="細明體"/>
                <a:cs typeface="細明體"/>
              </a:rPr>
              <a:t>口</a:t>
            </a:r>
            <a:r>
              <a:rPr dirty="0" baseline="18518" sz="1350" spc="-419">
                <a:solidFill>
                  <a:srgbClr val="8A9093"/>
                </a:solidFill>
                <a:latin typeface="細明體"/>
                <a:cs typeface="細明體"/>
              </a:rPr>
              <a:t>”</a:t>
            </a:r>
            <a:r>
              <a:rPr dirty="0" baseline="3086" sz="1350" spc="-345">
                <a:solidFill>
                  <a:srgbClr val="8A9093"/>
                </a:solidFill>
                <a:latin typeface="細明體"/>
                <a:cs typeface="細明體"/>
              </a:rPr>
              <a:t>。</a:t>
            </a:r>
            <a:r>
              <a:rPr dirty="0" baseline="6172" sz="1350" spc="-179">
                <a:solidFill>
                  <a:srgbClr val="8A9093"/>
                </a:solidFill>
                <a:latin typeface="細明體"/>
                <a:cs typeface="細明體"/>
              </a:rPr>
              <a:t>喜</a:t>
            </a:r>
            <a:r>
              <a:rPr dirty="0" baseline="2777" sz="1500">
                <a:solidFill>
                  <a:srgbClr val="8A9093"/>
                </a:solidFill>
                <a:latin typeface="細明體"/>
                <a:cs typeface="細明體"/>
              </a:rPr>
              <a:t>g</a:t>
            </a:r>
            <a:r>
              <a:rPr dirty="0" baseline="2777" sz="1500" spc="-37">
                <a:solidFill>
                  <a:srgbClr val="8A9093"/>
                </a:solidFill>
                <a:latin typeface="細明體"/>
                <a:cs typeface="細明體"/>
              </a:rPr>
              <a:t> </a:t>
            </a:r>
            <a:r>
              <a:rPr dirty="0" baseline="2777" sz="1500" spc="-104">
                <a:solidFill>
                  <a:srgbClr val="8A9093"/>
                </a:solidFill>
                <a:latin typeface="細明體"/>
                <a:cs typeface="細明體"/>
              </a:rPr>
              <a:t>a</a:t>
            </a:r>
            <a:r>
              <a:rPr dirty="0" baseline="3086" sz="1350" spc="-150">
                <a:solidFill>
                  <a:srgbClr val="8A9093"/>
                </a:solidFill>
                <a:latin typeface="細明體"/>
                <a:cs typeface="細明體"/>
              </a:rPr>
              <a:t>這</a:t>
            </a:r>
            <a:r>
              <a:rPr dirty="0" sz="900" spc="-15">
                <a:solidFill>
                  <a:srgbClr val="8A9093"/>
                </a:solidFill>
                <a:latin typeface="細明體"/>
                <a:cs typeface="細明體"/>
              </a:rPr>
              <a:t>苟</a:t>
            </a:r>
            <a:r>
              <a:rPr dirty="0" baseline="6172" sz="1350" spc="-202">
                <a:solidFill>
                  <a:srgbClr val="8A9093"/>
                </a:solidFill>
                <a:latin typeface="細明體"/>
                <a:cs typeface="細明體"/>
              </a:rPr>
              <a:t>且</a:t>
            </a:r>
            <a:r>
              <a:rPr dirty="0" baseline="12345" sz="1350" spc="-247">
                <a:solidFill>
                  <a:srgbClr val="8A9093"/>
                </a:solidFill>
                <a:latin typeface="細明體"/>
                <a:cs typeface="細明體"/>
              </a:rPr>
              <a:t>會</a:t>
            </a:r>
            <a:r>
              <a:rPr dirty="0" baseline="6172" sz="1350">
                <a:solidFill>
                  <a:srgbClr val="8A9093"/>
                </a:solidFill>
                <a:latin typeface="細明體"/>
                <a:cs typeface="細明體"/>
              </a:rPr>
              <a:t>哩</a:t>
            </a:r>
            <a:endParaRPr baseline="6172" sz="1350">
              <a:latin typeface="細明體"/>
              <a:cs typeface="細明體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891940" y="1613945"/>
            <a:ext cx="222250" cy="72898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6172" sz="1350" spc="-472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6172" sz="1350" spc="112">
                <a:solidFill>
                  <a:srgbClr val="757980"/>
                </a:solidFill>
                <a:latin typeface="細明體"/>
                <a:cs typeface="細明體"/>
              </a:rPr>
              <a:t>主</a:t>
            </a:r>
            <a:r>
              <a:rPr dirty="0" baseline="5555" sz="1500" spc="-112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5555" sz="1500" spc="-202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sz="1000" spc="-14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baseline="5555" sz="1500" spc="-14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5555" sz="1500" spc="-53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14814" sz="1125" spc="75">
                <a:solidFill>
                  <a:srgbClr val="757980"/>
                </a:solidFill>
                <a:latin typeface="細明體"/>
                <a:cs typeface="細明體"/>
              </a:rPr>
              <a:t>甘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S</a:t>
            </a:r>
            <a:r>
              <a:rPr dirty="0" baseline="5555" sz="1500" spc="-494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2777" sz="1500" spc="-30">
                <a:solidFill>
                  <a:srgbClr val="757980"/>
                </a:solidFill>
                <a:latin typeface="細明體"/>
                <a:cs typeface="細明體"/>
              </a:rPr>
              <a:t>Z</a:t>
            </a:r>
            <a:r>
              <a:rPr dirty="0" baseline="3086" sz="1350" spc="-427">
                <a:solidFill>
                  <a:srgbClr val="9CA3A5"/>
                </a:solidFill>
                <a:latin typeface="細明體"/>
                <a:cs typeface="細明體"/>
              </a:rPr>
              <a:t>苟</a:t>
            </a:r>
            <a:r>
              <a:rPr dirty="0" baseline="3086" sz="1350">
                <a:solidFill>
                  <a:srgbClr val="9CA3A5"/>
                </a:solidFill>
                <a:latin typeface="細明體"/>
                <a:cs typeface="細明體"/>
              </a:rPr>
              <a:t>且</a:t>
            </a:r>
            <a:r>
              <a:rPr dirty="0" baseline="3086" sz="1350" spc="-50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222" sz="1875" spc="7">
                <a:solidFill>
                  <a:srgbClr val="9CA3A5"/>
                </a:solidFill>
                <a:latin typeface="細明體"/>
                <a:cs typeface="細明體"/>
              </a:rPr>
              <a:t>6</a:t>
            </a:r>
            <a:r>
              <a:rPr dirty="0" baseline="15432" sz="1350" spc="-442">
                <a:solidFill>
                  <a:srgbClr val="9CA3A5"/>
                </a:solidFill>
                <a:latin typeface="細明體"/>
                <a:cs typeface="細明體"/>
              </a:rPr>
              <a:t>．</a:t>
            </a:r>
            <a:r>
              <a:rPr dirty="0" baseline="5555" sz="1500" spc="-209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sz="900" spc="-175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2777" sz="15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baseline="2777" sz="1500" spc="-89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8333" sz="1500" spc="-30">
                <a:solidFill>
                  <a:srgbClr val="757980"/>
                </a:solidFill>
                <a:latin typeface="細明體"/>
                <a:cs typeface="細明體"/>
              </a:rPr>
              <a:t>S</a:t>
            </a:r>
            <a:r>
              <a:rPr dirty="0" sz="900" spc="-770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9259" sz="1350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9259" sz="1350" spc="-30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376" sz="2325" spc="-112">
                <a:solidFill>
                  <a:srgbClr val="757980"/>
                </a:solidFill>
                <a:latin typeface="細明體"/>
                <a:cs typeface="細明體"/>
              </a:rPr>
              <a:t>r</a:t>
            </a:r>
            <a:r>
              <a:rPr dirty="0" sz="900" spc="-660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6172" sz="1350" spc="-270">
                <a:solidFill>
                  <a:srgbClr val="757980"/>
                </a:solidFill>
                <a:latin typeface="細明體"/>
                <a:cs typeface="細明體"/>
              </a:rPr>
              <a:t>。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37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11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44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5555" sz="1500" spc="-24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5555" sz="1500" spc="-14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14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44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29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6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-27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6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w</a:t>
            </a:r>
            <a:r>
              <a:rPr dirty="0" baseline="2777" sz="1500" spc="-494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900" spc="-50">
                <a:solidFill>
                  <a:srgbClr val="9CA3A5"/>
                </a:solidFill>
                <a:latin typeface="細明體"/>
                <a:cs typeface="細明體"/>
              </a:rPr>
              <a:t>苟</a:t>
            </a:r>
            <a:r>
              <a:rPr dirty="0" baseline="9259" sz="1350" spc="37">
                <a:solidFill>
                  <a:srgbClr val="9CA3A5"/>
                </a:solidFill>
                <a:latin typeface="細明體"/>
                <a:cs typeface="細明體"/>
              </a:rPr>
              <a:t>且</a:t>
            </a:r>
            <a:r>
              <a:rPr dirty="0" baseline="8333" sz="1500">
                <a:solidFill>
                  <a:srgbClr val="9CA3A5"/>
                </a:solidFill>
                <a:latin typeface="細明體"/>
                <a:cs typeface="細明體"/>
              </a:rPr>
              <a:t>b</a:t>
            </a:r>
            <a:r>
              <a:rPr dirty="0" baseline="8333" sz="1500" spc="-20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 spc="-7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U</a:t>
            </a:r>
            <a:r>
              <a:rPr dirty="0" baseline="5555" sz="1500" spc="-54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345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39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157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345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sz="1000" spc="-295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-15">
                <a:solidFill>
                  <a:srgbClr val="9CA3A5"/>
                </a:solidFill>
                <a:latin typeface="細明體"/>
                <a:cs typeface="細明體"/>
              </a:rPr>
              <a:t>3</a:t>
            </a:r>
            <a:r>
              <a:rPr dirty="0" baseline="11111" sz="1500">
                <a:solidFill>
                  <a:srgbClr val="9CA3A5"/>
                </a:solidFill>
                <a:latin typeface="細明體"/>
                <a:cs typeface="細明體"/>
              </a:rPr>
              <a:t>g</a:t>
            </a:r>
            <a:r>
              <a:rPr dirty="0" baseline="11111" sz="1500" spc="-247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5555" sz="1500" spc="-135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5555" sz="1500" spc="-8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5555" sz="1500" spc="-8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5555" sz="1500" spc="-195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z</a:t>
            </a:r>
            <a:r>
              <a:rPr dirty="0" baseline="2777" sz="1500" spc="-442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o</a:t>
            </a:r>
            <a:r>
              <a:rPr dirty="0" baseline="5555" sz="1500" spc="-41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5555" sz="1500" spc="7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2777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2777" sz="1500" spc="-240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5555" sz="1500" spc="-89">
                <a:solidFill>
                  <a:srgbClr val="9CA3A5"/>
                </a:solidFill>
                <a:latin typeface="細明體"/>
                <a:cs typeface="細明體"/>
              </a:rPr>
              <a:t> </a:t>
            </a:r>
            <a:r>
              <a:rPr dirty="0" baseline="5555" sz="1500" spc="-284">
                <a:solidFill>
                  <a:srgbClr val="9CA3A5"/>
                </a:solidFill>
                <a:latin typeface="細明體"/>
                <a:cs typeface="細明體"/>
              </a:rPr>
              <a:t>S</a:t>
            </a:r>
            <a:r>
              <a:rPr dirty="0" baseline="3086" sz="1350" spc="-817">
                <a:solidFill>
                  <a:srgbClr val="9CA3A5"/>
                </a:solidFill>
                <a:latin typeface="細明體"/>
                <a:cs typeface="細明體"/>
              </a:rPr>
              <a:t>－</a:t>
            </a:r>
            <a:r>
              <a:rPr dirty="0" baseline="5555" sz="1500" spc="104">
                <a:solidFill>
                  <a:srgbClr val="9CA3A5"/>
                </a:solidFill>
                <a:latin typeface="細明體"/>
                <a:cs typeface="細明體"/>
              </a:rPr>
              <a:t>P</a:t>
            </a:r>
            <a:r>
              <a:rPr dirty="0" baseline="2777" sz="1500" spc="-284">
                <a:solidFill>
                  <a:srgbClr val="9CA3A5"/>
                </a:solidFill>
                <a:latin typeface="細明體"/>
                <a:cs typeface="細明體"/>
              </a:rPr>
              <a:t>E</a:t>
            </a:r>
            <a:r>
              <a:rPr dirty="0" baseline="3086" sz="1350" spc="-1350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3086" sz="1350" spc="-682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8333" sz="1500" spc="37">
                <a:solidFill>
                  <a:srgbClr val="757980"/>
                </a:solidFill>
                <a:latin typeface="細明體"/>
                <a:cs typeface="細明體"/>
              </a:rPr>
              <a:t>a</a:t>
            </a:r>
            <a:r>
              <a:rPr dirty="0" baseline="12345" sz="1350" spc="67">
                <a:solidFill>
                  <a:srgbClr val="757980"/>
                </a:solidFill>
                <a:latin typeface="細明體"/>
                <a:cs typeface="細明體"/>
              </a:rPr>
              <a:t>奇</a:t>
            </a:r>
            <a:r>
              <a:rPr dirty="0" sz="900" spc="15">
                <a:solidFill>
                  <a:srgbClr val="757980"/>
                </a:solidFill>
                <a:latin typeface="細明體"/>
                <a:cs typeface="細明體"/>
              </a:rPr>
              <a:t>百</a:t>
            </a:r>
            <a:r>
              <a:rPr dirty="0" baseline="11111" sz="1500">
                <a:solidFill>
                  <a:srgbClr val="757980"/>
                </a:solidFill>
                <a:latin typeface="細明體"/>
                <a:cs typeface="細明體"/>
              </a:rPr>
              <a:t>g</a:t>
            </a:r>
            <a:r>
              <a:rPr dirty="0" baseline="11111" sz="1500" spc="-19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 spc="52">
                <a:solidFill>
                  <a:srgbClr val="757980"/>
                </a:solidFill>
                <a:latin typeface="細明體"/>
                <a:cs typeface="細明體"/>
              </a:rPr>
              <a:t>s</a:t>
            </a:r>
            <a:r>
              <a:rPr dirty="0" baseline="18518" sz="1350" spc="-765">
                <a:solidFill>
                  <a:srgbClr val="757980"/>
                </a:solidFill>
                <a:latin typeface="細明體"/>
                <a:cs typeface="細明體"/>
              </a:rPr>
              <a:t>』</a:t>
            </a:r>
            <a:r>
              <a:rPr dirty="0" baseline="6172" sz="1350" spc="-742">
                <a:solidFill>
                  <a:srgbClr val="757980"/>
                </a:solidFill>
                <a:latin typeface="細明體"/>
                <a:cs typeface="細明體"/>
              </a:rPr>
              <a:t>＠</a:t>
            </a:r>
            <a:r>
              <a:rPr dirty="0" baseline="3086" sz="1350" spc="-900">
                <a:solidFill>
                  <a:srgbClr val="757980"/>
                </a:solidFill>
                <a:latin typeface="細明體"/>
                <a:cs typeface="細明體"/>
              </a:rPr>
              <a:t>旬</a:t>
            </a:r>
            <a:r>
              <a:rPr dirty="0" sz="900" spc="-500">
                <a:solidFill>
                  <a:srgbClr val="9CA3A5"/>
                </a:solidFill>
                <a:latin typeface="細明體"/>
                <a:cs typeface="細明體"/>
              </a:rPr>
              <a:t>，</a:t>
            </a:r>
            <a:r>
              <a:rPr dirty="0" baseline="6172" sz="1350" spc="-367">
                <a:solidFill>
                  <a:srgbClr val="9CA3A5"/>
                </a:solidFill>
                <a:latin typeface="細明體"/>
                <a:cs typeface="細明體"/>
              </a:rPr>
              <a:t>宴</a:t>
            </a:r>
            <a:r>
              <a:rPr dirty="0" baseline="21604" sz="1350" spc="-37">
                <a:solidFill>
                  <a:srgbClr val="9CA3A5"/>
                </a:solidFill>
                <a:latin typeface="細明體"/>
                <a:cs typeface="細明體"/>
              </a:rPr>
              <a:t>”</a:t>
            </a:r>
            <a:r>
              <a:rPr dirty="0" baseline="5555" sz="1500" spc="-127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h</a:t>
            </a:r>
            <a:r>
              <a:rPr dirty="0" sz="1000" spc="-31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E</a:t>
            </a:r>
            <a:r>
              <a:rPr dirty="0" sz="1000" spc="-19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2</a:t>
            </a:r>
            <a:r>
              <a:rPr dirty="0" baseline="5555" sz="1500" spc="-419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sz="1000">
                <a:solidFill>
                  <a:srgbClr val="757980"/>
                </a:solidFill>
                <a:latin typeface="細明體"/>
                <a:cs typeface="細明體"/>
              </a:rPr>
              <a:t>a</a:t>
            </a:r>
            <a:r>
              <a:rPr dirty="0" sz="1000" spc="-260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11111" sz="1500" spc="-165">
                <a:solidFill>
                  <a:srgbClr val="9CA3A5"/>
                </a:solidFill>
                <a:latin typeface="細明體"/>
                <a:cs typeface="細明體"/>
              </a:rPr>
              <a:t>p</a:t>
            </a:r>
            <a:r>
              <a:rPr dirty="0" baseline="6172" sz="1350" spc="-1155">
                <a:solidFill>
                  <a:srgbClr val="757980"/>
                </a:solidFill>
                <a:latin typeface="細明體"/>
                <a:cs typeface="細明體"/>
              </a:rPr>
              <a:t>－</a:t>
            </a:r>
            <a:r>
              <a:rPr dirty="0" baseline="6172" sz="1350" spc="-562">
                <a:solidFill>
                  <a:srgbClr val="9CA3A5"/>
                </a:solidFill>
                <a:latin typeface="細明體"/>
                <a:cs typeface="細明體"/>
              </a:rPr>
              <a:t>－</a:t>
            </a:r>
            <a:r>
              <a:rPr dirty="0" baseline="5555" sz="1500" spc="104">
                <a:solidFill>
                  <a:srgbClr val="757980"/>
                </a:solidFill>
                <a:latin typeface="細明體"/>
                <a:cs typeface="細明體"/>
              </a:rPr>
              <a:t>O</a:t>
            </a:r>
            <a:r>
              <a:rPr dirty="0" baseline="5555" sz="1500">
                <a:solidFill>
                  <a:srgbClr val="757980"/>
                </a:solidFill>
                <a:latin typeface="細明體"/>
                <a:cs typeface="細明體"/>
              </a:rPr>
              <a:t>S</a:t>
            </a:r>
            <a:r>
              <a:rPr dirty="0" baseline="5555" sz="1500" spc="-32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13888" sz="900">
                <a:solidFill>
                  <a:srgbClr val="757980"/>
                </a:solidFill>
                <a:latin typeface="細明體"/>
                <a:cs typeface="細明體"/>
              </a:rPr>
              <a:t>毒</a:t>
            </a:r>
            <a:r>
              <a:rPr dirty="0" baseline="13888" sz="900" spc="-82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757980"/>
                </a:solidFill>
                <a:latin typeface="細明體"/>
                <a:cs typeface="細明體"/>
              </a:rPr>
              <a:t>品</a:t>
            </a:r>
            <a:endParaRPr baseline="4629" sz="900">
              <a:latin typeface="細明體"/>
              <a:cs typeface="細明體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409731" y="169553"/>
            <a:ext cx="365760" cy="140589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5151" sz="1650" spc="-60">
                <a:solidFill>
                  <a:srgbClr val="757980"/>
                </a:solidFill>
                <a:latin typeface="細明體"/>
                <a:cs typeface="細明體"/>
              </a:rPr>
              <a:t>山</a:t>
            </a:r>
            <a:r>
              <a:rPr dirty="0" baseline="12626" sz="1650">
                <a:solidFill>
                  <a:srgbClr val="56626B"/>
                </a:solidFill>
                <a:latin typeface="細明體"/>
                <a:cs typeface="細明體"/>
              </a:rPr>
              <a:t>配</a:t>
            </a:r>
            <a:r>
              <a:rPr dirty="0" baseline="12626" sz="1650" spc="-27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6172" sz="3375">
                <a:solidFill>
                  <a:srgbClr val="56626B"/>
                </a:solidFill>
                <a:latin typeface="細明體"/>
                <a:cs typeface="細明體"/>
              </a:rPr>
              <a:t>E</a:t>
            </a:r>
            <a:r>
              <a:rPr dirty="0" baseline="6172" sz="3375" spc="-113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sz="2250" spc="10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sz="2250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sz="2250" spc="-819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-6613" sz="3150" spc="97">
                <a:solidFill>
                  <a:srgbClr val="56626B"/>
                </a:solidFill>
                <a:latin typeface="細明體"/>
                <a:cs typeface="細明體"/>
              </a:rPr>
              <a:t>邊</a:t>
            </a:r>
            <a:r>
              <a:rPr dirty="0" sz="2100">
                <a:solidFill>
                  <a:srgbClr val="548E9E"/>
                </a:solidFill>
                <a:latin typeface="細明體"/>
                <a:cs typeface="細明體"/>
              </a:rPr>
              <a:t>。</a:t>
            </a:r>
            <a:endParaRPr sz="2100">
              <a:latin typeface="細明體"/>
              <a:cs typeface="細明體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537710" y="7812275"/>
            <a:ext cx="349250" cy="112014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50">
                <a:solidFill>
                  <a:srgbClr val="56626B"/>
                </a:solidFill>
                <a:latin typeface="細明體"/>
                <a:cs typeface="細明體"/>
              </a:rPr>
              <a:t>r</a:t>
            </a:r>
            <a:r>
              <a:rPr dirty="0" sz="350" spc="15">
                <a:solidFill>
                  <a:srgbClr val="56626B"/>
                </a:solidFill>
                <a:latin typeface="細明體"/>
                <a:cs typeface="細明體"/>
              </a:rPr>
              <a:t>此</a:t>
            </a:r>
            <a:r>
              <a:rPr dirty="0" baseline="2314" sz="1800">
                <a:solidFill>
                  <a:srgbClr val="56626B"/>
                </a:solidFill>
                <a:latin typeface="細明體"/>
                <a:cs typeface="細明體"/>
              </a:rPr>
              <a:t>g</a:t>
            </a:r>
            <a:r>
              <a:rPr dirty="0" baseline="2314" sz="1800" spc="-63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2314" sz="1800">
                <a:solidFill>
                  <a:srgbClr val="56626B"/>
                </a:solidFill>
                <a:latin typeface="細明體"/>
                <a:cs typeface="細明體"/>
              </a:rPr>
              <a:t>x</a:t>
            </a:r>
            <a:r>
              <a:rPr dirty="0" baseline="2314" sz="1800" spc="-23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9259" sz="1800" spc="-382">
                <a:solidFill>
                  <a:srgbClr val="56626B"/>
                </a:solidFill>
                <a:latin typeface="細明體"/>
                <a:cs typeface="細明體"/>
              </a:rPr>
              <a:t>a</a:t>
            </a:r>
            <a:r>
              <a:rPr dirty="0" baseline="1207" sz="3450" spc="-2962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6944" sz="1800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6944" sz="1800" spc="-41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4830" sz="1725" spc="104">
                <a:solidFill>
                  <a:srgbClr val="56626B"/>
                </a:solidFill>
                <a:latin typeface="細明體"/>
                <a:cs typeface="細明體"/>
              </a:rPr>
              <a:t>u</a:t>
            </a:r>
            <a:r>
              <a:rPr dirty="0" baseline="4830" sz="1725">
                <a:solidFill>
                  <a:srgbClr val="56626B"/>
                </a:solidFill>
                <a:latin typeface="細明體"/>
                <a:cs typeface="細明體"/>
              </a:rPr>
              <a:t>c</a:t>
            </a:r>
            <a:r>
              <a:rPr dirty="0" baseline="4830" sz="1725" spc="-53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10101" sz="825" spc="52">
                <a:solidFill>
                  <a:srgbClr val="56626B"/>
                </a:solidFill>
                <a:latin typeface="細明體"/>
                <a:cs typeface="細明體"/>
              </a:rPr>
              <a:t>由</a:t>
            </a:r>
            <a:r>
              <a:rPr dirty="0" baseline="7246" sz="1725" spc="-577">
                <a:solidFill>
                  <a:srgbClr val="56626B"/>
                </a:solidFill>
                <a:latin typeface="細明體"/>
                <a:cs typeface="細明體"/>
              </a:rPr>
              <a:t>2</a:t>
            </a:r>
            <a:r>
              <a:rPr dirty="0" baseline="3267" sz="3825" spc="-3637">
                <a:solidFill>
                  <a:srgbClr val="56626B"/>
                </a:solidFill>
                <a:latin typeface="細明體"/>
                <a:cs typeface="細明體"/>
              </a:rPr>
              <a:t>。</a:t>
            </a:r>
            <a:r>
              <a:rPr dirty="0" baseline="12077" sz="1725" spc="-7">
                <a:solidFill>
                  <a:srgbClr val="56626B"/>
                </a:solidFill>
                <a:latin typeface="細明體"/>
                <a:cs typeface="細明體"/>
              </a:rPr>
              <a:t>σ</a:t>
            </a:r>
            <a:r>
              <a:rPr dirty="0" baseline="2222" sz="1875">
                <a:solidFill>
                  <a:srgbClr val="56626B"/>
                </a:solidFill>
                <a:latin typeface="細明體"/>
                <a:cs typeface="細明體"/>
              </a:rPr>
              <a:t>ω</a:t>
            </a:r>
            <a:endParaRPr baseline="2222" sz="1875">
              <a:latin typeface="細明體"/>
              <a:cs typeface="細明體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442144" y="4664066"/>
            <a:ext cx="195580" cy="428498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3086" sz="1350" spc="-644">
                <a:solidFill>
                  <a:srgbClr val="56626B"/>
                </a:solidFill>
                <a:latin typeface="細明體"/>
                <a:cs typeface="細明體"/>
              </a:rPr>
              <a:t>苟</a:t>
            </a:r>
            <a:r>
              <a:rPr dirty="0" baseline="3086" sz="1350" spc="-667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9259" sz="1800">
                <a:solidFill>
                  <a:srgbClr val="56626B"/>
                </a:solidFill>
                <a:latin typeface="細明體"/>
                <a:cs typeface="細明體"/>
              </a:rPr>
              <a:t>a</a:t>
            </a:r>
            <a:r>
              <a:rPr dirty="0" baseline="9259" sz="1800" spc="-73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6944" sz="1200" spc="-217">
                <a:solidFill>
                  <a:srgbClr val="56626B"/>
                </a:solidFill>
                <a:latin typeface="細明體"/>
                <a:cs typeface="細明體"/>
              </a:rPr>
              <a:t>個</a:t>
            </a:r>
            <a:r>
              <a:rPr dirty="0" baseline="3472" sz="1200">
                <a:solidFill>
                  <a:srgbClr val="56626B"/>
                </a:solidFill>
                <a:latin typeface="細明體"/>
                <a:cs typeface="細明體"/>
              </a:rPr>
              <a:t>缸</a:t>
            </a:r>
            <a:r>
              <a:rPr dirty="0" baseline="3472" sz="1200" spc="-277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24305" sz="1200" spc="-262">
                <a:solidFill>
                  <a:srgbClr val="56626B"/>
                </a:solidFill>
                <a:latin typeface="細明體"/>
                <a:cs typeface="細明體"/>
              </a:rPr>
              <a:t>』</a:t>
            </a:r>
            <a:r>
              <a:rPr dirty="0" baseline="9803" sz="127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9803" sz="1275" spc="187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3267" sz="1275" spc="-22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N</a:t>
            </a:r>
            <a:r>
              <a:rPr dirty="0" baseline="3267" sz="1275" spc="14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3267" sz="1275" spc="-27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X </a:t>
            </a:r>
            <a:r>
              <a:rPr dirty="0" baseline="3267" sz="1275" spc="-30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13071" sz="127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13071" sz="1275" spc="-32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9803" sz="1275" spc="-240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3086" sz="1350" spc="-742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4830" sz="1725">
                <a:solidFill>
                  <a:srgbClr val="56626B"/>
                </a:solidFill>
                <a:latin typeface="細明體"/>
                <a:cs typeface="細明體"/>
              </a:rPr>
              <a:t>u</a:t>
            </a:r>
            <a:r>
              <a:rPr dirty="0" baseline="4830" sz="1725" spc="97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7246" sz="172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7246" sz="1725" spc="-62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7246" sz="1725" spc="-434">
                <a:solidFill>
                  <a:srgbClr val="56626B"/>
                </a:solidFill>
                <a:latin typeface="細明體"/>
                <a:cs typeface="細明體"/>
              </a:rPr>
              <a:t>3</a:t>
            </a:r>
            <a:r>
              <a:rPr dirty="0" baseline="12077" sz="1725" spc="-434">
                <a:solidFill>
                  <a:srgbClr val="56626B"/>
                </a:solidFill>
                <a:latin typeface="細明體"/>
                <a:cs typeface="細明體"/>
              </a:rPr>
              <a:t>σ</a:t>
            </a:r>
            <a:r>
              <a:rPr dirty="0" baseline="9259" sz="1350" spc="-480">
                <a:solidFill>
                  <a:srgbClr val="56626B"/>
                </a:solidFill>
                <a:latin typeface="細明體"/>
                <a:cs typeface="細明體"/>
              </a:rPr>
              <a:t>也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ω</a:t>
            </a:r>
            <a:r>
              <a:rPr dirty="0" baseline="3267" sz="1275" spc="7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9803" sz="1275">
                <a:solidFill>
                  <a:srgbClr val="56626B"/>
                </a:solidFill>
                <a:latin typeface="細明體"/>
                <a:cs typeface="細明體"/>
              </a:rPr>
              <a:t>E</a:t>
            </a:r>
            <a:r>
              <a:rPr dirty="0" baseline="9803" sz="1275" spc="-31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9803" sz="127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9803" sz="1275" spc="-22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 spc="-142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9259" sz="1350" spc="-382">
                <a:solidFill>
                  <a:srgbClr val="56626B"/>
                </a:solidFill>
                <a:latin typeface="細明體"/>
                <a:cs typeface="細明體"/>
              </a:rPr>
              <a:t>咽</a:t>
            </a:r>
            <a:r>
              <a:rPr dirty="0" baseline="15432" sz="1350" spc="-652">
                <a:solidFill>
                  <a:srgbClr val="56626B"/>
                </a:solidFill>
                <a:latin typeface="細明體"/>
                <a:cs typeface="細明體"/>
              </a:rPr>
              <a:t>。</a:t>
            </a:r>
            <a:r>
              <a:rPr dirty="0" sz="900" spc="-195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6535" sz="1275">
                <a:solidFill>
                  <a:srgbClr val="56626B"/>
                </a:solidFill>
                <a:latin typeface="細明體"/>
                <a:cs typeface="細明體"/>
              </a:rPr>
              <a:t>J</a:t>
            </a:r>
            <a:r>
              <a:rPr dirty="0" baseline="6535" sz="1275" spc="-20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26143" sz="1275">
                <a:solidFill>
                  <a:srgbClr val="757980"/>
                </a:solidFill>
                <a:latin typeface="細明體"/>
                <a:cs typeface="細明體"/>
              </a:rPr>
              <a:t>a</a:t>
            </a:r>
            <a:r>
              <a:rPr dirty="0" baseline="26143" sz="1275" spc="-375">
                <a:solidFill>
                  <a:srgbClr val="757980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C</a:t>
            </a:r>
            <a:r>
              <a:rPr dirty="0" baseline="3267" sz="1275" spc="-12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F</a:t>
            </a:r>
            <a:r>
              <a:rPr dirty="0" baseline="3267" sz="1275" spc="-1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3267" sz="1275" spc="-217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sz="850">
                <a:solidFill>
                  <a:srgbClr val="56626B"/>
                </a:solidFill>
                <a:latin typeface="細明體"/>
                <a:cs typeface="細明體"/>
              </a:rPr>
              <a:t>X </a:t>
            </a:r>
            <a:r>
              <a:rPr dirty="0" sz="850" spc="-200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13071" sz="127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13071" sz="1275" spc="-367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9803" sz="1275" spc="-195">
                <a:solidFill>
                  <a:srgbClr val="56626B"/>
                </a:solidFill>
                <a:latin typeface="細明體"/>
                <a:cs typeface="細明體"/>
              </a:rPr>
              <a:t>C</a:t>
            </a:r>
            <a:r>
              <a:rPr dirty="0" baseline="3086" sz="1350" spc="-690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4830" sz="1725">
                <a:solidFill>
                  <a:srgbClr val="56626B"/>
                </a:solidFill>
                <a:latin typeface="細明體"/>
                <a:cs typeface="細明體"/>
              </a:rPr>
              <a:t>u</a:t>
            </a:r>
            <a:r>
              <a:rPr dirty="0" baseline="7246" sz="1725">
                <a:solidFill>
                  <a:srgbClr val="56626B"/>
                </a:solidFill>
                <a:latin typeface="細明體"/>
                <a:cs typeface="細明體"/>
              </a:rPr>
              <a:t>c</a:t>
            </a:r>
            <a:r>
              <a:rPr dirty="0" baseline="7246" sz="1725" spc="-517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13888" sz="900">
                <a:solidFill>
                  <a:srgbClr val="56626B"/>
                </a:solidFill>
                <a:latin typeface="細明體"/>
                <a:cs typeface="細明體"/>
              </a:rPr>
              <a:t>自</a:t>
            </a:r>
            <a:r>
              <a:rPr dirty="0" baseline="7246" sz="1725" spc="-434">
                <a:solidFill>
                  <a:srgbClr val="56626B"/>
                </a:solidFill>
                <a:latin typeface="細明體"/>
                <a:cs typeface="細明體"/>
              </a:rPr>
              <a:t>3</a:t>
            </a:r>
            <a:r>
              <a:rPr dirty="0" baseline="12077" sz="1725" spc="-434">
                <a:solidFill>
                  <a:srgbClr val="56626B"/>
                </a:solidFill>
                <a:latin typeface="細明體"/>
                <a:cs typeface="細明體"/>
              </a:rPr>
              <a:t>σ</a:t>
            </a:r>
            <a:r>
              <a:rPr dirty="0" baseline="9259" sz="1350" spc="-480">
                <a:solidFill>
                  <a:srgbClr val="56626B"/>
                </a:solidFill>
                <a:latin typeface="細明體"/>
                <a:cs typeface="細明體"/>
              </a:rPr>
              <a:t>也</a:t>
            </a:r>
            <a:r>
              <a:rPr dirty="0" baseline="3267" sz="1275">
                <a:solidFill>
                  <a:srgbClr val="56626B"/>
                </a:solidFill>
                <a:latin typeface="細明體"/>
                <a:cs typeface="細明體"/>
              </a:rPr>
              <a:t>ω</a:t>
            </a:r>
            <a:r>
              <a:rPr dirty="0" baseline="3267" sz="1275" spc="2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6535" sz="1275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6535" sz="1275" spc="-315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9803" sz="1275">
                <a:solidFill>
                  <a:srgbClr val="56626B"/>
                </a:solidFill>
                <a:latin typeface="細明體"/>
                <a:cs typeface="細明體"/>
              </a:rPr>
              <a:t>O</a:t>
            </a:r>
            <a:r>
              <a:rPr dirty="0" baseline="9803" sz="1275" spc="-172">
                <a:solidFill>
                  <a:srgbClr val="56626B"/>
                </a:solidFill>
                <a:latin typeface="細明體"/>
                <a:cs typeface="細明體"/>
              </a:rPr>
              <a:t> </a:t>
            </a:r>
            <a:r>
              <a:rPr dirty="0" baseline="3267" sz="1275" spc="-142">
                <a:solidFill>
                  <a:srgbClr val="56626B"/>
                </a:solidFill>
                <a:latin typeface="細明體"/>
                <a:cs typeface="細明體"/>
              </a:rPr>
              <a:t>Z</a:t>
            </a:r>
            <a:r>
              <a:rPr dirty="0" baseline="9259" sz="1350" spc="-382">
                <a:solidFill>
                  <a:srgbClr val="56626B"/>
                </a:solidFill>
                <a:latin typeface="細明體"/>
                <a:cs typeface="細明體"/>
              </a:rPr>
              <a:t>咽</a:t>
            </a:r>
            <a:r>
              <a:rPr dirty="0" baseline="15432" sz="1350" spc="-652">
                <a:solidFill>
                  <a:srgbClr val="56626B"/>
                </a:solidFill>
                <a:latin typeface="細明體"/>
                <a:cs typeface="細明體"/>
              </a:rPr>
              <a:t>。</a:t>
            </a:r>
            <a:r>
              <a:rPr dirty="0" baseline="3086" sz="1350" spc="-615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r>
              <a:rPr dirty="0" baseline="25925" sz="1125" spc="-397">
                <a:solidFill>
                  <a:srgbClr val="56626B"/>
                </a:solidFill>
                <a:latin typeface="細明體"/>
                <a:cs typeface="細明體"/>
              </a:rPr>
              <a:t>e</a:t>
            </a:r>
            <a:r>
              <a:rPr dirty="0" baseline="3086" sz="1350">
                <a:solidFill>
                  <a:srgbClr val="56626B"/>
                </a:solidFill>
                <a:latin typeface="細明體"/>
                <a:cs typeface="細明體"/>
              </a:rPr>
              <a:t>－</a:t>
            </a:r>
            <a:endParaRPr baseline="3086" sz="1350">
              <a:latin typeface="細明體"/>
              <a:cs typeface="細明體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5447" y="411480"/>
            <a:ext cx="8782812" cy="4937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999232" y="4814315"/>
            <a:ext cx="621792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009644" y="3863340"/>
            <a:ext cx="672084" cy="2606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05655" y="4791455"/>
            <a:ext cx="978408" cy="4754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583680" y="3863340"/>
            <a:ext cx="672083" cy="2468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656831" y="4777740"/>
            <a:ext cx="2112264" cy="4800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882396" y="1149858"/>
            <a:ext cx="1097280" cy="0"/>
          </a:xfrm>
          <a:custGeom>
            <a:avLst/>
            <a:gdLst/>
            <a:ahLst/>
            <a:cxnLst/>
            <a:rect l="l" t="t" r="r" b="b"/>
            <a:pathLst>
              <a:path w="1097280" h="0">
                <a:moveTo>
                  <a:pt x="0" y="0"/>
                </a:moveTo>
                <a:lnTo>
                  <a:pt x="1097280" y="0"/>
                </a:lnTo>
              </a:path>
            </a:pathLst>
          </a:custGeom>
          <a:ln w="13716">
            <a:solidFill>
              <a:srgbClr val="C8CF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345435" y="1149858"/>
            <a:ext cx="1508760" cy="0"/>
          </a:xfrm>
          <a:custGeom>
            <a:avLst/>
            <a:gdLst/>
            <a:ahLst/>
            <a:cxnLst/>
            <a:rect l="l" t="t" r="r" b="b"/>
            <a:pathLst>
              <a:path w="1508760" h="0">
                <a:moveTo>
                  <a:pt x="0" y="0"/>
                </a:moveTo>
                <a:lnTo>
                  <a:pt x="1508760" y="0"/>
                </a:lnTo>
              </a:path>
            </a:pathLst>
          </a:custGeom>
          <a:ln w="13716">
            <a:solidFill>
              <a:srgbClr val="C3CF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199132" y="1627632"/>
            <a:ext cx="1678305" cy="0"/>
          </a:xfrm>
          <a:custGeom>
            <a:avLst/>
            <a:gdLst/>
            <a:ahLst/>
            <a:cxnLst/>
            <a:rect l="l" t="t" r="r" b="b"/>
            <a:pathLst>
              <a:path w="1678304" h="0">
                <a:moveTo>
                  <a:pt x="0" y="0"/>
                </a:moveTo>
                <a:lnTo>
                  <a:pt x="1677923" y="0"/>
                </a:lnTo>
              </a:path>
            </a:pathLst>
          </a:custGeom>
          <a:ln w="18288">
            <a:solidFill>
              <a:srgbClr val="CCD4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199132" y="3442715"/>
            <a:ext cx="1682750" cy="0"/>
          </a:xfrm>
          <a:custGeom>
            <a:avLst/>
            <a:gdLst/>
            <a:ahLst/>
            <a:cxnLst/>
            <a:rect l="l" t="t" r="r" b="b"/>
            <a:pathLst>
              <a:path w="1682750" h="0">
                <a:moveTo>
                  <a:pt x="0" y="0"/>
                </a:moveTo>
                <a:lnTo>
                  <a:pt x="1682495" y="0"/>
                </a:lnTo>
              </a:path>
            </a:pathLst>
          </a:custGeom>
          <a:ln w="9144">
            <a:solidFill>
              <a:srgbClr val="B3BF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098548" y="5184647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9144">
            <a:solidFill>
              <a:srgbClr val="67676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504688" y="1149858"/>
            <a:ext cx="1632585" cy="0"/>
          </a:xfrm>
          <a:custGeom>
            <a:avLst/>
            <a:gdLst/>
            <a:ahLst/>
            <a:cxnLst/>
            <a:rect l="l" t="t" r="r" b="b"/>
            <a:pathLst>
              <a:path w="1632584" h="0">
                <a:moveTo>
                  <a:pt x="0" y="0"/>
                </a:moveTo>
                <a:lnTo>
                  <a:pt x="1632204" y="0"/>
                </a:lnTo>
              </a:path>
            </a:pathLst>
          </a:custGeom>
          <a:ln w="13716">
            <a:solidFill>
              <a:srgbClr val="C3CF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591555" y="1627632"/>
            <a:ext cx="923925" cy="0"/>
          </a:xfrm>
          <a:custGeom>
            <a:avLst/>
            <a:gdLst/>
            <a:ahLst/>
            <a:cxnLst/>
            <a:rect l="l" t="t" r="r" b="b"/>
            <a:pathLst>
              <a:path w="923925" h="0">
                <a:moveTo>
                  <a:pt x="0" y="0"/>
                </a:moveTo>
                <a:lnTo>
                  <a:pt x="923544" y="0"/>
                </a:lnTo>
              </a:path>
            </a:pathLst>
          </a:custGeom>
          <a:ln w="18288">
            <a:solidFill>
              <a:srgbClr val="CCD4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577840" y="3442715"/>
            <a:ext cx="850900" cy="0"/>
          </a:xfrm>
          <a:custGeom>
            <a:avLst/>
            <a:gdLst/>
            <a:ahLst/>
            <a:cxnLst/>
            <a:rect l="l" t="t" r="r" b="b"/>
            <a:pathLst>
              <a:path w="850900" h="0">
                <a:moveTo>
                  <a:pt x="0" y="0"/>
                </a:moveTo>
                <a:lnTo>
                  <a:pt x="850392" y="0"/>
                </a:lnTo>
              </a:path>
            </a:pathLst>
          </a:custGeom>
          <a:ln w="9144">
            <a:solidFill>
              <a:srgbClr val="B3BF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507223" y="1149858"/>
            <a:ext cx="1431290" cy="0"/>
          </a:xfrm>
          <a:custGeom>
            <a:avLst/>
            <a:gdLst/>
            <a:ahLst/>
            <a:cxnLst/>
            <a:rect l="l" t="t" r="r" b="b"/>
            <a:pathLst>
              <a:path w="1431290" h="0">
                <a:moveTo>
                  <a:pt x="0" y="0"/>
                </a:moveTo>
                <a:lnTo>
                  <a:pt x="1431035" y="0"/>
                </a:lnTo>
              </a:path>
            </a:pathLst>
          </a:custGeom>
          <a:ln w="13716">
            <a:solidFill>
              <a:srgbClr val="C8CF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7141464" y="1627632"/>
            <a:ext cx="1797050" cy="0"/>
          </a:xfrm>
          <a:custGeom>
            <a:avLst/>
            <a:gdLst/>
            <a:ahLst/>
            <a:cxnLst/>
            <a:rect l="l" t="t" r="r" b="b"/>
            <a:pathLst>
              <a:path w="1797050" h="0">
                <a:moveTo>
                  <a:pt x="0" y="0"/>
                </a:moveTo>
                <a:lnTo>
                  <a:pt x="1796795" y="0"/>
                </a:lnTo>
              </a:path>
            </a:pathLst>
          </a:custGeom>
          <a:ln w="18288">
            <a:solidFill>
              <a:srgbClr val="CCD4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360919" y="3442715"/>
            <a:ext cx="1577340" cy="0"/>
          </a:xfrm>
          <a:custGeom>
            <a:avLst/>
            <a:gdLst/>
            <a:ahLst/>
            <a:cxnLst/>
            <a:rect l="l" t="t" r="r" b="b"/>
            <a:pathLst>
              <a:path w="1577340" h="0">
                <a:moveTo>
                  <a:pt x="0" y="0"/>
                </a:moveTo>
                <a:lnTo>
                  <a:pt x="1577339" y="0"/>
                </a:lnTo>
              </a:path>
            </a:pathLst>
          </a:custGeom>
          <a:ln w="9144">
            <a:solidFill>
              <a:srgbClr val="B3BF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60020" y="6387084"/>
            <a:ext cx="8778240" cy="0"/>
          </a:xfrm>
          <a:custGeom>
            <a:avLst/>
            <a:gdLst/>
            <a:ahLst/>
            <a:cxnLst/>
            <a:rect l="l" t="t" r="r" b="b"/>
            <a:pathLst>
              <a:path w="8778240" h="0">
                <a:moveTo>
                  <a:pt x="0" y="0"/>
                </a:moveTo>
                <a:lnTo>
                  <a:pt x="8778240" y="0"/>
                </a:lnTo>
              </a:path>
            </a:pathLst>
          </a:custGeom>
          <a:ln w="9144">
            <a:solidFill>
              <a:srgbClr val="BCC8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252475" y="1213710"/>
            <a:ext cx="805815" cy="2152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790"/>
              </a:lnSpc>
            </a:pP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Efficiency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o</a:t>
            </a:r>
            <a:r>
              <a:rPr dirty="0" sz="700" spc="-70">
                <a:solidFill>
                  <a:srgbClr val="749AC1"/>
                </a:solidFill>
                <a:latin typeface="Arial"/>
                <a:cs typeface="Arial"/>
              </a:rPr>
              <a:t>f</a:t>
            </a:r>
            <a:r>
              <a:rPr dirty="0" sz="700" spc="35">
                <a:solidFill>
                  <a:srgbClr val="749AC1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A39195"/>
                </a:solidFill>
                <a:latin typeface="Arial"/>
                <a:cs typeface="Arial"/>
              </a:rPr>
              <a:t>library</a:t>
            </a:r>
            <a:r>
              <a:rPr dirty="0" sz="700" spc="10">
                <a:solidFill>
                  <a:srgbClr val="A39195"/>
                </a:solidFill>
                <a:latin typeface="Arial"/>
                <a:cs typeface="Arial"/>
              </a:rPr>
              <a:t> </a:t>
            </a:r>
            <a:r>
              <a:rPr dirty="0" sz="700" spc="80">
                <a:solidFill>
                  <a:srgbClr val="9095A3"/>
                </a:solidFill>
                <a:latin typeface="Arial"/>
                <a:cs typeface="Arial"/>
              </a:rPr>
              <a:t>p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400" spc="-130">
                <a:solidFill>
                  <a:srgbClr val="8C7280"/>
                </a:solidFill>
                <a:latin typeface="細明體"/>
                <a:cs typeface="細明體"/>
              </a:rPr>
              <a:t>，</a:t>
            </a:r>
            <a:r>
              <a:rPr dirty="0" sz="400" spc="-80">
                <a:solidFill>
                  <a:srgbClr val="8C7280"/>
                </a:solidFill>
                <a:latin typeface="細明體"/>
                <a:cs typeface="細明體"/>
              </a:rPr>
              <a:t> 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par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-70">
                <a:solidFill>
                  <a:srgbClr val="9095A3"/>
                </a:solidFill>
                <a:latin typeface="Arial"/>
                <a:cs typeface="Arial"/>
              </a:rPr>
              <a:t>h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on</a:t>
            </a:r>
            <a:endParaRPr sz="7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54911" y="1208492"/>
            <a:ext cx="1796414" cy="3200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145">
              <a:lnSpc>
                <a:spcPts val="370"/>
              </a:lnSpc>
            </a:pPr>
            <a:r>
              <a:rPr dirty="0" sz="400" spc="90">
                <a:solidFill>
                  <a:srgbClr val="9095A3"/>
                </a:solidFill>
                <a:latin typeface="細明體"/>
                <a:cs typeface="細明體"/>
              </a:rPr>
              <a:t>食貪食</a:t>
            </a:r>
            <a:endParaRPr sz="400">
              <a:latin typeface="細明體"/>
              <a:cs typeface="細明體"/>
            </a:endParaRPr>
          </a:p>
          <a:p>
            <a:pPr marL="17145" marR="5080" indent="-5080">
              <a:lnSpc>
                <a:spcPct val="78000"/>
              </a:lnSpc>
              <a:spcBef>
                <a:spcPts val="155"/>
              </a:spcBef>
            </a:pPr>
            <a:r>
              <a:rPr dirty="0" sz="1000" spc="-750">
                <a:solidFill>
                  <a:srgbClr val="9095A3"/>
                </a:solidFill>
                <a:latin typeface="細明體"/>
                <a:cs typeface="細明體"/>
              </a:rPr>
              <a:t>﹛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All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100">
                <a:solidFill>
                  <a:srgbClr val="80839E"/>
                </a:solidFill>
                <a:latin typeface="Arial"/>
                <a:cs typeface="Arial"/>
              </a:rPr>
              <a:t>th</a:t>
            </a:r>
            <a:r>
              <a:rPr dirty="0" sz="700" spc="-175">
                <a:solidFill>
                  <a:srgbClr val="80839E"/>
                </a:solidFill>
                <a:latin typeface="Arial"/>
                <a:cs typeface="Arial"/>
              </a:rPr>
              <a:t>o</a:t>
            </a:r>
            <a:r>
              <a:rPr dirty="0" sz="450" spc="120">
                <a:solidFill>
                  <a:srgbClr val="80839E"/>
                </a:solidFill>
                <a:latin typeface="細明體"/>
                <a:cs typeface="細明體"/>
              </a:rPr>
              <a:t>自</a:t>
            </a:r>
            <a:r>
              <a:rPr dirty="0" sz="700" spc="30">
                <a:solidFill>
                  <a:srgbClr val="80839E"/>
                </a:solidFill>
                <a:latin typeface="Arial"/>
                <a:cs typeface="Arial"/>
              </a:rPr>
              <a:t>ada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p</a:t>
            </a:r>
            <a:r>
              <a:rPr dirty="0" sz="700" spc="15">
                <a:solidFill>
                  <a:srgbClr val="85AAC6"/>
                </a:solidFill>
                <a:latin typeface="Arial"/>
                <a:cs typeface="Arial"/>
              </a:rPr>
              <a:t>t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ed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fragments</a:t>
            </a:r>
            <a:r>
              <a:rPr dirty="0" sz="700" spc="2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ate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v</a:t>
            </a:r>
            <a:r>
              <a:rPr dirty="0" sz="400" spc="185">
                <a:solidFill>
                  <a:srgbClr val="9095A3"/>
                </a:solidFill>
                <a:latin typeface="細明體"/>
                <a:cs typeface="細明體"/>
              </a:rPr>
              <a:t>割</a:t>
            </a:r>
            <a:r>
              <a:rPr dirty="0" sz="400" spc="125">
                <a:solidFill>
                  <a:srgbClr val="9095A3"/>
                </a:solidFill>
                <a:latin typeface="細明體"/>
                <a:cs typeface="細明體"/>
              </a:rPr>
              <a:t>恰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400" spc="235">
                <a:solidFill>
                  <a:srgbClr val="9095A3"/>
                </a:solidFill>
                <a:latin typeface="細明體"/>
                <a:cs typeface="細明體"/>
              </a:rPr>
              <a:t>蛤</a:t>
            </a:r>
            <a:r>
              <a:rPr dirty="0" sz="400" spc="-8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f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()(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sequen</a:t>
            </a:r>
            <a:r>
              <a:rPr dirty="0" sz="700" spc="-240">
                <a:solidFill>
                  <a:srgbClr val="9095A3"/>
                </a:solidFill>
                <a:latin typeface="Arial"/>
                <a:cs typeface="Arial"/>
              </a:rPr>
              <a:t>c</a:t>
            </a:r>
            <a:r>
              <a:rPr dirty="0" sz="700" spc="-170">
                <a:solidFill>
                  <a:srgbClr val="749AC1"/>
                </a:solidFill>
                <a:latin typeface="Arial"/>
                <a:cs typeface="Arial"/>
              </a:rPr>
              <a:t>l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1000" spc="-710">
                <a:solidFill>
                  <a:srgbClr val="9095A3"/>
                </a:solidFill>
                <a:latin typeface="細明體"/>
                <a:cs typeface="細明體"/>
              </a:rPr>
              <a:t>﹜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3331" y="1689199"/>
            <a:ext cx="977265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P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ro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ocol</a:t>
            </a:r>
            <a:r>
              <a:rPr dirty="0" sz="700" spc="-3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85">
                <a:solidFill>
                  <a:srgbClr val="80839E"/>
                </a:solidFill>
                <a:latin typeface="Arial"/>
                <a:cs typeface="Arial"/>
              </a:rPr>
              <a:t>/</a:t>
            </a:r>
            <a:r>
              <a:rPr dirty="0" sz="700" spc="-5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95">
                <a:solidFill>
                  <a:srgbClr val="ACAAAC"/>
                </a:solidFill>
                <a:latin typeface="Arial"/>
                <a:cs typeface="Arial"/>
              </a:rPr>
              <a:t>K</a:t>
            </a:r>
            <a:r>
              <a:rPr dirty="0" sz="700" spc="-85">
                <a:solidFill>
                  <a:srgbClr val="ACAAAC"/>
                </a:solidFill>
                <a:latin typeface="Arial"/>
                <a:cs typeface="Arial"/>
              </a:rPr>
              <a:t>i</a:t>
            </a:r>
            <a:r>
              <a:rPr dirty="0" sz="700" spc="-5">
                <a:solidFill>
                  <a:srgbClr val="A17E85"/>
                </a:solidFill>
                <a:latin typeface="Arial"/>
                <a:cs typeface="Arial"/>
              </a:rPr>
              <a:t>t</a:t>
            </a:r>
            <a:r>
              <a:rPr dirty="0" sz="700" spc="-30">
                <a:solidFill>
                  <a:srgbClr val="A17E85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adaptions</a:t>
            </a:r>
            <a:endParaRPr sz="7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432052" y="1684627"/>
            <a:ext cx="7416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7100"/>
              </a:lnSpc>
            </a:pPr>
            <a:r>
              <a:rPr dirty="0" sz="700" spc="65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10">
                <a:solidFill>
                  <a:srgbClr val="A17E85"/>
                </a:solidFill>
                <a:latin typeface="Arial"/>
                <a:cs typeface="Arial"/>
              </a:rPr>
              <a:t>t</a:t>
            </a:r>
            <a:r>
              <a:rPr dirty="0" sz="700" spc="20">
                <a:solidFill>
                  <a:srgbClr val="80839E"/>
                </a:solidFill>
                <a:latin typeface="Arial"/>
                <a:cs typeface="Arial"/>
              </a:rPr>
              <a:t>1veb</a:t>
            </a:r>
            <a:r>
              <a:rPr dirty="0" sz="700" spc="-60">
                <a:solidFill>
                  <a:srgbClr val="80839E"/>
                </a:solidFill>
                <a:latin typeface="Arial"/>
                <a:cs typeface="Arial"/>
              </a:rPr>
              <a:t>a</a:t>
            </a:r>
            <a:r>
              <a:rPr dirty="0" sz="550" spc="240">
                <a:solidFill>
                  <a:srgbClr val="80839E"/>
                </a:solidFill>
                <a:latin typeface="細明體"/>
                <a:cs typeface="細明體"/>
              </a:rPr>
              <a:t>闊</a:t>
            </a:r>
            <a:r>
              <a:rPr dirty="0" sz="550" spc="130">
                <a:solidFill>
                  <a:srgbClr val="80839E"/>
                </a:solidFill>
                <a:latin typeface="細明體"/>
                <a:cs typeface="細明體"/>
              </a:rPr>
              <a:t>別</a:t>
            </a:r>
            <a:r>
              <a:rPr dirty="0" sz="700" spc="-25">
                <a:solidFill>
                  <a:srgbClr val="80839E"/>
                </a:solidFill>
                <a:latin typeface="Arial"/>
                <a:cs typeface="Arial"/>
              </a:rPr>
              <a:t>I</a:t>
            </a:r>
            <a:r>
              <a:rPr dirty="0" sz="700" spc="50">
                <a:solidFill>
                  <a:srgbClr val="80839E"/>
                </a:solidFill>
                <a:latin typeface="Arial"/>
                <a:cs typeface="Arial"/>
              </a:rPr>
              <a:t>ng</a:t>
            </a:r>
            <a:r>
              <a:rPr dirty="0" sz="700" spc="2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PCR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barco</a:t>
            </a:r>
            <a:r>
              <a:rPr dirty="0" sz="700" spc="-175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700" spc="-155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70">
                <a:solidFill>
                  <a:srgbClr val="9095A3"/>
                </a:solidFill>
                <a:latin typeface="Arial"/>
                <a:cs typeface="Arial"/>
              </a:rPr>
              <a:t>ng</a:t>
            </a:r>
            <a:endParaRPr sz="7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32052" y="1898937"/>
            <a:ext cx="942340" cy="444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102870">
              <a:lnSpc>
                <a:spcPct val="61700"/>
              </a:lnSpc>
            </a:pPr>
            <a:r>
              <a:rPr dirty="0" sz="800" spc="-55">
                <a:solidFill>
                  <a:srgbClr val="9095A3"/>
                </a:solidFill>
                <a:latin typeface="Times New Roman"/>
                <a:cs typeface="Times New Roman"/>
              </a:rPr>
              <a:t>Low</a:t>
            </a:r>
            <a:r>
              <a:rPr dirty="0" sz="800" spc="25">
                <a:solidFill>
                  <a:srgbClr val="9095A3"/>
                </a:solidFill>
                <a:latin typeface="Times New Roman"/>
                <a:cs typeface="Times New Roman"/>
              </a:rPr>
              <a:t> </a:t>
            </a:r>
            <a:r>
              <a:rPr dirty="0" sz="700" spc="-60">
                <a:solidFill>
                  <a:srgbClr val="80839E"/>
                </a:solidFill>
                <a:latin typeface="Arial"/>
                <a:cs typeface="Arial"/>
              </a:rPr>
              <a:t>I</a:t>
            </a:r>
            <a:r>
              <a:rPr dirty="0" sz="700" spc="45">
                <a:solidFill>
                  <a:srgbClr val="80839E"/>
                </a:solidFill>
                <a:latin typeface="Arial"/>
                <a:cs typeface="Arial"/>
              </a:rPr>
              <a:t>np</a:t>
            </a:r>
            <a:r>
              <a:rPr dirty="0" sz="700" spc="-75">
                <a:solidFill>
                  <a:srgbClr val="80839E"/>
                </a:solidFill>
                <a:latin typeface="Arial"/>
                <a:cs typeface="Arial"/>
              </a:rPr>
              <a:t>u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t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DNA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45">
                <a:solidFill>
                  <a:srgbClr val="9095A3"/>
                </a:solidFill>
                <a:latin typeface="Arial"/>
                <a:cs typeface="Arial"/>
              </a:rPr>
              <a:t>Long</a:t>
            </a:r>
            <a:r>
              <a:rPr dirty="0" sz="700" spc="-7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reads</a:t>
            </a:r>
            <a:r>
              <a:rPr dirty="0" sz="700" spc="-2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10">
                <a:solidFill>
                  <a:srgbClr val="80839E"/>
                </a:solidFill>
                <a:latin typeface="Arial"/>
                <a:cs typeface="Arial"/>
              </a:rPr>
              <a:t>(</a:t>
            </a:r>
            <a:r>
              <a:rPr dirty="0" sz="700" spc="-25">
                <a:solidFill>
                  <a:srgbClr val="80839E"/>
                </a:solidFill>
                <a:latin typeface="Arial"/>
                <a:cs typeface="Arial"/>
              </a:rPr>
              <a:t>&gt;SOk</a:t>
            </a:r>
            <a:r>
              <a:rPr dirty="0" sz="700" spc="-15">
                <a:solidFill>
                  <a:srgbClr val="80839E"/>
                </a:solidFill>
                <a:latin typeface="Arial"/>
                <a:cs typeface="Arial"/>
              </a:rPr>
              <a:t>b</a:t>
            </a:r>
            <a:r>
              <a:rPr dirty="0" sz="1000" spc="-750">
                <a:solidFill>
                  <a:srgbClr val="80839E"/>
                </a:solidFill>
                <a:latin typeface="細明體"/>
                <a:cs typeface="細明體"/>
              </a:rPr>
              <a:t>﹜</a:t>
            </a:r>
            <a:endParaRPr sz="1000">
              <a:latin typeface="細明體"/>
              <a:cs typeface="細明體"/>
            </a:endParaRPr>
          </a:p>
          <a:p>
            <a:pPr marL="12700">
              <a:lnSpc>
                <a:spcPts val="805"/>
              </a:lnSpc>
            </a:pPr>
            <a:r>
              <a:rPr dirty="0" sz="700" spc="30">
                <a:solidFill>
                  <a:srgbClr val="80839E"/>
                </a:solidFill>
                <a:latin typeface="Arial"/>
                <a:cs typeface="Arial"/>
              </a:rPr>
              <a:t>Rea</a:t>
            </a:r>
            <a:r>
              <a:rPr dirty="0" sz="700" spc="25">
                <a:solidFill>
                  <a:srgbClr val="80839E"/>
                </a:solidFill>
                <a:latin typeface="Arial"/>
                <a:cs typeface="Arial"/>
              </a:rPr>
              <a:t>d</a:t>
            </a:r>
            <a:r>
              <a:rPr dirty="0" sz="700" spc="-15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400" spc="-10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500" spc="195">
                <a:solidFill>
                  <a:srgbClr val="9095A3"/>
                </a:solidFill>
                <a:latin typeface="細明體"/>
                <a:cs typeface="細明體"/>
              </a:rPr>
              <a:t>伽</a:t>
            </a:r>
            <a:r>
              <a:rPr dirty="0" sz="500" spc="-12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600" spc="-15">
                <a:solidFill>
                  <a:srgbClr val="9095A3"/>
                </a:solidFill>
                <a:latin typeface="Times New Roman"/>
                <a:cs typeface="Times New Roman"/>
              </a:rPr>
              <a:t>S</a:t>
            </a:r>
            <a:r>
              <a:rPr dirty="0" sz="400" spc="170">
                <a:solidFill>
                  <a:srgbClr val="9095A3"/>
                </a:solidFill>
                <a:latin typeface="細明體"/>
                <a:cs typeface="細明體"/>
              </a:rPr>
              <a:t>叫</a:t>
            </a:r>
            <a:r>
              <a:rPr dirty="0" sz="400" spc="-5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700" spc="45">
                <a:solidFill>
                  <a:srgbClr val="9095A3"/>
                </a:solidFill>
                <a:latin typeface="Arial"/>
                <a:cs typeface="Arial"/>
              </a:rPr>
              <a:t>ct</a:t>
            </a:r>
            <a:r>
              <a:rPr dirty="0" sz="700" spc="-90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200">
                <a:solidFill>
                  <a:srgbClr val="9095A3"/>
                </a:solidFill>
                <a:latin typeface="Arial"/>
                <a:cs typeface="Arial"/>
              </a:rPr>
              <a:t>α</a:t>
            </a:r>
            <a:r>
              <a:rPr dirty="0" sz="700" spc="55">
                <a:solidFill>
                  <a:srgbClr val="9095A3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Wasll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114">
                <a:solidFill>
                  <a:srgbClr val="9095A3"/>
                </a:solidFill>
                <a:latin typeface="Arial"/>
                <a:cs typeface="Arial"/>
              </a:rPr>
              <a:t>K</a:t>
            </a:r>
            <a:r>
              <a:rPr dirty="0" sz="700" spc="-155">
                <a:solidFill>
                  <a:srgbClr val="BA9782"/>
                </a:solidFill>
                <a:latin typeface="Arial"/>
                <a:cs typeface="Arial"/>
              </a:rPr>
              <a:t>i</a:t>
            </a:r>
            <a:r>
              <a:rPr dirty="0" sz="700" spc="-5">
                <a:solidFill>
                  <a:srgbClr val="80839E"/>
                </a:solidFill>
                <a:latin typeface="Arial"/>
                <a:cs typeface="Arial"/>
              </a:rPr>
              <a:t>t</a:t>
            </a:r>
            <a:endParaRPr sz="7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2475" y="2548734"/>
            <a:ext cx="1018540" cy="2241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590" marR="5080" indent="-9525">
              <a:lnSpc>
                <a:spcPct val="102899"/>
              </a:lnSpc>
            </a:pP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Ad</a:t>
            </a:r>
            <a:r>
              <a:rPr dirty="0" sz="700" spc="75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700" spc="-60">
                <a:solidFill>
                  <a:srgbClr val="80839E"/>
                </a:solidFill>
                <a:latin typeface="Arial"/>
                <a:cs typeface="Arial"/>
              </a:rPr>
              <a:t>I</a:t>
            </a:r>
            <a:r>
              <a:rPr dirty="0" sz="700" spc="-20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650" spc="-135">
                <a:solidFill>
                  <a:srgbClr val="9095A3"/>
                </a:solidFill>
                <a:latin typeface="細明體"/>
                <a:cs typeface="細明體"/>
              </a:rPr>
              <a:t>＇°</a:t>
            </a:r>
            <a:r>
              <a:rPr dirty="0" sz="650" spc="-615">
                <a:solidFill>
                  <a:srgbClr val="9095A3"/>
                </a:solidFill>
                <a:latin typeface="細明體"/>
                <a:cs typeface="細明體"/>
              </a:rPr>
              <a:t>＇</a:t>
            </a:r>
            <a:r>
              <a:rPr dirty="0" sz="650" spc="285">
                <a:solidFill>
                  <a:srgbClr val="9095A3"/>
                </a:solidFill>
                <a:latin typeface="細明體"/>
                <a:cs typeface="細明體"/>
              </a:rPr>
              <a:t>叫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coost.rna</a:t>
            </a:r>
            <a:r>
              <a:rPr dirty="0" sz="700" spc="60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700" spc="-1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es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 req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u</a:t>
            </a:r>
            <a:r>
              <a:rPr dirty="0" sz="700" spc="-15">
                <a:solidFill>
                  <a:srgbClr val="749AC1"/>
                </a:solidFill>
                <a:latin typeface="Arial"/>
                <a:cs typeface="Arial"/>
              </a:rPr>
              <a:t>i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red</a:t>
            </a:r>
            <a:r>
              <a:rPr dirty="0" sz="700" spc="-7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20">
                <a:solidFill>
                  <a:srgbClr val="A17E85"/>
                </a:solidFill>
                <a:latin typeface="Arial"/>
                <a:cs typeface="Arial"/>
              </a:rPr>
              <a:t>f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o</a:t>
            </a:r>
            <a:r>
              <a:rPr dirty="0" sz="700" spc="-70">
                <a:solidFill>
                  <a:srgbClr val="80839E"/>
                </a:solidFill>
                <a:latin typeface="Arial"/>
                <a:cs typeface="Arial"/>
              </a:rPr>
              <a:t>r</a:t>
            </a:r>
            <a:r>
              <a:rPr dirty="0" sz="700" spc="-170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braty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75">
                <a:solidFill>
                  <a:srgbClr val="9095A3"/>
                </a:solidFill>
                <a:latin typeface="Arial"/>
                <a:cs typeface="Arial"/>
              </a:rPr>
              <a:t>p</a:t>
            </a:r>
            <a:r>
              <a:rPr dirty="0" sz="700" spc="-60">
                <a:solidFill>
                  <a:srgbClr val="749AC1"/>
                </a:solidFill>
                <a:latin typeface="Arial"/>
                <a:cs typeface="Arial"/>
              </a:rPr>
              <a:t>r</a:t>
            </a:r>
            <a:r>
              <a:rPr dirty="0" sz="700" spc="65">
                <a:solidFill>
                  <a:srgbClr val="80839E"/>
                </a:solidFill>
                <a:latin typeface="Arial"/>
                <a:cs typeface="Arial"/>
              </a:rPr>
              <a:t>ep</a:t>
            </a:r>
            <a:endParaRPr sz="7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32052" y="2548734"/>
            <a:ext cx="2019935" cy="3251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Agencoon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AMPure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XP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beads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(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-95">
                <a:solidFill>
                  <a:srgbClr val="9095A3"/>
                </a:solidFill>
                <a:latin typeface="Arial"/>
                <a:cs typeface="Arial"/>
              </a:rPr>
              <a:t>6</a:t>
            </a:r>
            <a:r>
              <a:rPr dirty="0" sz="650" spc="135">
                <a:solidFill>
                  <a:srgbClr val="9095A3"/>
                </a:solidFill>
                <a:latin typeface="細明體"/>
                <a:cs typeface="細明體"/>
              </a:rPr>
              <a:t>組</a:t>
            </a:r>
            <a:r>
              <a:rPr dirty="0" sz="650" spc="170">
                <a:solidFill>
                  <a:srgbClr val="9095A3"/>
                </a:solidFill>
                <a:latin typeface="細明體"/>
                <a:cs typeface="細明體"/>
              </a:rPr>
              <a:t>曲</a:t>
            </a:r>
            <a:r>
              <a:rPr dirty="0" sz="650" spc="-400">
                <a:solidFill>
                  <a:srgbClr val="9095A3"/>
                </a:solidFill>
                <a:latin typeface="細明體"/>
                <a:cs typeface="細明體"/>
              </a:rPr>
              <a:t>﹜</a:t>
            </a:r>
            <a:endParaRPr sz="650">
              <a:latin typeface="細明體"/>
              <a:cs typeface="細明體"/>
            </a:endParaRPr>
          </a:p>
          <a:p>
            <a:pPr marL="12700" marR="5080">
              <a:lnSpc>
                <a:spcPts val="790"/>
              </a:lnSpc>
              <a:spcBef>
                <a:spcPts val="90"/>
              </a:spcBef>
            </a:pP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500" spc="434">
                <a:solidFill>
                  <a:srgbClr val="9095A3"/>
                </a:solidFill>
                <a:latin typeface="細明體"/>
                <a:cs typeface="細明體"/>
              </a:rPr>
              <a:t>回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Next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End</a:t>
            </a:r>
            <a:r>
              <a:rPr dirty="0" sz="700" spc="-6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450" spc="229">
                <a:solidFill>
                  <a:srgbClr val="80839E"/>
                </a:solidFill>
                <a:latin typeface="細明體"/>
                <a:cs typeface="細明體"/>
              </a:rPr>
              <a:t>的</a:t>
            </a:r>
            <a:r>
              <a:rPr dirty="0" sz="700" spc="80">
                <a:solidFill>
                  <a:srgbClr val="80839E"/>
                </a:solidFill>
                <a:latin typeface="Arial"/>
                <a:cs typeface="Arial"/>
              </a:rPr>
              <a:t>p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a</a:t>
            </a:r>
            <a:r>
              <a:rPr dirty="0" sz="700" spc="-15">
                <a:solidFill>
                  <a:srgbClr val="749AC1"/>
                </a:solidFill>
                <a:latin typeface="Arial"/>
                <a:cs typeface="Arial"/>
              </a:rPr>
              <a:t>i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8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85">
                <a:solidFill>
                  <a:srgbClr val="80839E"/>
                </a:solidFill>
                <a:latin typeface="Arial"/>
                <a:cs typeface="Arial"/>
              </a:rPr>
              <a:t>/</a:t>
            </a:r>
            <a:r>
              <a:rPr dirty="0" sz="700" spc="-5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d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A</a:t>
            </a:r>
            <a:r>
              <a:rPr dirty="0" sz="500" spc="-285">
                <a:solidFill>
                  <a:srgbClr val="80839E"/>
                </a:solidFill>
                <a:latin typeface="細明體"/>
                <a:cs typeface="細明體"/>
              </a:rPr>
              <a:t>－</a:t>
            </a:r>
            <a:r>
              <a:rPr dirty="0" sz="500" spc="290">
                <a:solidFill>
                  <a:srgbClr val="80839E"/>
                </a:solidFill>
                <a:latin typeface="細明體"/>
                <a:cs typeface="細明體"/>
              </a:rPr>
              <a:t>凶</a:t>
            </a:r>
            <a:r>
              <a:rPr dirty="0" sz="700" spc="25">
                <a:solidFill>
                  <a:srgbClr val="80839E"/>
                </a:solidFill>
                <a:latin typeface="Arial"/>
                <a:cs typeface="Arial"/>
              </a:rPr>
              <a:t>ling</a:t>
            </a:r>
            <a:r>
              <a:rPr dirty="0" sz="700" spc="-2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Mod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u</a:t>
            </a:r>
            <a:r>
              <a:rPr dirty="0" sz="700" spc="-1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105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-8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(</a:t>
            </a:r>
            <a:r>
              <a:rPr dirty="0" sz="700" spc="-80">
                <a:solidFill>
                  <a:srgbClr val="80839E"/>
                </a:solidFill>
                <a:latin typeface="Arial"/>
                <a:cs typeface="Arial"/>
              </a:rPr>
              <a:t>E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754</a:t>
            </a:r>
            <a:r>
              <a:rPr dirty="0" sz="700" spc="-45">
                <a:solidFill>
                  <a:srgbClr val="80839E"/>
                </a:solidFill>
                <a:latin typeface="Arial"/>
                <a:cs typeface="Arial"/>
              </a:rPr>
              <a:t>6</a:t>
            </a:r>
            <a:r>
              <a:rPr dirty="0" sz="700" spc="45">
                <a:solidFill>
                  <a:srgbClr val="80839E"/>
                </a:solidFill>
                <a:latin typeface="Arial"/>
                <a:cs typeface="Arial"/>
              </a:rPr>
              <a:t>)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.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NEB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700" spc="-1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unt/TA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Llgase</a:t>
            </a:r>
            <a:r>
              <a:rPr dirty="0" sz="700" spc="-2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Master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65">
                <a:solidFill>
                  <a:srgbClr val="9095A3"/>
                </a:solidFill>
                <a:latin typeface="Arial"/>
                <a:cs typeface="Arial"/>
              </a:rPr>
              <a:t>Max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(M0367)</a:t>
            </a:r>
            <a:endParaRPr sz="7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32052" y="2973239"/>
            <a:ext cx="1517015" cy="2470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70000"/>
              </a:lnSpc>
            </a:pP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Op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t</a:t>
            </a:r>
            <a:r>
              <a:rPr dirty="0" sz="850" spc="-240">
                <a:solidFill>
                  <a:srgbClr val="9095A3"/>
                </a:solidFill>
                <a:latin typeface="細明體"/>
                <a:cs typeface="細明體"/>
              </a:rPr>
              <a:t>心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na</a:t>
            </a:r>
            <a:r>
              <a:rPr dirty="0" sz="700" spc="65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Cov</a:t>
            </a:r>
            <a:r>
              <a:rPr dirty="0" sz="700" spc="-35">
                <a:solidFill>
                  <a:srgbClr val="80839E"/>
                </a:solidFill>
                <a:latin typeface="Arial"/>
                <a:cs typeface="Arial"/>
              </a:rPr>
              <a:t>a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n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s</a:t>
            </a:r>
            <a:r>
              <a:rPr dirty="0" sz="700" spc="-2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700" spc="15">
                <a:solidFill>
                  <a:srgbClr val="596779"/>
                </a:solidFill>
                <a:latin typeface="Arial"/>
                <a:cs typeface="Arial"/>
              </a:rPr>
              <a:t>-</a:t>
            </a:r>
            <a:r>
              <a:rPr dirty="0" sz="700" spc="-10">
                <a:solidFill>
                  <a:srgbClr val="80839E"/>
                </a:solidFill>
                <a:latin typeface="Arial"/>
                <a:cs typeface="Arial"/>
              </a:rPr>
              <a:t>T</a:t>
            </a:r>
            <a:r>
              <a:rPr dirty="0" sz="700" spc="25">
                <a:solidFill>
                  <a:srgbClr val="80839E"/>
                </a:solidFill>
                <a:latin typeface="Arial"/>
                <a:cs typeface="Arial"/>
              </a:rPr>
              <a:t>U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BE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(</a:t>
            </a:r>
            <a:r>
              <a:rPr dirty="0" sz="700" spc="-55">
                <a:solidFill>
                  <a:srgbClr val="9095A3"/>
                </a:solidFill>
                <a:latin typeface="Arial"/>
                <a:cs typeface="Arial"/>
              </a:rPr>
              <a:t>#52</a:t>
            </a:r>
            <a:r>
              <a:rPr dirty="0" sz="700" spc="-150">
                <a:solidFill>
                  <a:srgbClr val="9095A3"/>
                </a:solidFill>
                <a:latin typeface="Arial"/>
                <a:cs typeface="Arial"/>
              </a:rPr>
              <a:t>C</a:t>
            </a:r>
            <a:r>
              <a:rPr dirty="0" sz="600" spc="45">
                <a:solidFill>
                  <a:srgbClr val="9095A3"/>
                </a:solidFill>
                <a:latin typeface="細明體"/>
                <a:cs typeface="細明體"/>
              </a:rPr>
              <a:t>沁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79)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,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500" spc="615">
                <a:solidFill>
                  <a:srgbClr val="9095A3"/>
                </a:solidFill>
                <a:latin typeface="細明體"/>
                <a:cs typeface="細明體"/>
              </a:rPr>
              <a:t>回</a:t>
            </a:r>
            <a:r>
              <a:rPr dirty="0" sz="700" spc="-75">
                <a:solidFill>
                  <a:srgbClr val="9095A3"/>
                </a:solidFill>
                <a:latin typeface="Arial"/>
                <a:cs typeface="Arial"/>
              </a:rPr>
              <a:t>F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FPE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Repa</a:t>
            </a:r>
            <a:r>
              <a:rPr dirty="0" sz="700" spc="-30">
                <a:solidFill>
                  <a:srgbClr val="80839E"/>
                </a:solidFill>
                <a:latin typeface="Arial"/>
                <a:cs typeface="Arial"/>
              </a:rPr>
              <a:t>i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r</a:t>
            </a:r>
            <a:r>
              <a:rPr dirty="0" sz="700" spc="-1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Mix</a:t>
            </a:r>
            <a:r>
              <a:rPr dirty="0" sz="700" spc="-10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1000" spc="-715">
                <a:solidFill>
                  <a:srgbClr val="9095A3"/>
                </a:solidFill>
                <a:latin typeface="細明體"/>
                <a:cs typeface="細明體"/>
              </a:rPr>
              <a:t>﹛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M6630)</a:t>
            </a:r>
            <a:endParaRPr sz="7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04996" y="3499711"/>
            <a:ext cx="1054735" cy="2241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8575">
              <a:lnSpc>
                <a:spcPct val="102899"/>
              </a:lnSpc>
            </a:pPr>
            <a:r>
              <a:rPr dirty="0" sz="700" spc="70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110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114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700" spc="-15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engths</a:t>
            </a:r>
            <a:r>
              <a:rPr dirty="0" sz="700" spc="4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v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A17E85"/>
                </a:solidFill>
                <a:latin typeface="Arial"/>
                <a:cs typeface="Arial"/>
              </a:rPr>
              <a:t>f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ragment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170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ength</a:t>
            </a:r>
            <a:endParaRPr sz="7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50339" y="3499711"/>
            <a:ext cx="1804670" cy="115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Read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15">
                <a:solidFill>
                  <a:srgbClr val="5287C6"/>
                </a:solidFill>
                <a:latin typeface="Arial"/>
                <a:cs typeface="Arial"/>
              </a:rPr>
              <a:t>l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en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700" spc="-20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700" spc="120">
                <a:solidFill>
                  <a:srgbClr val="9095A3"/>
                </a:solidFill>
                <a:latin typeface="Arial"/>
                <a:cs typeface="Arial"/>
              </a:rPr>
              <a:t>h</a:t>
            </a:r>
            <a:r>
              <a:rPr dirty="0" sz="700" spc="-10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210">
                <a:solidFill>
                  <a:srgbClr val="ACAAAC"/>
                </a:solidFill>
                <a:latin typeface="Arial"/>
                <a:cs typeface="Arial"/>
              </a:rPr>
              <a:t>a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the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35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-190">
                <a:solidFill>
                  <a:srgbClr val="9095A3"/>
                </a:solidFill>
                <a:latin typeface="細明體"/>
                <a:cs typeface="細明體"/>
              </a:rPr>
              <a:t>何也</a:t>
            </a:r>
            <a:r>
              <a:rPr dirty="0" sz="700" spc="-22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700" spc="45">
                <a:solidFill>
                  <a:srgbClr val="9095A3"/>
                </a:solidFill>
                <a:latin typeface="Arial"/>
                <a:cs typeface="Arial"/>
              </a:rPr>
              <a:t>as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A17E85"/>
                </a:solidFill>
                <a:latin typeface="Arial"/>
                <a:cs typeface="Arial"/>
              </a:rPr>
              <a:t>f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ragmen</a:t>
            </a:r>
            <a:r>
              <a:rPr dirty="0" sz="700" spc="-40">
                <a:solidFill>
                  <a:srgbClr val="80839E"/>
                </a:solidFill>
                <a:latin typeface="Arial"/>
                <a:cs typeface="Arial"/>
              </a:rPr>
              <a:t>t</a:t>
            </a:r>
            <a:r>
              <a:rPr dirty="0" sz="700" spc="-170">
                <a:solidFill>
                  <a:srgbClr val="A39195"/>
                </a:solidFill>
                <a:latin typeface="Arial"/>
                <a:cs typeface="Arial"/>
              </a:rPr>
              <a:t>l</a:t>
            </a:r>
            <a:r>
              <a:rPr dirty="0" sz="700" spc="10">
                <a:solidFill>
                  <a:srgbClr val="A39195"/>
                </a:solidFill>
                <a:latin typeface="Arial"/>
                <a:cs typeface="Arial"/>
              </a:rPr>
              <a:t>ength</a:t>
            </a:r>
            <a:endParaRPr sz="7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34188" y="3784258"/>
            <a:ext cx="972819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323215" algn="l"/>
              </a:tabLst>
            </a:pPr>
            <a:r>
              <a:rPr dirty="0" sz="2200" spc="-110">
                <a:solidFill>
                  <a:srgbClr val="80839E"/>
                </a:solidFill>
                <a:latin typeface="Arial"/>
                <a:cs typeface="Arial"/>
              </a:rPr>
              <a:t>2</a:t>
            </a:r>
            <a:r>
              <a:rPr dirty="0" sz="2200" spc="-110">
                <a:solidFill>
                  <a:srgbClr val="80839E"/>
                </a:solidFill>
                <a:latin typeface="Arial"/>
                <a:cs typeface="Arial"/>
              </a:rPr>
              <a:t>	</a:t>
            </a:r>
            <a:r>
              <a:rPr dirty="0" sz="650" spc="-80" i="1">
                <a:solidFill>
                  <a:srgbClr val="80839E"/>
                </a:solidFill>
                <a:latin typeface="Times New Roman"/>
                <a:cs typeface="Times New Roman"/>
              </a:rPr>
              <a:t>s</a:t>
            </a:r>
            <a:r>
              <a:rPr dirty="0" sz="650" spc="160" i="1">
                <a:solidFill>
                  <a:srgbClr val="80839E"/>
                </a:solidFill>
                <a:latin typeface="Times New Roman"/>
                <a:cs typeface="Times New Roman"/>
              </a:rPr>
              <a:t>t</a:t>
            </a:r>
            <a:r>
              <a:rPr dirty="0" sz="650" i="1">
                <a:solidFill>
                  <a:srgbClr val="80839E"/>
                </a:solidFill>
                <a:latin typeface="Times New Roman"/>
                <a:cs typeface="Times New Roman"/>
              </a:rPr>
              <a:t> </a:t>
            </a:r>
            <a:r>
              <a:rPr dirty="0" sz="650" spc="-60" i="1">
                <a:solidFill>
                  <a:srgbClr val="80839E"/>
                </a:solidFill>
                <a:latin typeface="Times New Roman"/>
                <a:cs typeface="Times New Roman"/>
              </a:rPr>
              <a:t> </a:t>
            </a:r>
            <a:r>
              <a:rPr dirty="0" sz="850" spc="-225">
                <a:solidFill>
                  <a:srgbClr val="80839E"/>
                </a:solidFill>
                <a:latin typeface="細明體"/>
                <a:cs typeface="細明體"/>
              </a:rPr>
              <a:t>：</a:t>
            </a:r>
            <a:r>
              <a:rPr dirty="0" sz="850" spc="-685">
                <a:solidFill>
                  <a:srgbClr val="80839E"/>
                </a:solidFill>
                <a:latin typeface="細明體"/>
                <a:cs typeface="細明體"/>
              </a:rPr>
              <a:t>：</a:t>
            </a:r>
            <a:r>
              <a:rPr dirty="0" sz="1550" spc="110">
                <a:solidFill>
                  <a:srgbClr val="80839E"/>
                </a:solidFill>
                <a:latin typeface="細明體"/>
                <a:cs typeface="細明體"/>
              </a:rPr>
              <a:t>心</a:t>
            </a:r>
            <a:r>
              <a:rPr dirty="0" sz="1550" spc="-360">
                <a:solidFill>
                  <a:srgbClr val="80839E"/>
                </a:solidFill>
                <a:latin typeface="細明體"/>
                <a:cs typeface="細明體"/>
              </a:rPr>
              <a:t>帥</a:t>
            </a:r>
            <a:endParaRPr sz="1550">
              <a:latin typeface="細明體"/>
              <a:cs typeface="細明體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32052" y="3722511"/>
            <a:ext cx="120777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50" spc="320">
                <a:solidFill>
                  <a:srgbClr val="495764"/>
                </a:solidFill>
                <a:latin typeface="細明體"/>
                <a:cs typeface="細明體"/>
              </a:rPr>
              <a:t>岫</a:t>
            </a:r>
            <a:r>
              <a:rPr dirty="0" sz="1550" spc="315">
                <a:solidFill>
                  <a:srgbClr val="495764"/>
                </a:solidFill>
                <a:latin typeface="細明體"/>
                <a:cs typeface="細明體"/>
              </a:rPr>
              <a:t>咀</a:t>
            </a:r>
            <a:r>
              <a:rPr dirty="0" sz="2800" spc="565">
                <a:solidFill>
                  <a:srgbClr val="495764"/>
                </a:solidFill>
                <a:latin typeface="Arial"/>
                <a:cs typeface="Arial"/>
              </a:rPr>
              <a:t>I</a:t>
            </a:r>
            <a:r>
              <a:rPr dirty="0" sz="2800" spc="459">
                <a:solidFill>
                  <a:srgbClr val="495764"/>
                </a:solidFill>
                <a:latin typeface="Arial"/>
                <a:cs typeface="Arial"/>
              </a:rPr>
              <a:t>l</a:t>
            </a:r>
            <a:r>
              <a:rPr dirty="0" sz="2800" spc="135">
                <a:solidFill>
                  <a:srgbClr val="495764"/>
                </a:solidFill>
                <a:latin typeface="Arial"/>
                <a:cs typeface="Arial"/>
              </a:rPr>
              <a:t> </a:t>
            </a:r>
            <a:r>
              <a:rPr dirty="0" sz="1550" spc="665">
                <a:solidFill>
                  <a:srgbClr val="ACAAAC"/>
                </a:solidFill>
                <a:latin typeface="細明體"/>
                <a:cs typeface="細明體"/>
              </a:rPr>
              <a:t>圖</a:t>
            </a:r>
            <a:endParaRPr sz="1550">
              <a:latin typeface="細明體"/>
              <a:cs typeface="細明體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432052" y="4111065"/>
            <a:ext cx="274574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00">
                <a:solidFill>
                  <a:srgbClr val="495764"/>
                </a:solidFill>
                <a:latin typeface="細明體"/>
                <a:cs typeface="細明體"/>
              </a:rPr>
              <a:t>研</a:t>
            </a:r>
            <a:r>
              <a:rPr dirty="0" sz="1800" spc="70">
                <a:solidFill>
                  <a:srgbClr val="495764"/>
                </a:solidFill>
                <a:latin typeface="細明體"/>
                <a:cs typeface="細明體"/>
              </a:rPr>
              <a:t>姐</a:t>
            </a:r>
            <a:r>
              <a:rPr dirty="0" sz="1800" spc="-400">
                <a:solidFill>
                  <a:srgbClr val="495764"/>
                </a:solidFill>
                <a:latin typeface="細明體"/>
                <a:cs typeface="細明體"/>
              </a:rPr>
              <a:t>回</a:t>
            </a:r>
            <a:r>
              <a:rPr dirty="0" sz="1800" spc="-295">
                <a:solidFill>
                  <a:srgbClr val="ACAAAC"/>
                </a:solidFill>
                <a:latin typeface="細明體"/>
                <a:cs typeface="細明體"/>
              </a:rPr>
              <a:t>國</a:t>
            </a:r>
            <a:r>
              <a:rPr dirty="0" sz="1800" spc="9000">
                <a:solidFill>
                  <a:srgbClr val="ACAAAC"/>
                </a:solidFill>
                <a:latin typeface="細明體"/>
                <a:cs typeface="細明體"/>
              </a:rPr>
              <a:t>﹒</a:t>
            </a:r>
            <a:endParaRPr sz="1800">
              <a:latin typeface="細明體"/>
              <a:cs typeface="細明體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432052" y="4432398"/>
            <a:ext cx="307086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590800" algn="l"/>
              </a:tabLst>
            </a:pP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DNA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shea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400" spc="210">
                <a:solidFill>
                  <a:srgbClr val="A58C70"/>
                </a:solidFill>
                <a:latin typeface="細明體"/>
                <a:cs typeface="細明體"/>
              </a:rPr>
              <a:t>＇</a:t>
            </a:r>
            <a:r>
              <a:rPr dirty="0" sz="400">
                <a:solidFill>
                  <a:srgbClr val="A58C70"/>
                </a:solidFill>
                <a:latin typeface="細明體"/>
                <a:cs typeface="細明體"/>
              </a:rPr>
              <a:t> </a:t>
            </a:r>
            <a:r>
              <a:rPr dirty="0" sz="400" spc="30">
                <a:solidFill>
                  <a:srgbClr val="A58C70"/>
                </a:solidFill>
                <a:latin typeface="細明體"/>
                <a:cs typeface="細明體"/>
              </a:rPr>
              <a:t> </a:t>
            </a:r>
            <a:r>
              <a:rPr dirty="0" sz="700" spc="55">
                <a:solidFill>
                  <a:srgbClr val="9095A3"/>
                </a:solidFill>
                <a:latin typeface="Arial"/>
                <a:cs typeface="Arial"/>
              </a:rPr>
              <a:t>us</a:t>
            </a:r>
            <a:r>
              <a:rPr dirty="0" sz="700" spc="-110">
                <a:solidFill>
                  <a:srgbClr val="9095A3"/>
                </a:solidFill>
                <a:latin typeface="Arial"/>
                <a:cs typeface="Arial"/>
              </a:rPr>
              <a:t>i</a:t>
            </a:r>
            <a:r>
              <a:rPr dirty="0" sz="700" spc="70">
                <a:solidFill>
                  <a:srgbClr val="9095A3"/>
                </a:solidFill>
                <a:latin typeface="Arial"/>
                <a:cs typeface="Arial"/>
              </a:rPr>
              <a:t>ng</a:t>
            </a:r>
            <a:r>
              <a:rPr dirty="0" sz="700" spc="-8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Covans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-</a:t>
            </a:r>
            <a:r>
              <a:rPr dirty="0" sz="700" spc="5">
                <a:solidFill>
                  <a:srgbClr val="8C7280"/>
                </a:solidFill>
                <a:latin typeface="Arial"/>
                <a:cs typeface="Arial"/>
              </a:rPr>
              <a:t>T</a:t>
            </a:r>
            <a:r>
              <a:rPr dirty="0" sz="700" spc="-55">
                <a:solidFill>
                  <a:srgbClr val="8C7280"/>
                </a:solidFill>
                <a:latin typeface="Arial"/>
                <a:cs typeface="Arial"/>
              </a:rPr>
              <a:t>U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BE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	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DNA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shea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250">
                <a:solidFill>
                  <a:srgbClr val="835D6D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491488" y="4779335"/>
            <a:ext cx="662940" cy="584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400" spc="615">
                <a:solidFill>
                  <a:srgbClr val="80839E"/>
                </a:solidFill>
                <a:latin typeface="細明體"/>
                <a:cs typeface="細明體"/>
              </a:rPr>
              <a:t>區</a:t>
            </a:r>
            <a:endParaRPr sz="4400">
              <a:latin typeface="細明體"/>
              <a:cs typeface="細明體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20909" y="4965570"/>
            <a:ext cx="467359" cy="4140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90170">
              <a:lnSpc>
                <a:spcPts val="1835"/>
              </a:lnSpc>
            </a:pPr>
            <a:r>
              <a:rPr dirty="0" sz="1650" spc="590" i="1">
                <a:solidFill>
                  <a:srgbClr val="6B6B69"/>
                </a:solidFill>
                <a:latin typeface="Arial"/>
                <a:cs typeface="Arial"/>
              </a:rPr>
              <a:t>I</a:t>
            </a:r>
            <a:endParaRPr sz="1650">
              <a:latin typeface="Arial"/>
              <a:cs typeface="Arial"/>
            </a:endParaRPr>
          </a:p>
          <a:p>
            <a:pPr algn="ctr">
              <a:lnSpc>
                <a:spcPts val="1535"/>
              </a:lnSpc>
            </a:pPr>
            <a:r>
              <a:rPr dirty="0" sz="600" spc="-110">
                <a:solidFill>
                  <a:srgbClr val="9095A3"/>
                </a:solidFill>
                <a:latin typeface="Arial"/>
                <a:cs typeface="Arial"/>
              </a:rPr>
              <a:t>u</a:t>
            </a:r>
            <a:r>
              <a:rPr dirty="0" sz="350" spc="45">
                <a:solidFill>
                  <a:srgbClr val="9095A3"/>
                </a:solidFill>
                <a:latin typeface="細明體"/>
                <a:cs typeface="細明體"/>
              </a:rPr>
              <a:t>著姐</a:t>
            </a:r>
            <a:r>
              <a:rPr dirty="0" sz="350" spc="-290">
                <a:solidFill>
                  <a:srgbClr val="9095A3"/>
                </a:solidFill>
                <a:latin typeface="細明體"/>
                <a:cs typeface="細明體"/>
              </a:rPr>
              <a:t>”</a:t>
            </a:r>
            <a:r>
              <a:rPr dirty="0" sz="350" spc="-135">
                <a:solidFill>
                  <a:srgbClr val="9095A3"/>
                </a:solidFill>
                <a:latin typeface="細明體"/>
                <a:cs typeface="細明體"/>
              </a:rPr>
              <a:t>可</a:t>
            </a:r>
            <a:r>
              <a:rPr dirty="0" sz="450" spc="10">
                <a:solidFill>
                  <a:srgbClr val="9095A3"/>
                </a:solidFill>
                <a:latin typeface="Times New Roman"/>
                <a:cs typeface="Times New Roman"/>
              </a:rPr>
              <a:t>YC</a:t>
            </a:r>
            <a:r>
              <a:rPr dirty="0" sz="450">
                <a:solidFill>
                  <a:srgbClr val="9095A3"/>
                </a:solidFill>
                <a:latin typeface="Times New Roman"/>
                <a:cs typeface="Times New Roman"/>
              </a:rPr>
              <a:t> </a:t>
            </a:r>
            <a:r>
              <a:rPr dirty="0" sz="450" spc="-20">
                <a:solidFill>
                  <a:srgbClr val="9095A3"/>
                </a:solidFill>
                <a:latin typeface="Times New Roman"/>
                <a:cs typeface="Times New Roman"/>
              </a:rPr>
              <a:t> </a:t>
            </a:r>
            <a:r>
              <a:rPr dirty="0" sz="1400" spc="-1025">
                <a:solidFill>
                  <a:srgbClr val="9095A3"/>
                </a:solidFill>
                <a:latin typeface="細明體"/>
                <a:cs typeface="細明體"/>
              </a:rPr>
              <a:t>＂＇</a:t>
            </a:r>
            <a:endParaRPr sz="1400">
              <a:latin typeface="細明體"/>
              <a:cs typeface="細明體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010659" y="765655"/>
            <a:ext cx="363855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-70">
                <a:solidFill>
                  <a:srgbClr val="80839E"/>
                </a:solidFill>
                <a:latin typeface="Arial"/>
                <a:cs typeface="Arial"/>
              </a:rPr>
              <a:t>1</a:t>
            </a:r>
            <a:r>
              <a:rPr dirty="0" sz="700" spc="200">
                <a:solidFill>
                  <a:srgbClr val="80839E"/>
                </a:solidFill>
                <a:latin typeface="Arial"/>
                <a:cs typeface="Arial"/>
              </a:rPr>
              <a:t>α</a:t>
            </a:r>
            <a:r>
              <a:rPr dirty="0" sz="700" spc="55">
                <a:solidFill>
                  <a:srgbClr val="80839E"/>
                </a:solidFill>
                <a:latin typeface="Arial"/>
                <a:cs typeface="Arial"/>
              </a:rPr>
              <a:t>lOng</a:t>
            </a:r>
            <a:endParaRPr sz="7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006088" y="824787"/>
            <a:ext cx="1424940" cy="2743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215"/>
              </a:lnSpc>
            </a:pPr>
            <a:r>
              <a:rPr dirty="0" sz="1000" spc="-750">
                <a:solidFill>
                  <a:srgbClr val="80839E"/>
                </a:solidFill>
                <a:latin typeface="細明體"/>
                <a:cs typeface="細明體"/>
              </a:rPr>
              <a:t>﹛</a:t>
            </a:r>
            <a:r>
              <a:rPr dirty="0" sz="700" spc="45">
                <a:solidFill>
                  <a:srgbClr val="80839E"/>
                </a:solidFill>
                <a:latin typeface="Arial"/>
                <a:cs typeface="Arial"/>
              </a:rPr>
              <a:t>20-1</a:t>
            </a:r>
            <a:r>
              <a:rPr dirty="0" sz="700" spc="-50">
                <a:solidFill>
                  <a:srgbClr val="80839E"/>
                </a:solidFill>
                <a:latin typeface="Arial"/>
                <a:cs typeface="Arial"/>
              </a:rPr>
              <a:t>α</a:t>
            </a:r>
            <a:r>
              <a:rPr dirty="0" sz="700" spc="20">
                <a:solidFill>
                  <a:srgbClr val="80839E"/>
                </a:solidFill>
                <a:latin typeface="Arial"/>
                <a:cs typeface="Arial"/>
              </a:rPr>
              <a:t>lO</a:t>
            </a:r>
            <a:r>
              <a:rPr dirty="0" sz="700" spc="-9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90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f</a:t>
            </a:r>
            <a:r>
              <a:rPr dirty="0" sz="700" spc="-20">
                <a:solidFill>
                  <a:srgbClr val="80839E"/>
                </a:solidFill>
                <a:latin typeface="Arial"/>
                <a:cs typeface="Arial"/>
              </a:rPr>
              <a:t>o</a:t>
            </a:r>
            <a:r>
              <a:rPr dirty="0" sz="700" spc="60">
                <a:solidFill>
                  <a:srgbClr val="749AC1"/>
                </a:solidFill>
                <a:latin typeface="Arial"/>
                <a:cs typeface="Arial"/>
              </a:rPr>
              <a:t>r</a:t>
            </a:r>
            <a:r>
              <a:rPr dirty="0" sz="700" spc="-60">
                <a:solidFill>
                  <a:srgbClr val="749AC1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ge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800" spc="-155">
                <a:solidFill>
                  <a:srgbClr val="9095A3"/>
                </a:solidFill>
                <a:latin typeface="細明體"/>
                <a:cs typeface="細明體"/>
              </a:rPr>
              <a:t>白</a:t>
            </a:r>
            <a:r>
              <a:rPr dirty="0" sz="1200" spc="80">
                <a:solidFill>
                  <a:srgbClr val="9095A3"/>
                </a:solidFill>
                <a:latin typeface="Times New Roman"/>
                <a:cs typeface="Times New Roman"/>
              </a:rPr>
              <a:t>a</a:t>
            </a:r>
            <a:r>
              <a:rPr dirty="0" sz="1200" spc="-125">
                <a:solidFill>
                  <a:srgbClr val="9095A3"/>
                </a:solidFill>
                <a:latin typeface="Times New Roman"/>
                <a:cs typeface="Times New Roman"/>
              </a:rPr>
              <a:t> 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p</a:t>
            </a:r>
            <a:r>
              <a:rPr dirty="0" sz="700" spc="-20">
                <a:solidFill>
                  <a:srgbClr val="749AC1"/>
                </a:solidFill>
                <a:latin typeface="Arial"/>
                <a:cs typeface="Arial"/>
              </a:rPr>
              <a:t>r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otoco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s)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975"/>
              </a:lnSpc>
            </a:pPr>
            <a:r>
              <a:rPr dirty="0" sz="1000" spc="-785">
                <a:solidFill>
                  <a:srgbClr val="80839E"/>
                </a:solidFill>
                <a:latin typeface="細明體"/>
                <a:cs typeface="細明體"/>
              </a:rPr>
              <a:t>﹛</a:t>
            </a:r>
            <a:r>
              <a:rPr dirty="0" sz="700" spc="20">
                <a:solidFill>
                  <a:srgbClr val="80839E"/>
                </a:solidFill>
                <a:latin typeface="Arial"/>
                <a:cs typeface="Arial"/>
              </a:rPr>
              <a:t>5000</a:t>
            </a:r>
            <a:r>
              <a:rPr dirty="0" sz="700" spc="-1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ng</a:t>
            </a:r>
            <a:r>
              <a:rPr dirty="0" sz="700" spc="-7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5">
                <a:solidFill>
                  <a:srgbClr val="9095A3"/>
                </a:solidFill>
                <a:latin typeface="Arial"/>
                <a:cs typeface="Arial"/>
              </a:rPr>
              <a:t>tα</a:t>
            </a:r>
            <a:r>
              <a:rPr dirty="0" sz="700" spc="160">
                <a:solidFill>
                  <a:srgbClr val="9095A3"/>
                </a:solidFill>
                <a:latin typeface="Arial"/>
                <a:cs typeface="Arial"/>
              </a:rPr>
              <a:t>u</a:t>
            </a:r>
            <a:r>
              <a:rPr dirty="0" sz="700" spc="-15">
                <a:solidFill>
                  <a:srgbClr val="749AC1"/>
                </a:solidFill>
                <a:latin typeface="Arial"/>
                <a:cs typeface="Arial"/>
              </a:rPr>
              <a:t>l</a:t>
            </a:r>
            <a:r>
              <a:rPr dirty="0" sz="700" spc="-20">
                <a:solidFill>
                  <a:srgbClr val="A39195"/>
                </a:solidFill>
                <a:latin typeface="Arial"/>
                <a:cs typeface="Arial"/>
              </a:rPr>
              <a:t>t</a:t>
            </a:r>
            <a:r>
              <a:rPr dirty="0" sz="400" spc="240">
                <a:solidFill>
                  <a:srgbClr val="A39195"/>
                </a:solidFill>
                <a:latin typeface="細明體"/>
                <a:cs typeface="細明體"/>
              </a:rPr>
              <a:t>的</a:t>
            </a:r>
            <a:r>
              <a:rPr dirty="0" sz="400" spc="-165">
                <a:solidFill>
                  <a:srgbClr val="596779"/>
                </a:solidFill>
                <a:latin typeface="細明體"/>
                <a:cs typeface="細明體"/>
              </a:rPr>
              <a:t>－</a:t>
            </a:r>
            <a:r>
              <a:rPr dirty="0" sz="700" spc="-65">
                <a:solidFill>
                  <a:srgbClr val="80839E"/>
                </a:solidFill>
                <a:latin typeface="Arial"/>
                <a:cs typeface="Arial"/>
              </a:rPr>
              <a:t>l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oog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5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450" spc="160">
                <a:solidFill>
                  <a:srgbClr val="835D6D"/>
                </a:solidFill>
                <a:latin typeface="細明體"/>
                <a:cs typeface="細明體"/>
              </a:rPr>
              <a:t>＇</a:t>
            </a:r>
            <a:r>
              <a:rPr dirty="0" sz="450" spc="-45">
                <a:solidFill>
                  <a:srgbClr val="835D6D"/>
                </a:solidFill>
                <a:latin typeface="細明體"/>
                <a:cs typeface="細明體"/>
              </a:rPr>
              <a:t> 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1000" spc="-710">
                <a:solidFill>
                  <a:srgbClr val="9095A3"/>
                </a:solidFill>
                <a:latin typeface="細明體"/>
                <a:cs typeface="細明體"/>
              </a:rPr>
              <a:t>﹜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010659" y="1214603"/>
            <a:ext cx="2043430" cy="3098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50" spc="225">
                <a:solidFill>
                  <a:srgbClr val="9095A3"/>
                </a:solidFill>
                <a:latin typeface="細明體"/>
                <a:cs typeface="細明體"/>
              </a:rPr>
              <a:t>會會</a:t>
            </a:r>
            <a:endParaRPr sz="250">
              <a:latin typeface="細明體"/>
              <a:cs typeface="細明體"/>
            </a:endParaRPr>
          </a:p>
          <a:p>
            <a:pPr>
              <a:lnSpc>
                <a:spcPct val="100000"/>
              </a:lnSpc>
            </a:pPr>
            <a:endParaRPr sz="200">
              <a:latin typeface="Times New Roman"/>
              <a:cs typeface="Times New Roman"/>
            </a:endParaRPr>
          </a:p>
          <a:p>
            <a:pPr marL="12700" marR="5080">
              <a:lnSpc>
                <a:spcPct val="68200"/>
              </a:lnSpc>
              <a:spcBef>
                <a:spcPts val="140"/>
              </a:spcBef>
            </a:pPr>
            <a:r>
              <a:rPr dirty="0" sz="700" spc="-225">
                <a:solidFill>
                  <a:srgbClr val="9095A3"/>
                </a:solidFill>
                <a:latin typeface="細明體"/>
                <a:cs typeface="細明體"/>
              </a:rPr>
              <a:t>（</a:t>
            </a:r>
            <a:r>
              <a:rPr dirty="0" sz="700" spc="-315">
                <a:solidFill>
                  <a:srgbClr val="9095A3"/>
                </a:solidFill>
                <a:latin typeface="細明體"/>
                <a:cs typeface="細明體"/>
              </a:rPr>
              <a:t>包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ime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f</a:t>
            </a:r>
            <a:r>
              <a:rPr dirty="0" sz="950" spc="-740">
                <a:solidFill>
                  <a:srgbClr val="9095A3"/>
                </a:solidFill>
                <a:latin typeface="細明體"/>
                <a:cs typeface="細明體"/>
              </a:rPr>
              <a:t>『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agme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10">
                <a:solidFill>
                  <a:srgbClr val="8C7280"/>
                </a:solidFill>
                <a:latin typeface="Arial"/>
                <a:cs typeface="Arial"/>
              </a:rPr>
              <a:t>t</a:t>
            </a:r>
            <a:r>
              <a:rPr dirty="0" sz="700" spc="55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lost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due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20">
                <a:solidFill>
                  <a:srgbClr val="A39195"/>
                </a:solidFill>
                <a:latin typeface="Arial"/>
                <a:cs typeface="Arial"/>
              </a:rPr>
              <a:t>t</a:t>
            </a:r>
            <a:r>
              <a:rPr dirty="0" sz="700" spc="50">
                <a:solidFill>
                  <a:srgbClr val="80839E"/>
                </a:solidFill>
                <a:latin typeface="Arial"/>
                <a:cs typeface="Arial"/>
              </a:rPr>
              <a:t>o</a:t>
            </a:r>
            <a:r>
              <a:rPr dirty="0" sz="700" spc="-3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doub</a:t>
            </a:r>
            <a:r>
              <a:rPr dirty="0" sz="700" spc="-6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105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ha</a:t>
            </a:r>
            <a:r>
              <a:rPr dirty="0" sz="700" spc="-40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15">
                <a:solidFill>
                  <a:srgbClr val="ACAAAC"/>
                </a:solidFill>
                <a:latin typeface="Arial"/>
                <a:cs typeface="Arial"/>
              </a:rPr>
              <a:t>r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p</a:t>
            </a:r>
            <a:r>
              <a:rPr dirty="0" sz="550" spc="125">
                <a:solidFill>
                  <a:srgbClr val="ACAAAC"/>
                </a:solidFill>
                <a:latin typeface="細明體"/>
                <a:cs typeface="細明體"/>
              </a:rPr>
              <a:t>帥</a:t>
            </a:r>
            <a:r>
              <a:rPr dirty="0" sz="550" spc="-160">
                <a:solidFill>
                  <a:srgbClr val="ACAAAC"/>
                </a:solidFill>
                <a:latin typeface="細明體"/>
                <a:cs typeface="細明體"/>
              </a:rPr>
              <a:t> </a:t>
            </a:r>
            <a:r>
              <a:rPr dirty="0" sz="700" spc="-35">
                <a:solidFill>
                  <a:srgbClr val="9095A3"/>
                </a:solidFill>
                <a:latin typeface="Arial"/>
                <a:cs typeface="Arial"/>
              </a:rPr>
              <a:t>m</a:t>
            </a:r>
            <a:r>
              <a:rPr dirty="0" sz="700" spc="-114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600" spc="-280">
                <a:solidFill>
                  <a:srgbClr val="9095A3"/>
                </a:solidFill>
                <a:latin typeface="細明體"/>
                <a:cs typeface="細明體"/>
              </a:rPr>
              <a:t>攝</a:t>
            </a:r>
            <a:r>
              <a:rPr dirty="0" sz="900" spc="-40">
                <a:solidFill>
                  <a:srgbClr val="9095A3"/>
                </a:solidFill>
                <a:latin typeface="Times New Roman"/>
                <a:cs typeface="Times New Roman"/>
              </a:rPr>
              <a:t>e­ </a:t>
            </a:r>
            <a:r>
              <a:rPr dirty="0" sz="700" spc="60">
                <a:solidFill>
                  <a:srgbClr val="80839E"/>
                </a:solidFill>
                <a:latin typeface="Arial"/>
                <a:cs typeface="Arial"/>
              </a:rPr>
              <a:t>c</a:t>
            </a:r>
            <a:r>
              <a:rPr dirty="0" sz="700" spc="-15">
                <a:solidFill>
                  <a:srgbClr val="80839E"/>
                </a:solidFill>
                <a:latin typeface="Arial"/>
                <a:cs typeface="Arial"/>
              </a:rPr>
              <a:t>u</a:t>
            </a:r>
            <a:r>
              <a:rPr dirty="0" sz="400" spc="170">
                <a:solidFill>
                  <a:srgbClr val="80839E"/>
                </a:solidFill>
                <a:latin typeface="細明體"/>
                <a:cs typeface="細明體"/>
              </a:rPr>
              <a:t>胎</a:t>
            </a:r>
            <a:r>
              <a:rPr dirty="0" sz="700" spc="100">
                <a:solidFill>
                  <a:srgbClr val="80839E"/>
                </a:solidFill>
                <a:latin typeface="Arial"/>
                <a:cs typeface="Arial"/>
              </a:rPr>
              <a:t>s</a:t>
            </a:r>
            <a:r>
              <a:rPr dirty="0" sz="700" spc="-7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whlch</a:t>
            </a:r>
            <a:r>
              <a:rPr dirty="0" sz="700" spc="-8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will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5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o</a:t>
            </a:r>
            <a:r>
              <a:rPr dirty="0" sz="700" spc="35">
                <a:solidFill>
                  <a:srgbClr val="85AAC6"/>
                </a:solidFill>
                <a:latin typeface="Arial"/>
                <a:cs typeface="Arial"/>
              </a:rPr>
              <a:t>t</a:t>
            </a:r>
            <a:r>
              <a:rPr dirty="0" sz="700">
                <a:solidFill>
                  <a:srgbClr val="85AAC6"/>
                </a:solidFill>
                <a:latin typeface="Arial"/>
                <a:cs typeface="Arial"/>
              </a:rPr>
              <a:t> </a:t>
            </a:r>
            <a:r>
              <a:rPr dirty="0" sz="700" spc="60">
                <a:solidFill>
                  <a:srgbClr val="9095A3"/>
                </a:solidFill>
                <a:latin typeface="Arial"/>
                <a:cs typeface="Arial"/>
              </a:rPr>
              <a:t>be</a:t>
            </a:r>
            <a:r>
              <a:rPr dirty="0" sz="700" spc="-9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400" spc="30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quence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1000" spc="-790">
                <a:solidFill>
                  <a:srgbClr val="8C7280"/>
                </a:solidFill>
                <a:latin typeface="細明體"/>
                <a:cs typeface="細明體"/>
              </a:rPr>
              <a:t>﹜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769605" y="2002497"/>
            <a:ext cx="76200" cy="1270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0000"/>
              </a:lnSpc>
            </a:pPr>
            <a:r>
              <a:rPr dirty="0" sz="800">
                <a:solidFill>
                  <a:srgbClr val="9095A3"/>
                </a:solidFill>
                <a:latin typeface="細明體"/>
                <a:cs typeface="細明體"/>
              </a:rPr>
              <a:t>b</a:t>
            </a:r>
            <a:endParaRPr sz="800">
              <a:latin typeface="細明體"/>
              <a:cs typeface="細明體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801777" y="2133928"/>
            <a:ext cx="88900" cy="889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00">
                <a:solidFill>
                  <a:srgbClr val="9095A3"/>
                </a:solidFill>
                <a:latin typeface="細明體"/>
                <a:cs typeface="細明體"/>
              </a:rPr>
              <a:t>岫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662877" y="1691482"/>
            <a:ext cx="79375" cy="13335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90000"/>
              </a:lnSpc>
            </a:pPr>
            <a:r>
              <a:rPr dirty="0" sz="850">
                <a:solidFill>
                  <a:srgbClr val="9095A3"/>
                </a:solidFill>
                <a:latin typeface="細明體"/>
                <a:cs typeface="細明體"/>
              </a:rPr>
              <a:t>9</a:t>
            </a:r>
            <a:endParaRPr sz="850">
              <a:latin typeface="細明體"/>
              <a:cs typeface="細明體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679625" y="1995783"/>
            <a:ext cx="88900" cy="23177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50">
                <a:solidFill>
                  <a:srgbClr val="9095A3"/>
                </a:solidFill>
                <a:latin typeface="細明體"/>
                <a:cs typeface="細明體"/>
              </a:rPr>
              <a:t>M</a:t>
            </a:r>
            <a:r>
              <a:rPr dirty="0" sz="850" spc="-155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500">
                <a:solidFill>
                  <a:srgbClr val="9095A3"/>
                </a:solidFill>
                <a:latin typeface="細明體"/>
                <a:cs typeface="細明體"/>
              </a:rPr>
              <a:t>叫</a:t>
            </a:r>
            <a:endParaRPr sz="500">
              <a:latin typeface="細明體"/>
              <a:cs typeface="細明體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429371" y="1677014"/>
            <a:ext cx="248920" cy="61023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633" sz="2550" spc="-52">
                <a:solidFill>
                  <a:srgbClr val="9095A3"/>
                </a:solidFill>
                <a:latin typeface="細明體"/>
                <a:cs typeface="細明體"/>
              </a:rPr>
              <a:t>沈</a:t>
            </a:r>
            <a:r>
              <a:rPr dirty="0" baseline="1633" sz="2550" spc="-705">
                <a:solidFill>
                  <a:srgbClr val="9095A3"/>
                </a:solidFill>
                <a:latin typeface="細明體"/>
                <a:cs typeface="細明體"/>
              </a:rPr>
              <a:t>紅</a:t>
            </a:r>
            <a:r>
              <a:rPr dirty="0" sz="1700">
                <a:solidFill>
                  <a:srgbClr val="9095A3"/>
                </a:solidFill>
                <a:latin typeface="細明體"/>
                <a:cs typeface="細明體"/>
              </a:rPr>
              <a:t>叫</a:t>
            </a:r>
            <a:endParaRPr sz="1700">
              <a:latin typeface="細明體"/>
              <a:cs typeface="細明體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324374" y="1696450"/>
            <a:ext cx="158750" cy="57785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M</a:t>
            </a:r>
            <a:r>
              <a:rPr dirty="0" sz="600" spc="-13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-5291" sz="1575" spc="-1417">
                <a:solidFill>
                  <a:srgbClr val="9095A3"/>
                </a:solidFill>
                <a:latin typeface="細明體"/>
                <a:cs typeface="細明體"/>
              </a:rPr>
              <a:t>”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X</a:t>
            </a:r>
            <a:r>
              <a:rPr dirty="0" sz="600" spc="-16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-9259" sz="900">
                <a:solidFill>
                  <a:srgbClr val="9095A3"/>
                </a:solidFill>
                <a:latin typeface="細明體"/>
                <a:cs typeface="細明體"/>
              </a:rPr>
              <a:t>t</a:t>
            </a:r>
            <a:r>
              <a:rPr dirty="0" baseline="-9259" sz="900" spc="-247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600" spc="-390">
                <a:solidFill>
                  <a:srgbClr val="ACAAAC"/>
                </a:solidFill>
                <a:latin typeface="細明體"/>
                <a:cs typeface="細明體"/>
              </a:rPr>
              <a:t>A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u</a:t>
            </a:r>
            <a:r>
              <a:rPr dirty="0" sz="600" spc="-12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600" spc="-445">
                <a:solidFill>
                  <a:srgbClr val="9095A3"/>
                </a:solidFill>
                <a:latin typeface="細明體"/>
                <a:cs typeface="細明體"/>
              </a:rPr>
              <a:t>h</a:t>
            </a:r>
            <a:r>
              <a:rPr dirty="0" sz="600" spc="-365">
                <a:solidFill>
                  <a:srgbClr val="9095A3"/>
                </a:solidFill>
                <a:latin typeface="細明體"/>
                <a:cs typeface="細明體"/>
              </a:rPr>
              <a:t>u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d</a:t>
            </a:r>
            <a:endParaRPr sz="600">
              <a:latin typeface="細明體"/>
              <a:cs typeface="細明體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280033" y="1649771"/>
            <a:ext cx="163195" cy="69088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2645" sz="1575" spc="-1230">
                <a:solidFill>
                  <a:srgbClr val="9095A3"/>
                </a:solidFill>
                <a:latin typeface="細明體"/>
                <a:cs typeface="細明體"/>
              </a:rPr>
              <a:t>們</a:t>
            </a:r>
            <a:r>
              <a:rPr dirty="0" sz="1050">
                <a:solidFill>
                  <a:srgbClr val="9095A3"/>
                </a:solidFill>
                <a:latin typeface="細明體"/>
                <a:cs typeface="細明體"/>
              </a:rPr>
              <a:t>叫 </a:t>
            </a:r>
            <a:r>
              <a:rPr dirty="0" sz="1050" spc="-8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400">
                <a:solidFill>
                  <a:srgbClr val="9095A3"/>
                </a:solidFill>
                <a:latin typeface="細明體"/>
                <a:cs typeface="細明體"/>
              </a:rPr>
              <a:t>u</a:t>
            </a:r>
            <a:r>
              <a:rPr dirty="0" sz="400" spc="5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6944" sz="600" spc="-209">
                <a:solidFill>
                  <a:srgbClr val="9095A3"/>
                </a:solidFill>
                <a:latin typeface="細明體"/>
                <a:cs typeface="細明體"/>
              </a:rPr>
              <a:t>q</a:t>
            </a:r>
            <a:r>
              <a:rPr dirty="0" baseline="6944" sz="600">
                <a:solidFill>
                  <a:srgbClr val="9095A3"/>
                </a:solidFill>
                <a:latin typeface="細明體"/>
                <a:cs typeface="細明體"/>
              </a:rPr>
              <a:t>a</a:t>
            </a:r>
            <a:r>
              <a:rPr dirty="0" baseline="6944" sz="600" spc="67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400" spc="-125">
                <a:solidFill>
                  <a:srgbClr val="9095A3"/>
                </a:solidFill>
                <a:latin typeface="細明體"/>
                <a:cs typeface="細明體"/>
              </a:rPr>
              <a:t>n</a:t>
            </a:r>
            <a:r>
              <a:rPr dirty="0" baseline="6944" sz="600">
                <a:solidFill>
                  <a:srgbClr val="9095A3"/>
                </a:solidFill>
                <a:latin typeface="細明體"/>
                <a:cs typeface="細明體"/>
              </a:rPr>
              <a:t>H</a:t>
            </a:r>
            <a:r>
              <a:rPr dirty="0" baseline="6944" sz="600" spc="-15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6944" sz="600" spc="-165">
                <a:solidFill>
                  <a:srgbClr val="9095A3"/>
                </a:solidFill>
                <a:latin typeface="細明體"/>
                <a:cs typeface="細明體"/>
              </a:rPr>
              <a:t>U</a:t>
            </a:r>
            <a:r>
              <a:rPr dirty="0" baseline="6944" sz="600">
                <a:solidFill>
                  <a:srgbClr val="9095A3"/>
                </a:solidFill>
                <a:latin typeface="細明體"/>
                <a:cs typeface="細明體"/>
              </a:rPr>
              <a:t>H</a:t>
            </a:r>
            <a:endParaRPr baseline="6944" sz="600">
              <a:latin typeface="細明體"/>
              <a:cs typeface="細明體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242203" y="1761208"/>
            <a:ext cx="161290" cy="26162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-240">
                <a:solidFill>
                  <a:srgbClr val="9095A3"/>
                </a:solidFill>
                <a:latin typeface="細明體"/>
                <a:cs typeface="細明體"/>
              </a:rPr>
              <a:t>“</a:t>
            </a:r>
            <a:r>
              <a:rPr dirty="0" sz="1050">
                <a:solidFill>
                  <a:srgbClr val="9095A3"/>
                </a:solidFill>
                <a:latin typeface="細明體"/>
                <a:cs typeface="細明體"/>
              </a:rPr>
              <a:t>“</a:t>
            </a:r>
            <a:endParaRPr sz="1050">
              <a:latin typeface="細明體"/>
              <a:cs typeface="細明體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250707" y="1695603"/>
            <a:ext cx="110489" cy="65278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9259" sz="450" spc="-22">
                <a:solidFill>
                  <a:srgbClr val="9095A3"/>
                </a:solidFill>
                <a:latin typeface="細明體"/>
                <a:cs typeface="細明體"/>
              </a:rPr>
              <a:t>而</a:t>
            </a:r>
            <a:r>
              <a:rPr dirty="0" baseline="9259" sz="450">
                <a:solidFill>
                  <a:srgbClr val="9095A3"/>
                </a:solidFill>
                <a:latin typeface="細明體"/>
                <a:cs typeface="細明體"/>
              </a:rPr>
              <a:t>川  </a:t>
            </a:r>
            <a:r>
              <a:rPr dirty="0" baseline="9259" sz="450" spc="37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300">
                <a:solidFill>
                  <a:srgbClr val="9095A3"/>
                </a:solidFill>
                <a:latin typeface="細明體"/>
                <a:cs typeface="細明體"/>
              </a:rPr>
              <a:t>崎 </a:t>
            </a:r>
            <a:r>
              <a:rPr dirty="0" sz="300" spc="45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4273" sz="975">
                <a:solidFill>
                  <a:srgbClr val="9095A3"/>
                </a:solidFill>
                <a:latin typeface="細明體"/>
                <a:cs typeface="細明體"/>
              </a:rPr>
              <a:t>ψ</a:t>
            </a:r>
            <a:r>
              <a:rPr dirty="0" baseline="4273" sz="975" spc="-157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的</a:t>
            </a:r>
            <a:r>
              <a:rPr dirty="0" sz="600" spc="-95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旭</a:t>
            </a:r>
            <a:r>
              <a:rPr dirty="0" sz="600" spc="-155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3472" sz="1200">
                <a:solidFill>
                  <a:srgbClr val="9095A3"/>
                </a:solidFill>
                <a:latin typeface="細明體"/>
                <a:cs typeface="細明體"/>
              </a:rPr>
              <a:t>K</a:t>
            </a:r>
            <a:endParaRPr baseline="3472" sz="1200">
              <a:latin typeface="細明體"/>
              <a:cs typeface="細明體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141538" y="1703442"/>
            <a:ext cx="177800" cy="61785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  <a:tabLst>
                <a:tab pos="528320" algn="l"/>
              </a:tabLst>
            </a:pPr>
            <a:r>
              <a:rPr dirty="0" sz="350" spc="-60">
                <a:solidFill>
                  <a:srgbClr val="9095A3"/>
                </a:solidFill>
                <a:latin typeface="細明體"/>
                <a:cs typeface="細明體"/>
              </a:rPr>
              <a:t>M</a:t>
            </a:r>
            <a:r>
              <a:rPr dirty="0" sz="250">
                <a:solidFill>
                  <a:srgbClr val="9095A3"/>
                </a:solidFill>
                <a:latin typeface="細明體"/>
                <a:cs typeface="細明體"/>
              </a:rPr>
              <a:t>間   </a:t>
            </a:r>
            <a:r>
              <a:rPr dirty="0" sz="250" spc="-3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1200">
                <a:solidFill>
                  <a:srgbClr val="ACAAAC"/>
                </a:solidFill>
                <a:latin typeface="細明體"/>
                <a:cs typeface="細明體"/>
              </a:rPr>
              <a:t>．	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缸</a:t>
            </a:r>
            <a:endParaRPr sz="600">
              <a:latin typeface="細明體"/>
              <a:cs typeface="細明體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185188" y="1754898"/>
            <a:ext cx="114300" cy="1143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>
                <a:solidFill>
                  <a:srgbClr val="A1BCE4"/>
                </a:solidFill>
                <a:latin typeface="細明體"/>
                <a:cs typeface="細明體"/>
              </a:rPr>
              <a:t>ι</a:t>
            </a:r>
            <a:endParaRPr sz="700">
              <a:latin typeface="細明體"/>
              <a:cs typeface="細明體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192256" y="1798766"/>
            <a:ext cx="101600" cy="45974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  <a:tabLst>
                <a:tab pos="370205" algn="l"/>
              </a:tabLst>
            </a:pPr>
            <a:r>
              <a:rPr dirty="0" baseline="3968" sz="1050">
                <a:solidFill>
                  <a:srgbClr val="80839E"/>
                </a:solidFill>
                <a:latin typeface="細明體"/>
                <a:cs typeface="細明體"/>
              </a:rPr>
              <a:t>I</a:t>
            </a:r>
            <a:r>
              <a:rPr dirty="0" baseline="3968" sz="1050" spc="-247">
                <a:solidFill>
                  <a:srgbClr val="80839E"/>
                </a:solidFill>
                <a:latin typeface="細明體"/>
                <a:cs typeface="細明體"/>
              </a:rPr>
              <a:t> 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M	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』</a:t>
            </a:r>
            <a:endParaRPr sz="600">
              <a:latin typeface="細明體"/>
              <a:cs typeface="細明體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108636" y="1941555"/>
            <a:ext cx="224790" cy="26225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50" spc="-1235">
                <a:solidFill>
                  <a:srgbClr val="9095A3"/>
                </a:solidFill>
                <a:latin typeface="細明體"/>
                <a:cs typeface="細明體"/>
              </a:rPr>
              <a:t>．</a:t>
            </a:r>
            <a:r>
              <a:rPr dirty="0" sz="1550">
                <a:solidFill>
                  <a:srgbClr val="9095A3"/>
                </a:solidFill>
                <a:latin typeface="細明體"/>
                <a:cs typeface="細明體"/>
              </a:rPr>
              <a:t>，</a:t>
            </a:r>
            <a:endParaRPr sz="1550">
              <a:latin typeface="細明體"/>
              <a:cs typeface="細明體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199078" y="2123039"/>
            <a:ext cx="50800" cy="762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>
                <a:solidFill>
                  <a:srgbClr val="9095A3"/>
                </a:solidFill>
                <a:latin typeface="細明體"/>
                <a:cs typeface="細明體"/>
              </a:rPr>
              <a:t>4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202334" y="2253847"/>
            <a:ext cx="101600" cy="101600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”</a:t>
            </a:r>
            <a:endParaRPr sz="600">
              <a:latin typeface="細明體"/>
              <a:cs typeface="細明體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057827" y="1689555"/>
            <a:ext cx="107950" cy="648335"/>
          </a:xfrm>
          <a:prstGeom prst="rect">
            <a:avLst/>
          </a:prstGeom>
        </p:spPr>
        <p:txBody>
          <a:bodyPr wrap="square" lIns="0" tIns="0" rIns="0" bIns="0" rtlCol="0" vert="eaVert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4629" sz="900">
                <a:solidFill>
                  <a:srgbClr val="9095A3"/>
                </a:solidFill>
                <a:latin typeface="細明體"/>
                <a:cs typeface="細明體"/>
              </a:rPr>
              <a:t>州</a:t>
            </a:r>
            <a:r>
              <a:rPr dirty="0" baseline="4629" sz="900" spc="-22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9095A3"/>
                </a:solidFill>
                <a:latin typeface="細明體"/>
                <a:cs typeface="細明體"/>
              </a:rPr>
              <a:t>附</a:t>
            </a:r>
            <a:r>
              <a:rPr dirty="0" baseline="4629" sz="900" spc="-15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600">
                <a:solidFill>
                  <a:srgbClr val="9095A3"/>
                </a:solidFill>
                <a:latin typeface="細明體"/>
                <a:cs typeface="細明體"/>
              </a:rPr>
              <a:t>山</a:t>
            </a:r>
            <a:r>
              <a:rPr dirty="0" sz="600" spc="6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9095A3"/>
                </a:solidFill>
                <a:latin typeface="細明體"/>
                <a:cs typeface="細明體"/>
              </a:rPr>
              <a:t>圳</a:t>
            </a:r>
            <a:r>
              <a:rPr dirty="0" baseline="4629" sz="900" spc="-187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9095A3"/>
                </a:solidFill>
                <a:latin typeface="細明體"/>
                <a:cs typeface="細明體"/>
              </a:rPr>
              <a:t>岫</a:t>
            </a:r>
            <a:r>
              <a:rPr dirty="0" baseline="4629" sz="900" spc="-37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baseline="4629" sz="900">
                <a:solidFill>
                  <a:srgbClr val="9095A3"/>
                </a:solidFill>
                <a:latin typeface="細明體"/>
                <a:cs typeface="細明體"/>
              </a:rPr>
              <a:t>伽</a:t>
            </a:r>
            <a:endParaRPr baseline="4629" sz="900">
              <a:latin typeface="細明體"/>
              <a:cs typeface="細明體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010659" y="2548734"/>
            <a:ext cx="2045335" cy="7766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25"/>
              </a:lnSpc>
            </a:pPr>
            <a:r>
              <a:rPr dirty="0" sz="700" spc="30">
                <a:solidFill>
                  <a:srgbClr val="80839E"/>
                </a:solidFill>
                <a:latin typeface="Arial"/>
                <a:cs typeface="Arial"/>
              </a:rPr>
              <a:t>Ag</a:t>
            </a:r>
            <a:r>
              <a:rPr dirty="0" sz="700" spc="-25">
                <a:solidFill>
                  <a:srgbClr val="80839E"/>
                </a:solidFill>
                <a:latin typeface="Arial"/>
                <a:cs typeface="Arial"/>
              </a:rPr>
              <a:t>e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ncoort</a:t>
            </a:r>
            <a:r>
              <a:rPr dirty="0" sz="700" spc="-2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M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Pure</a:t>
            </a:r>
            <a:r>
              <a:rPr dirty="0" sz="700" spc="-114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XP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beads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(</a:t>
            </a:r>
            <a:r>
              <a:rPr dirty="0" sz="700" spc="-60">
                <a:solidFill>
                  <a:srgbClr val="9095A3"/>
                </a:solidFill>
                <a:latin typeface="Arial"/>
                <a:cs typeface="Arial"/>
              </a:rPr>
              <a:t>A6:'</a:t>
            </a:r>
            <a:r>
              <a:rPr dirty="0" sz="700" spc="-140">
                <a:solidFill>
                  <a:srgbClr val="9095A3"/>
                </a:solidFill>
                <a:latin typeface="Arial"/>
                <a:cs typeface="Arial"/>
              </a:rPr>
              <a:t>.</a:t>
            </a:r>
            <a:r>
              <a:rPr dirty="0" sz="650" spc="-40">
                <a:solidFill>
                  <a:srgbClr val="9095A3"/>
                </a:solidFill>
                <a:latin typeface="細明體"/>
                <a:cs typeface="細明體"/>
              </a:rPr>
              <a:t>泌</a:t>
            </a:r>
            <a:r>
              <a:rPr dirty="0" sz="700" spc="70">
                <a:solidFill>
                  <a:srgbClr val="9095A3"/>
                </a:solidFill>
                <a:latin typeface="Arial"/>
                <a:cs typeface="Arial"/>
              </a:rPr>
              <a:t>8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0</a:t>
            </a:r>
            <a:r>
              <a:rPr dirty="0" sz="700" spc="114">
                <a:solidFill>
                  <a:srgbClr val="9095A3"/>
                </a:solidFill>
                <a:latin typeface="Arial"/>
                <a:cs typeface="Arial"/>
              </a:rPr>
              <a:t>)</a:t>
            </a:r>
            <a:endParaRPr sz="700">
              <a:latin typeface="Arial"/>
              <a:cs typeface="Arial"/>
            </a:endParaRPr>
          </a:p>
          <a:p>
            <a:pPr marL="12700" marR="5080">
              <a:lnSpc>
                <a:spcPct val="74200"/>
              </a:lnSpc>
              <a:spcBef>
                <a:spcPts val="180"/>
              </a:spcBef>
            </a:pP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NEBNe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x</a:t>
            </a:r>
            <a:r>
              <a:rPr dirty="0" sz="700" spc="270">
                <a:solidFill>
                  <a:srgbClr val="749AC1"/>
                </a:solidFill>
                <a:latin typeface="Arial"/>
                <a:cs typeface="Arial"/>
              </a:rPr>
              <a:t>l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End</a:t>
            </a:r>
            <a:r>
              <a:rPr dirty="0" sz="700" spc="-8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950" spc="-700">
                <a:solidFill>
                  <a:srgbClr val="9095A3"/>
                </a:solidFill>
                <a:latin typeface="細明體"/>
                <a:cs typeface="細明體"/>
              </a:rPr>
              <a:t>『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epa</a:t>
            </a:r>
            <a:r>
              <a:rPr dirty="0" sz="700" spc="-55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60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6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800" spc="95" i="1">
                <a:solidFill>
                  <a:srgbClr val="80839E"/>
                </a:solidFill>
                <a:latin typeface="Arial"/>
                <a:cs typeface="Arial"/>
              </a:rPr>
              <a:t>I</a:t>
            </a:r>
            <a:r>
              <a:rPr dirty="0" sz="800" spc="-114" i="1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dA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-</a:t>
            </a:r>
            <a:r>
              <a:rPr dirty="0" sz="700" spc="10">
                <a:solidFill>
                  <a:srgbClr val="A17E85"/>
                </a:solidFill>
                <a:latin typeface="Arial"/>
                <a:cs typeface="Arial"/>
              </a:rPr>
              <a:t>t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alllng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Mod</a:t>
            </a:r>
            <a:r>
              <a:rPr dirty="0" sz="700" spc="-165">
                <a:solidFill>
                  <a:srgbClr val="9095A3"/>
                </a:solidFill>
                <a:latin typeface="Arial"/>
                <a:cs typeface="Arial"/>
              </a:rPr>
              <a:t>u</a:t>
            </a:r>
            <a:r>
              <a:rPr dirty="0" sz="700" spc="-155">
                <a:solidFill>
                  <a:srgbClr val="749AC1"/>
                </a:solidFill>
                <a:latin typeface="Arial"/>
                <a:cs typeface="Arial"/>
              </a:rPr>
              <a:t>l</a:t>
            </a:r>
            <a:r>
              <a:rPr dirty="0" sz="950" spc="-375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950" spc="-665">
                <a:solidFill>
                  <a:srgbClr val="9095A3"/>
                </a:solidFill>
                <a:latin typeface="細明體"/>
                <a:cs typeface="細明體"/>
              </a:rPr>
              <a:t>﹛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E7546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)</a:t>
            </a:r>
            <a:r>
              <a:rPr dirty="0" sz="700" spc="295">
                <a:solidFill>
                  <a:srgbClr val="9095A3"/>
                </a:solidFill>
                <a:latin typeface="Arial"/>
                <a:cs typeface="Arial"/>
              </a:rPr>
              <a:t>.</a:t>
            </a:r>
            <a:r>
              <a:rPr dirty="0" sz="700" spc="29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NEB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65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i</a:t>
            </a:r>
            <a:r>
              <a:rPr dirty="0" sz="700" spc="-55">
                <a:solidFill>
                  <a:srgbClr val="9095A3"/>
                </a:solidFill>
                <a:latin typeface="Arial"/>
                <a:cs typeface="Arial"/>
              </a:rPr>
              <a:t>t</a:t>
            </a:r>
            <a:r>
              <a:rPr dirty="0" sz="700" spc="-490">
                <a:solidFill>
                  <a:srgbClr val="749AC1"/>
                </a:solidFill>
                <a:latin typeface="細明體"/>
                <a:cs typeface="細明體"/>
              </a:rPr>
              <a:t>』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nt/TA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749AC1"/>
                </a:solidFill>
                <a:latin typeface="Arial"/>
                <a:cs typeface="Arial"/>
              </a:rPr>
              <a:t>U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gase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Mast</a:t>
            </a:r>
            <a:r>
              <a:rPr dirty="0" sz="700" spc="-80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100">
                <a:solidFill>
                  <a:srgbClr val="749AC1"/>
                </a:solidFill>
                <a:latin typeface="Arial"/>
                <a:cs typeface="Arial"/>
              </a:rPr>
              <a:t>r</a:t>
            </a:r>
            <a:r>
              <a:rPr dirty="0" sz="700" spc="-65">
                <a:solidFill>
                  <a:srgbClr val="749AC1"/>
                </a:solidFill>
                <a:latin typeface="Arial"/>
                <a:cs typeface="Arial"/>
              </a:rPr>
              <a:t> </a:t>
            </a:r>
            <a:r>
              <a:rPr dirty="0" sz="700" spc="60">
                <a:solidFill>
                  <a:srgbClr val="9095A3"/>
                </a:solidFill>
                <a:latin typeface="Arial"/>
                <a:cs typeface="Arial"/>
              </a:rPr>
              <a:t>M</a:t>
            </a:r>
            <a:r>
              <a:rPr dirty="0" sz="700" spc="-85">
                <a:solidFill>
                  <a:srgbClr val="9095A3"/>
                </a:solidFill>
                <a:latin typeface="Arial"/>
                <a:cs typeface="Arial"/>
              </a:rPr>
              <a:t>i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x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950" spc="-665">
                <a:solidFill>
                  <a:srgbClr val="9095A3"/>
                </a:solidFill>
                <a:latin typeface="細明體"/>
                <a:cs typeface="細明體"/>
              </a:rPr>
              <a:t>﹛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M0367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)</a:t>
            </a:r>
            <a:r>
              <a:rPr dirty="0" sz="700" spc="80">
                <a:solidFill>
                  <a:srgbClr val="85AAC6"/>
                </a:solidFill>
                <a:latin typeface="Arial"/>
                <a:cs typeface="Arial"/>
              </a:rPr>
              <a:t>,</a:t>
            </a:r>
            <a:r>
              <a:rPr dirty="0" sz="700" spc="80">
                <a:solidFill>
                  <a:srgbClr val="85AAC6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My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O</a:t>
            </a:r>
            <a:r>
              <a:rPr dirty="0" sz="800" spc="-625">
                <a:solidFill>
                  <a:srgbClr val="749AC1"/>
                </a:solidFill>
                <a:latin typeface="細明體"/>
                <a:cs typeface="細明體"/>
              </a:rPr>
              <a:t>『</a:t>
            </a:r>
            <a:r>
              <a:rPr dirty="0" sz="800" spc="-100">
                <a:solidFill>
                  <a:srgbClr val="9095A3"/>
                </a:solidFill>
                <a:latin typeface="細明體"/>
                <a:cs typeface="細明體"/>
              </a:rPr>
              <a:t>祖</a:t>
            </a:r>
            <a:r>
              <a:rPr dirty="0" sz="800" spc="-28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700" spc="135">
                <a:solidFill>
                  <a:srgbClr val="9095A3"/>
                </a:solidFill>
                <a:latin typeface="Arial"/>
                <a:cs typeface="Arial"/>
              </a:rPr>
              <a:t>Cl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10">
                <a:solidFill>
                  <a:srgbClr val="80839E"/>
                </a:solidFill>
                <a:latin typeface="Arial"/>
                <a:cs typeface="Arial"/>
              </a:rPr>
              <a:t>Streptall</a:t>
            </a:r>
            <a:r>
              <a:rPr dirty="0" sz="700" spc="-95">
                <a:solidFill>
                  <a:srgbClr val="80839E"/>
                </a:solidFill>
                <a:latin typeface="Arial"/>
                <a:cs typeface="Arial"/>
              </a:rPr>
              <a:t>1</a:t>
            </a:r>
            <a:r>
              <a:rPr dirty="0" sz="700" spc="40">
                <a:solidFill>
                  <a:srgbClr val="80839E"/>
                </a:solidFill>
                <a:latin typeface="Arial"/>
                <a:cs typeface="Arial"/>
              </a:rPr>
              <a:t>d</a:t>
            </a:r>
            <a:r>
              <a:rPr dirty="0" sz="700" spc="-250">
                <a:solidFill>
                  <a:srgbClr val="5287C6"/>
                </a:solidFill>
                <a:latin typeface="Arial"/>
                <a:cs typeface="Arial"/>
              </a:rPr>
              <a:t>1</a:t>
            </a:r>
            <a:r>
              <a:rPr dirty="0" sz="700" spc="12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-6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beads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950" spc="-740">
                <a:solidFill>
                  <a:srgbClr val="80839E"/>
                </a:solidFill>
                <a:latin typeface="細明體"/>
                <a:cs typeface="細明體"/>
              </a:rPr>
              <a:t>﹛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6</a:t>
            </a:r>
            <a:r>
              <a:rPr dirty="0" sz="600" spc="405">
                <a:solidFill>
                  <a:srgbClr val="80839E"/>
                </a:solidFill>
                <a:latin typeface="細明體"/>
                <a:cs typeface="細明體"/>
              </a:rPr>
              <a:t>個</a:t>
            </a:r>
            <a:r>
              <a:rPr dirty="0" sz="600" spc="40">
                <a:solidFill>
                  <a:srgbClr val="80839E"/>
                </a:solidFill>
                <a:latin typeface="細明體"/>
                <a:cs typeface="細明體"/>
              </a:rPr>
              <a:t>﹜</a:t>
            </a:r>
            <a:r>
              <a:rPr dirty="0" sz="600" spc="-60">
                <a:solidFill>
                  <a:srgbClr val="80839E"/>
                </a:solidFill>
                <a:latin typeface="細明體"/>
                <a:cs typeface="細明體"/>
              </a:rPr>
              <a:t>哨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50</a:t>
            </a:r>
            <a:r>
              <a:rPr dirty="0" sz="700" spc="50">
                <a:solidFill>
                  <a:srgbClr val="80839E"/>
                </a:solidFill>
                <a:latin typeface="Arial"/>
                <a:cs typeface="Arial"/>
              </a:rPr>
              <a:t>0</a:t>
            </a:r>
            <a:r>
              <a:rPr dirty="0" sz="700" spc="-35">
                <a:solidFill>
                  <a:srgbClr val="A39195"/>
                </a:solidFill>
                <a:latin typeface="Arial"/>
                <a:cs typeface="Arial"/>
              </a:rPr>
              <a:t>1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)</a:t>
            </a:r>
            <a:r>
              <a:rPr dirty="0" sz="700" spc="95">
                <a:solidFill>
                  <a:srgbClr val="ACBAC1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537210">
              <a:lnSpc>
                <a:spcPct val="68200"/>
              </a:lnSpc>
            </a:pPr>
            <a:r>
              <a:rPr dirty="0" sz="700" spc="45">
                <a:solidFill>
                  <a:srgbClr val="80839E"/>
                </a:solidFill>
                <a:latin typeface="Arial"/>
                <a:cs typeface="Arial"/>
              </a:rPr>
              <a:t>O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p</a:t>
            </a:r>
            <a:r>
              <a:rPr dirty="0" sz="700" spc="15">
                <a:solidFill>
                  <a:srgbClr val="A17E85"/>
                </a:solidFill>
                <a:latin typeface="Arial"/>
                <a:cs typeface="Arial"/>
              </a:rPr>
              <a:t>t</a:t>
            </a:r>
            <a:r>
              <a:rPr dirty="0" sz="700" spc="-55">
                <a:solidFill>
                  <a:srgbClr val="A17E85"/>
                </a:solidFill>
                <a:latin typeface="Arial"/>
                <a:cs typeface="Arial"/>
              </a:rPr>
              <a:t>i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on</a:t>
            </a:r>
            <a:r>
              <a:rPr dirty="0" sz="700" spc="45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20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-90">
                <a:solidFill>
                  <a:srgbClr val="7C628E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Cova</a:t>
            </a:r>
            <a:r>
              <a:rPr dirty="0" sz="700" spc="-135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155">
                <a:solidFill>
                  <a:srgbClr val="749AC1"/>
                </a:solidFill>
                <a:latin typeface="Arial"/>
                <a:cs typeface="Arial"/>
              </a:rPr>
              <a:t>l</a:t>
            </a:r>
            <a:r>
              <a:rPr dirty="0" sz="700" spc="55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ACAAAC"/>
                </a:solidFill>
                <a:latin typeface="Arial"/>
                <a:cs typeface="Arial"/>
              </a:rPr>
              <a:t>g</a:t>
            </a:r>
            <a:r>
              <a:rPr dirty="0" sz="700" spc="-20">
                <a:solidFill>
                  <a:srgbClr val="80839E"/>
                </a:solidFill>
                <a:latin typeface="Arial"/>
                <a:cs typeface="Arial"/>
              </a:rPr>
              <a:t>-</a:t>
            </a:r>
            <a:r>
              <a:rPr dirty="0" sz="700" spc="100">
                <a:solidFill>
                  <a:srgbClr val="80839E"/>
                </a:solidFill>
                <a:latin typeface="Arial"/>
                <a:cs typeface="Arial"/>
              </a:rPr>
              <a:t>l</a:t>
            </a:r>
            <a:r>
              <a:rPr dirty="0" sz="700" spc="170">
                <a:solidFill>
                  <a:srgbClr val="80839E"/>
                </a:solidFill>
                <a:latin typeface="Arial"/>
                <a:cs typeface="Arial"/>
              </a:rPr>
              <a:t>U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BE</a:t>
            </a:r>
            <a:r>
              <a:rPr dirty="0" sz="700" spc="-135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950" spc="-665">
                <a:solidFill>
                  <a:srgbClr val="80839E"/>
                </a:solidFill>
                <a:latin typeface="細明體"/>
                <a:cs typeface="細明體"/>
              </a:rPr>
              <a:t>﹛</a:t>
            </a:r>
            <a:r>
              <a:rPr dirty="0" sz="950" spc="-560">
                <a:solidFill>
                  <a:srgbClr val="80839E"/>
                </a:solidFill>
                <a:latin typeface="細明體"/>
                <a:cs typeface="細明體"/>
              </a:rPr>
              <a:t>＃</a:t>
            </a:r>
            <a:r>
              <a:rPr dirty="0" sz="700" spc="5">
                <a:solidFill>
                  <a:srgbClr val="80839E"/>
                </a:solidFill>
                <a:latin typeface="Arial"/>
                <a:cs typeface="Arial"/>
              </a:rPr>
              <a:t>520079)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.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-4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140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700" spc="-9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35">
                <a:solidFill>
                  <a:srgbClr val="9095A3"/>
                </a:solidFill>
                <a:latin typeface="Arial"/>
                <a:cs typeface="Arial"/>
              </a:rPr>
              <a:t>FFPE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80839E"/>
                </a:solidFill>
                <a:latin typeface="Arial"/>
                <a:cs typeface="Arial"/>
              </a:rPr>
              <a:t>Rep</a:t>
            </a:r>
            <a:r>
              <a:rPr dirty="0" sz="700" spc="-40">
                <a:solidFill>
                  <a:srgbClr val="80839E"/>
                </a:solidFill>
                <a:latin typeface="Arial"/>
                <a:cs typeface="Arial"/>
              </a:rPr>
              <a:t>a</a:t>
            </a:r>
            <a:r>
              <a:rPr dirty="0" sz="700" spc="-15">
                <a:solidFill>
                  <a:srgbClr val="749AC1"/>
                </a:solidFill>
                <a:latin typeface="Arial"/>
                <a:cs typeface="Arial"/>
              </a:rPr>
              <a:t>i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50">
                <a:solidFill>
                  <a:srgbClr val="9095A3"/>
                </a:solidFill>
                <a:latin typeface="Arial"/>
                <a:cs typeface="Arial"/>
              </a:rPr>
              <a:t>MIX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1000" spc="-819">
                <a:solidFill>
                  <a:srgbClr val="80839E"/>
                </a:solidFill>
                <a:latin typeface="細明體"/>
                <a:cs typeface="細明體"/>
              </a:rPr>
              <a:t>﹛</a:t>
            </a:r>
            <a:r>
              <a:rPr dirty="0" sz="700" spc="25">
                <a:solidFill>
                  <a:srgbClr val="80839E"/>
                </a:solidFill>
                <a:latin typeface="Arial"/>
                <a:cs typeface="Arial"/>
              </a:rPr>
              <a:t>M</a:t>
            </a:r>
            <a:r>
              <a:rPr dirty="0" sz="400" spc="385">
                <a:solidFill>
                  <a:srgbClr val="80839E"/>
                </a:solidFill>
                <a:latin typeface="細明體"/>
                <a:cs typeface="細明體"/>
              </a:rPr>
              <a:t>鉛</a:t>
            </a:r>
            <a:r>
              <a:rPr dirty="0" sz="700" spc="35">
                <a:solidFill>
                  <a:srgbClr val="80839E"/>
                </a:solidFill>
                <a:latin typeface="Arial"/>
                <a:cs typeface="Arial"/>
              </a:rPr>
              <a:t>30)</a:t>
            </a:r>
            <a:endParaRPr sz="7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019803" y="3504283"/>
            <a:ext cx="175260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135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80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75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700" spc="-15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>
                <a:solidFill>
                  <a:srgbClr val="ACAAAC"/>
                </a:solidFill>
                <a:latin typeface="Arial"/>
                <a:cs typeface="Arial"/>
              </a:rPr>
              <a:t>g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th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60">
                <a:solidFill>
                  <a:srgbClr val="749AC1"/>
                </a:solidFill>
                <a:latin typeface="Arial"/>
                <a:cs typeface="Arial"/>
              </a:rPr>
              <a:t>I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double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the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0">
                <a:solidFill>
                  <a:srgbClr val="A39195"/>
                </a:solidFill>
                <a:latin typeface="Arial"/>
                <a:cs typeface="Arial"/>
              </a:rPr>
              <a:t>fragme</a:t>
            </a:r>
            <a:r>
              <a:rPr dirty="0" sz="700" spc="-70">
                <a:solidFill>
                  <a:srgbClr val="A39195"/>
                </a:solidFill>
                <a:latin typeface="Arial"/>
                <a:cs typeface="Arial"/>
              </a:rPr>
              <a:t>n</a:t>
            </a:r>
            <a:r>
              <a:rPr dirty="0" sz="700" spc="125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700" spc="-155">
                <a:solidFill>
                  <a:srgbClr val="9095A3"/>
                </a:solidFill>
                <a:latin typeface="Arial"/>
                <a:cs typeface="Arial"/>
              </a:rPr>
              <a:t>l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en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700" spc="-55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700" spc="175">
                <a:solidFill>
                  <a:srgbClr val="9095A3"/>
                </a:solidFill>
                <a:latin typeface="Arial"/>
                <a:cs typeface="Arial"/>
              </a:rPr>
              <a:t>h</a:t>
            </a:r>
            <a:endParaRPr sz="7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983228" y="3805031"/>
            <a:ext cx="1231900" cy="533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1580">
                <a:solidFill>
                  <a:srgbClr val="495764"/>
                </a:solidFill>
                <a:latin typeface="細明體"/>
                <a:cs typeface="細明體"/>
              </a:rPr>
              <a:t>呵</a:t>
            </a:r>
            <a:r>
              <a:rPr dirty="0" sz="4000" spc="-80">
                <a:solidFill>
                  <a:srgbClr val="ACAAAC"/>
                </a:solidFill>
                <a:latin typeface="細明體"/>
                <a:cs typeface="細明體"/>
              </a:rPr>
              <a:t>圈</a:t>
            </a:r>
            <a:endParaRPr sz="4000">
              <a:latin typeface="細明體"/>
              <a:cs typeface="細明體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591303" y="4432398"/>
            <a:ext cx="92964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us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i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ng</a:t>
            </a:r>
            <a:r>
              <a:rPr dirty="0" sz="700" spc="-7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Covaris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-</a:t>
            </a:r>
            <a:r>
              <a:rPr dirty="0" sz="700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UBE</a:t>
            </a:r>
            <a:endParaRPr sz="7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258815" y="4817071"/>
            <a:ext cx="1153160" cy="400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650" spc="3095">
                <a:solidFill>
                  <a:srgbClr val="7E8977"/>
                </a:solidFill>
                <a:latin typeface="Arial"/>
                <a:cs typeface="Arial"/>
              </a:rPr>
              <a:t>L</a:t>
            </a:r>
            <a:r>
              <a:rPr dirty="0" sz="2950" spc="1355">
                <a:solidFill>
                  <a:srgbClr val="9095A3"/>
                </a:solidFill>
                <a:latin typeface="細明體"/>
                <a:cs typeface="細明體"/>
              </a:rPr>
              <a:t>司</a:t>
            </a:r>
            <a:endParaRPr sz="2950">
              <a:latin typeface="細明體"/>
              <a:cs typeface="細明體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6616700" y="1223747"/>
            <a:ext cx="201930" cy="57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50" spc="-45">
                <a:solidFill>
                  <a:srgbClr val="80839E"/>
                </a:solidFill>
                <a:latin typeface="細明體"/>
                <a:cs typeface="細明體"/>
              </a:rPr>
              <a:t>＊</a:t>
            </a:r>
            <a:r>
              <a:rPr dirty="0" sz="250" spc="-45">
                <a:solidFill>
                  <a:srgbClr val="80839E"/>
                </a:solidFill>
                <a:latin typeface="細明體"/>
                <a:cs typeface="細明體"/>
              </a:rPr>
              <a:t>＊</a:t>
            </a:r>
            <a:r>
              <a:rPr dirty="0" sz="250" spc="200">
                <a:solidFill>
                  <a:srgbClr val="80839E"/>
                </a:solidFill>
                <a:latin typeface="細明體"/>
                <a:cs typeface="細明體"/>
              </a:rPr>
              <a:t>會</a:t>
            </a:r>
            <a:endParaRPr sz="250">
              <a:latin typeface="細明體"/>
              <a:cs typeface="細明體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607556" y="1291435"/>
            <a:ext cx="1792605" cy="2330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00"/>
              </a:lnSpc>
            </a:pPr>
            <a:r>
              <a:rPr dirty="0" sz="700" spc="-245">
                <a:solidFill>
                  <a:srgbClr val="9095A3"/>
                </a:solidFill>
                <a:latin typeface="細明體"/>
                <a:cs typeface="細明體"/>
              </a:rPr>
              <a:t>（</a:t>
            </a:r>
            <a:r>
              <a:rPr dirty="0" sz="700" spc="-295">
                <a:solidFill>
                  <a:srgbClr val="9095A3"/>
                </a:solidFill>
                <a:latin typeface="細明體"/>
                <a:cs typeface="細明體"/>
              </a:rPr>
              <a:t>釗</a:t>
            </a:r>
            <a:r>
              <a:rPr dirty="0" sz="700" spc="195">
                <a:solidFill>
                  <a:srgbClr val="9095A3"/>
                </a:solidFill>
                <a:latin typeface="Arial"/>
                <a:cs typeface="Arial"/>
              </a:rPr>
              <a:t>I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the</a:t>
            </a:r>
            <a:r>
              <a:rPr dirty="0" sz="700" spc="-4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ada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p</a:t>
            </a:r>
            <a:r>
              <a:rPr dirty="0" sz="700" spc="15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450" spc="-95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700" spc="254">
                <a:solidFill>
                  <a:srgbClr val="9095A3"/>
                </a:solidFill>
                <a:latin typeface="Arial"/>
                <a:cs typeface="Arial"/>
              </a:rPr>
              <a:t>d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frag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m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550" spc="25">
                <a:solidFill>
                  <a:srgbClr val="9095A3"/>
                </a:solidFill>
                <a:latin typeface="細明體"/>
                <a:cs typeface="細明體"/>
              </a:rPr>
              <a:t>叫</a:t>
            </a:r>
            <a:r>
              <a:rPr dirty="0" sz="700" spc="100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7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a</a:t>
            </a:r>
            <a:r>
              <a:rPr dirty="0" sz="700" spc="-20">
                <a:solidFill>
                  <a:srgbClr val="749AC1"/>
                </a:solidFill>
                <a:latin typeface="Arial"/>
                <a:cs typeface="Arial"/>
              </a:rPr>
              <a:t>r</a:t>
            </a:r>
            <a:r>
              <a:rPr dirty="0" sz="450" spc="120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avatla</a:t>
            </a:r>
            <a:r>
              <a:rPr dirty="0" sz="700" spc="-55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400" spc="270">
                <a:solidFill>
                  <a:srgbClr val="9095A3"/>
                </a:solidFill>
                <a:latin typeface="細明體"/>
                <a:cs typeface="細明體"/>
              </a:rPr>
              <a:t>蛤</a:t>
            </a:r>
            <a:r>
              <a:rPr dirty="0" sz="400" spc="-45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700" spc="-10">
                <a:solidFill>
                  <a:srgbClr val="9095A3"/>
                </a:solidFill>
                <a:latin typeface="Arial"/>
                <a:cs typeface="Arial"/>
              </a:rPr>
              <a:t>for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1060"/>
              </a:lnSpc>
            </a:pPr>
            <a:r>
              <a:rPr dirty="0" sz="300" spc="415">
                <a:solidFill>
                  <a:srgbClr val="9095A3"/>
                </a:solidFill>
                <a:latin typeface="細明體"/>
                <a:cs typeface="細明體"/>
              </a:rPr>
              <a:t>鉛</a:t>
            </a:r>
            <a:r>
              <a:rPr dirty="0" sz="700" spc="80">
                <a:solidFill>
                  <a:srgbClr val="9095A3"/>
                </a:solidFill>
                <a:latin typeface="Arial"/>
                <a:cs typeface="Arial"/>
              </a:rPr>
              <a:t>q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u</a:t>
            </a:r>
            <a:r>
              <a:rPr dirty="0" sz="400" spc="30">
                <a:solidFill>
                  <a:srgbClr val="9095A3"/>
                </a:solidFill>
                <a:latin typeface="細明體"/>
                <a:cs typeface="細明體"/>
              </a:rPr>
              <a:t>自</a:t>
            </a:r>
            <a:r>
              <a:rPr dirty="0" sz="700" spc="5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c</a:t>
            </a:r>
            <a:r>
              <a:rPr dirty="0" sz="700" spc="-6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n</a:t>
            </a:r>
            <a:r>
              <a:rPr dirty="0" sz="700" spc="40">
                <a:solidFill>
                  <a:srgbClr val="9095A3"/>
                </a:solidFill>
                <a:latin typeface="Arial"/>
                <a:cs typeface="Arial"/>
              </a:rPr>
              <a:t>g</a:t>
            </a:r>
            <a:r>
              <a:rPr dirty="0" sz="1000" spc="-750">
                <a:solidFill>
                  <a:srgbClr val="9095A3"/>
                </a:solidFill>
                <a:latin typeface="細明體"/>
                <a:cs typeface="細明體"/>
              </a:rPr>
              <a:t>﹜</a:t>
            </a:r>
            <a:endParaRPr sz="1000">
              <a:latin typeface="細明體"/>
              <a:cs typeface="細明體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598411" y="1693771"/>
            <a:ext cx="39370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Wash</a:t>
            </a:r>
            <a:r>
              <a:rPr dirty="0" sz="700" spc="-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5">
                <a:solidFill>
                  <a:srgbClr val="A39195"/>
                </a:solidFill>
                <a:latin typeface="Arial"/>
                <a:cs typeface="Arial"/>
              </a:rPr>
              <a:t>K</a:t>
            </a:r>
            <a:r>
              <a:rPr dirty="0" sz="700" spc="30">
                <a:solidFill>
                  <a:srgbClr val="80839E"/>
                </a:solidFill>
                <a:latin typeface="Arial"/>
                <a:cs typeface="Arial"/>
              </a:rPr>
              <a:t>it</a:t>
            </a:r>
            <a:endParaRPr sz="7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580123" y="2519072"/>
            <a:ext cx="172275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-5">
                <a:solidFill>
                  <a:srgbClr val="A39195"/>
                </a:solidFill>
                <a:latin typeface="Arial"/>
                <a:cs typeface="Arial"/>
              </a:rPr>
              <a:t>N</a:t>
            </a:r>
            <a:r>
              <a:rPr dirty="0" sz="700" spc="35">
                <a:solidFill>
                  <a:srgbClr val="A39195"/>
                </a:solidFill>
                <a:latin typeface="Arial"/>
                <a:cs typeface="Arial"/>
              </a:rPr>
              <a:t>EB</a:t>
            </a:r>
            <a:r>
              <a:rPr dirty="0" sz="700" spc="-60">
                <a:solidFill>
                  <a:srgbClr val="A39195"/>
                </a:solidFill>
                <a:latin typeface="Arial"/>
                <a:cs typeface="Arial"/>
              </a:rPr>
              <a:t> </a:t>
            </a:r>
            <a:r>
              <a:rPr dirty="0" sz="700" spc="-110">
                <a:solidFill>
                  <a:srgbClr val="9095A3"/>
                </a:solidFill>
                <a:latin typeface="Arial"/>
                <a:cs typeface="Arial"/>
              </a:rPr>
              <a:t>B</a:t>
            </a:r>
            <a:r>
              <a:rPr dirty="0" sz="700" spc="-155">
                <a:solidFill>
                  <a:srgbClr val="749AC1"/>
                </a:solidFill>
                <a:latin typeface="Arial"/>
                <a:cs typeface="Arial"/>
              </a:rPr>
              <a:t>l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unt/TA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35">
                <a:solidFill>
                  <a:srgbClr val="9095A3"/>
                </a:solidFill>
                <a:latin typeface="Arial"/>
                <a:cs typeface="Arial"/>
              </a:rPr>
              <a:t>Ugase</a:t>
            </a: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Mast</a:t>
            </a:r>
            <a:r>
              <a:rPr dirty="0" sz="700" spc="-15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700" spc="60">
                <a:solidFill>
                  <a:srgbClr val="749AC1"/>
                </a:solidFill>
                <a:latin typeface="Arial"/>
                <a:cs typeface="Arial"/>
              </a:rPr>
              <a:t>r</a:t>
            </a:r>
            <a:r>
              <a:rPr dirty="0" sz="700" spc="-95">
                <a:solidFill>
                  <a:srgbClr val="749AC1"/>
                </a:solidFill>
                <a:latin typeface="Arial"/>
                <a:cs typeface="Arial"/>
              </a:rPr>
              <a:t> 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Mix</a:t>
            </a:r>
            <a:r>
              <a:rPr dirty="0" sz="700" spc="-5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1000" spc="-715">
                <a:solidFill>
                  <a:srgbClr val="9095A3"/>
                </a:solidFill>
                <a:latin typeface="細明體"/>
                <a:cs typeface="細明體"/>
              </a:rPr>
              <a:t>﹛</a:t>
            </a:r>
            <a:r>
              <a:rPr dirty="0" sz="700" spc="15">
                <a:solidFill>
                  <a:srgbClr val="9095A3"/>
                </a:solidFill>
                <a:latin typeface="Arial"/>
                <a:cs typeface="Arial"/>
              </a:rPr>
              <a:t>M0367)</a:t>
            </a:r>
            <a:endParaRPr sz="7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6589268" y="3504283"/>
            <a:ext cx="1806575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R</a:t>
            </a:r>
            <a:r>
              <a:rPr dirty="0" sz="700" spc="-100">
                <a:solidFill>
                  <a:srgbClr val="9095A3"/>
                </a:solidFill>
                <a:latin typeface="Arial"/>
                <a:cs typeface="Arial"/>
              </a:rPr>
              <a:t>e</a:t>
            </a:r>
            <a:r>
              <a:rPr dirty="0" sz="400" spc="500">
                <a:solidFill>
                  <a:srgbClr val="9095A3"/>
                </a:solidFill>
                <a:latin typeface="細明體"/>
                <a:cs typeface="細明體"/>
              </a:rPr>
              <a:t>甜</a:t>
            </a:r>
            <a:r>
              <a:rPr dirty="0" sz="400" spc="-30">
                <a:solidFill>
                  <a:srgbClr val="9095A3"/>
                </a:solidFill>
                <a:latin typeface="細明體"/>
                <a:cs typeface="細明體"/>
              </a:rPr>
              <a:t> </a:t>
            </a:r>
            <a:r>
              <a:rPr dirty="0" sz="700" spc="-6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30">
                <a:solidFill>
                  <a:srgbClr val="9095A3"/>
                </a:solidFill>
                <a:latin typeface="Arial"/>
                <a:cs typeface="Arial"/>
              </a:rPr>
              <a:t>engt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h</a:t>
            </a:r>
            <a:r>
              <a:rPr dirty="0" sz="700" spc="-225">
                <a:solidFill>
                  <a:srgbClr val="749AC1"/>
                </a:solidFill>
                <a:latin typeface="Arial"/>
                <a:cs typeface="Arial"/>
              </a:rPr>
              <a:t>I</a:t>
            </a:r>
            <a:r>
              <a:rPr dirty="0" sz="700" spc="55">
                <a:solidFill>
                  <a:srgbClr val="9095A3"/>
                </a:solidFill>
                <a:latin typeface="Arial"/>
                <a:cs typeface="Arial"/>
              </a:rPr>
              <a:t>s</a:t>
            </a:r>
            <a:r>
              <a:rPr dirty="0" sz="700" spc="-3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20">
                <a:solidFill>
                  <a:srgbClr val="749AC1"/>
                </a:solidFill>
                <a:latin typeface="Arial"/>
                <a:cs typeface="Arial"/>
              </a:rPr>
              <a:t>t</a:t>
            </a:r>
            <a:r>
              <a:rPr dirty="0" sz="700" spc="5">
                <a:solidFill>
                  <a:srgbClr val="9095A3"/>
                </a:solidFill>
                <a:latin typeface="Arial"/>
                <a:cs typeface="Arial"/>
              </a:rPr>
              <a:t>oo</a:t>
            </a:r>
            <a:r>
              <a:rPr dirty="0" sz="700" spc="-2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300" spc="450">
                <a:solidFill>
                  <a:srgbClr val="9095A3"/>
                </a:solidFill>
                <a:latin typeface="細明體"/>
                <a:cs typeface="細明體"/>
              </a:rPr>
              <a:t>鉛</a:t>
            </a:r>
            <a:r>
              <a:rPr dirty="0" sz="700" spc="45">
                <a:solidFill>
                  <a:srgbClr val="9095A3"/>
                </a:solidFill>
                <a:latin typeface="Arial"/>
                <a:cs typeface="Arial"/>
              </a:rPr>
              <a:t>me</a:t>
            </a:r>
            <a:r>
              <a:rPr dirty="0" sz="700" spc="-4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as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9095A3"/>
                </a:solidFill>
                <a:latin typeface="Arial"/>
                <a:cs typeface="Arial"/>
              </a:rPr>
              <a:t>fragment </a:t>
            </a:r>
            <a:r>
              <a:rPr dirty="0" sz="700" spc="-8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-55">
                <a:solidFill>
                  <a:srgbClr val="7C628E"/>
                </a:solidFill>
                <a:latin typeface="Arial"/>
                <a:cs typeface="Arial"/>
              </a:rPr>
              <a:t>l</a:t>
            </a:r>
            <a:r>
              <a:rPr dirty="0" sz="700" spc="20">
                <a:solidFill>
                  <a:srgbClr val="9095A3"/>
                </a:solidFill>
                <a:latin typeface="Arial"/>
                <a:cs typeface="Arial"/>
              </a:rPr>
              <a:t>ength</a:t>
            </a:r>
            <a:endParaRPr sz="7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566407" y="3795887"/>
            <a:ext cx="1447800" cy="751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1580">
                <a:solidFill>
                  <a:srgbClr val="495764"/>
                </a:solidFill>
                <a:latin typeface="細明體"/>
                <a:cs typeface="細明體"/>
              </a:rPr>
              <a:t>呵</a:t>
            </a:r>
            <a:r>
              <a:rPr dirty="0" sz="4000" spc="-40">
                <a:solidFill>
                  <a:srgbClr val="ACAAAC"/>
                </a:solidFill>
                <a:latin typeface="細明體"/>
                <a:cs typeface="細明體"/>
              </a:rPr>
              <a:t>圈</a:t>
            </a:r>
            <a:endParaRPr sz="4000">
              <a:latin typeface="細明體"/>
              <a:cs typeface="細明體"/>
            </a:endParaRPr>
          </a:p>
          <a:p>
            <a:pPr marL="35560">
              <a:lnSpc>
                <a:spcPct val="100000"/>
              </a:lnSpc>
              <a:spcBef>
                <a:spcPts val="875"/>
              </a:spcBef>
            </a:pPr>
            <a:r>
              <a:rPr dirty="0" sz="700" spc="10">
                <a:solidFill>
                  <a:srgbClr val="9095A3"/>
                </a:solidFill>
                <a:latin typeface="Arial"/>
                <a:cs typeface="Arial"/>
              </a:rPr>
              <a:t>DNA</a:t>
            </a:r>
            <a:r>
              <a:rPr dirty="0" sz="700" spc="-40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>
                <a:solidFill>
                  <a:srgbClr val="A39195"/>
                </a:solidFill>
                <a:latin typeface="Arial"/>
                <a:cs typeface="Arial"/>
              </a:rPr>
              <a:t>tagment</a:t>
            </a:r>
            <a:r>
              <a:rPr dirty="0" sz="700" spc="45">
                <a:solidFill>
                  <a:srgbClr val="A39195"/>
                </a:solidFill>
                <a:latin typeface="Arial"/>
                <a:cs typeface="Arial"/>
              </a:rPr>
              <a:t>a</a:t>
            </a:r>
            <a:r>
              <a:rPr dirty="0" sz="700">
                <a:solidFill>
                  <a:srgbClr val="80839E"/>
                </a:solidFill>
                <a:latin typeface="Arial"/>
                <a:cs typeface="Arial"/>
              </a:rPr>
              <a:t>tlon</a:t>
            </a:r>
            <a:r>
              <a:rPr dirty="0" sz="700" spc="20">
                <a:solidFill>
                  <a:srgbClr val="80839E"/>
                </a:solidFill>
                <a:latin typeface="Arial"/>
                <a:cs typeface="Arial"/>
              </a:rPr>
              <a:t> </a:t>
            </a:r>
            <a:r>
              <a:rPr dirty="0" sz="700" spc="25">
                <a:solidFill>
                  <a:srgbClr val="9095A3"/>
                </a:solidFill>
                <a:latin typeface="Arial"/>
                <a:cs typeface="Arial"/>
              </a:rPr>
              <a:t>by</a:t>
            </a:r>
            <a:r>
              <a:rPr dirty="0" sz="700" spc="-25">
                <a:solidFill>
                  <a:srgbClr val="9095A3"/>
                </a:solidFill>
                <a:latin typeface="Arial"/>
                <a:cs typeface="Arial"/>
              </a:rPr>
              <a:t> </a:t>
            </a:r>
            <a:r>
              <a:rPr dirty="0" sz="700" spc="15">
                <a:solidFill>
                  <a:srgbClr val="A17E85"/>
                </a:solidFill>
                <a:latin typeface="Arial"/>
                <a:cs typeface="Arial"/>
              </a:rPr>
              <a:t>t</a:t>
            </a:r>
            <a:r>
              <a:rPr dirty="0" sz="700" spc="20">
                <a:solidFill>
                  <a:srgbClr val="80839E"/>
                </a:solidFill>
                <a:latin typeface="Arial"/>
                <a:cs typeface="Arial"/>
              </a:rPr>
              <a:t>ra</a:t>
            </a:r>
            <a:r>
              <a:rPr dirty="0" sz="700" spc="-55">
                <a:solidFill>
                  <a:srgbClr val="80839E"/>
                </a:solidFill>
                <a:latin typeface="Arial"/>
                <a:cs typeface="Arial"/>
              </a:rPr>
              <a:t>n</a:t>
            </a:r>
            <a:r>
              <a:rPr dirty="0" sz="700" spc="15">
                <a:solidFill>
                  <a:srgbClr val="80839E"/>
                </a:solidFill>
                <a:latin typeface="Arial"/>
                <a:cs typeface="Arial"/>
              </a:rPr>
              <a:t>sposase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29250" y="1581150"/>
            <a:ext cx="2533650" cy="190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43000" y="5143500"/>
            <a:ext cx="2019300" cy="1543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390900" y="5143500"/>
            <a:ext cx="2000250" cy="15621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600700" y="5181600"/>
            <a:ext cx="2019300" cy="1181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543425" y="1619250"/>
            <a:ext cx="2714625" cy="0"/>
          </a:xfrm>
          <a:custGeom>
            <a:avLst/>
            <a:gdLst/>
            <a:ahLst/>
            <a:cxnLst/>
            <a:rect l="l" t="t" r="r" b="b"/>
            <a:pathLst>
              <a:path w="2714625" h="0">
                <a:moveTo>
                  <a:pt x="0" y="0"/>
                </a:moveTo>
                <a:lnTo>
                  <a:pt x="2714625" y="0"/>
                </a:lnTo>
              </a:path>
            </a:pathLst>
          </a:custGeom>
          <a:ln w="38100">
            <a:solidFill>
              <a:srgbClr val="5790A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016000" y="156019"/>
            <a:ext cx="1901189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0385AA"/>
                </a:solidFill>
                <a:latin typeface="Arial"/>
                <a:cs typeface="Arial"/>
              </a:rPr>
              <a:t>T</a:t>
            </a:r>
            <a:r>
              <a:rPr dirty="0" sz="1600" spc="5">
                <a:solidFill>
                  <a:srgbClr val="349CB8"/>
                </a:solidFill>
                <a:latin typeface="Arial"/>
                <a:cs typeface="Arial"/>
              </a:rPr>
              <a:t>h</a:t>
            </a:r>
            <a:r>
              <a:rPr dirty="0" sz="1600" spc="50">
                <a:solidFill>
                  <a:srgbClr val="349CB8"/>
                </a:solidFill>
                <a:latin typeface="Arial"/>
                <a:cs typeface="Arial"/>
              </a:rPr>
              <a:t>e</a:t>
            </a:r>
            <a:r>
              <a:rPr dirty="0" sz="1600" spc="35">
                <a:solidFill>
                  <a:srgbClr val="349CB8"/>
                </a:solidFill>
                <a:latin typeface="Arial"/>
                <a:cs typeface="Arial"/>
              </a:rPr>
              <a:t> </a:t>
            </a:r>
            <a:r>
              <a:rPr dirty="0" sz="1600" spc="-60">
                <a:solidFill>
                  <a:srgbClr val="349CB8"/>
                </a:solidFill>
                <a:latin typeface="Arial"/>
                <a:cs typeface="Arial"/>
              </a:rPr>
              <a:t>G</a:t>
            </a:r>
            <a:r>
              <a:rPr dirty="0" sz="1600" spc="40">
                <a:solidFill>
                  <a:srgbClr val="349CB8"/>
                </a:solidFill>
                <a:latin typeface="Arial"/>
                <a:cs typeface="Arial"/>
              </a:rPr>
              <a:t>ri</a:t>
            </a:r>
            <a:r>
              <a:rPr dirty="0" sz="1600" spc="15">
                <a:solidFill>
                  <a:srgbClr val="349CB8"/>
                </a:solidFill>
                <a:latin typeface="Arial"/>
                <a:cs typeface="Arial"/>
              </a:rPr>
              <a:t>d</a:t>
            </a:r>
            <a:r>
              <a:rPr dirty="0" sz="1600" spc="-60">
                <a:solidFill>
                  <a:srgbClr val="0385AA"/>
                </a:solidFill>
                <a:latin typeface="Arial"/>
                <a:cs typeface="Arial"/>
              </a:rPr>
              <a:t>l</a:t>
            </a:r>
            <a:r>
              <a:rPr dirty="0" sz="1600" spc="35">
                <a:solidFill>
                  <a:srgbClr val="349CB8"/>
                </a:solidFill>
                <a:latin typeface="Arial"/>
                <a:cs typeface="Arial"/>
              </a:rPr>
              <a:t>ON</a:t>
            </a:r>
            <a:r>
              <a:rPr dirty="0" sz="1600" spc="-15">
                <a:solidFill>
                  <a:srgbClr val="349CB8"/>
                </a:solidFill>
                <a:latin typeface="Arial"/>
                <a:cs typeface="Arial"/>
              </a:rPr>
              <a:t> </a:t>
            </a:r>
            <a:r>
              <a:rPr dirty="0" sz="1600" spc="5">
                <a:solidFill>
                  <a:srgbClr val="349CB8"/>
                </a:solidFill>
                <a:latin typeface="Arial"/>
                <a:cs typeface="Arial"/>
              </a:rPr>
              <a:t>system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6475" y="889660"/>
            <a:ext cx="7073900" cy="165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 indent="9525">
              <a:lnSpc>
                <a:spcPts val="1130"/>
              </a:lnSpc>
            </a:pPr>
            <a:r>
              <a:rPr dirty="0" sz="950" spc="-50">
                <a:solidFill>
                  <a:srgbClr val="503F56"/>
                </a:solidFill>
                <a:latin typeface="Arial"/>
                <a:cs typeface="Arial"/>
              </a:rPr>
              <a:t>Oxford</a:t>
            </a:r>
            <a:r>
              <a:rPr dirty="0" sz="950" spc="-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p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40">
                <a:solidFill>
                  <a:srgbClr val="9CA19C"/>
                </a:solidFill>
                <a:latin typeface="Arial"/>
                <a:cs typeface="Arial"/>
              </a:rPr>
              <a:t>'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5">
                <a:solidFill>
                  <a:srgbClr val="706D85"/>
                </a:solidFill>
                <a:latin typeface="Arial"/>
                <a:cs typeface="Arial"/>
              </a:rPr>
              <a:t>ry</a:t>
            </a:r>
            <a:r>
              <a:rPr dirty="0" sz="95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35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op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5">
                <a:solidFill>
                  <a:srgbClr val="503F56"/>
                </a:solidFill>
                <a:latin typeface="Arial"/>
                <a:cs typeface="Arial"/>
              </a:rPr>
              <a:t>e-based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9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70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tr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es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6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op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ed </a:t>
            </a:r>
            <a:r>
              <a:rPr dirty="0" sz="950" spc="-8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2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2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5">
                <a:solidFill>
                  <a:srgbClr val="503F56"/>
                </a:solidFill>
                <a:latin typeface="Arial"/>
                <a:cs typeface="Arial"/>
              </a:rPr>
              <a:t>ec</a:t>
            </a:r>
            <a:r>
              <a:rPr dirty="0" sz="950" spc="-35">
                <a:solidFill>
                  <a:srgbClr val="503F56"/>
                </a:solidFill>
                <a:latin typeface="Arial"/>
                <a:cs typeface="Arial"/>
              </a:rPr>
              <a:t>t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4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cs-based </a:t>
            </a:r>
            <a:r>
              <a:rPr dirty="0" sz="950" spc="-11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65">
                <a:solidFill>
                  <a:srgbClr val="563872"/>
                </a:solidFill>
                <a:latin typeface="Arial"/>
                <a:cs typeface="Arial"/>
              </a:rPr>
              <a:t>f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55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2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5">
                <a:solidFill>
                  <a:srgbClr val="503F56"/>
                </a:solidFill>
                <a:latin typeface="Arial"/>
                <a:cs typeface="Arial"/>
              </a:rPr>
              <a:t>G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40">
                <a:solidFill>
                  <a:srgbClr val="503F56"/>
                </a:solidFill>
                <a:latin typeface="Arial"/>
                <a:cs typeface="Arial"/>
              </a:rPr>
              <a:t>ON</a:t>
            </a:r>
            <a:r>
              <a:rPr dirty="0" sz="950" spc="-1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20">
                <a:solidFill>
                  <a:srgbClr val="563872"/>
                </a:solidFill>
                <a:latin typeface="Arial"/>
                <a:cs typeface="Arial"/>
              </a:rPr>
              <a:t>m.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6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b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es</a:t>
            </a:r>
            <a:r>
              <a:rPr dirty="0" sz="950" spc="-2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03F56"/>
                </a:solidFill>
                <a:latin typeface="Arial"/>
                <a:cs typeface="Arial"/>
              </a:rPr>
              <a:t>sc</a:t>
            </a:r>
            <a:r>
              <a:rPr dirty="0" sz="950" spc="2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ed</a:t>
            </a:r>
            <a:r>
              <a:rPr dirty="0" sz="950" spc="-40">
                <a:solidFill>
                  <a:srgbClr val="503F56"/>
                </a:solidFill>
                <a:latin typeface="Arial"/>
                <a:cs typeface="Arial"/>
              </a:rPr>
              <a:t>-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ea</a:t>
            </a:r>
            <a:r>
              <a:rPr dirty="0" sz="950" spc="2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f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mult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op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es</a:t>
            </a:r>
            <a:r>
              <a:rPr dirty="0" sz="950" spc="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6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5">
                <a:solidFill>
                  <a:srgbClr val="5E5269"/>
                </a:solidFill>
                <a:latin typeface="Arial"/>
                <a:cs typeface="Arial"/>
              </a:rPr>
              <a:t>oces</a:t>
            </a:r>
            <a:r>
              <a:rPr dirty="0" sz="950" spc="40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2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5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8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70">
                <a:solidFill>
                  <a:srgbClr val="563872"/>
                </a:solidFill>
                <a:latin typeface="Arial"/>
                <a:cs typeface="Arial"/>
              </a:rPr>
              <a:t>f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5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6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20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45">
                <a:solidFill>
                  <a:srgbClr val="56387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00">
              <a:latin typeface="Times New Roman"/>
              <a:cs typeface="Times New Roman"/>
            </a:endParaRPr>
          </a:p>
          <a:p>
            <a:pPr algn="just" marL="12700" marR="3616325">
              <a:lnSpc>
                <a:spcPts val="1130"/>
              </a:lnSpc>
            </a:pPr>
            <a:r>
              <a:rPr dirty="0" sz="950" spc="-60">
                <a:solidFill>
                  <a:srgbClr val="706D85"/>
                </a:solidFill>
                <a:latin typeface="Arial"/>
                <a:cs typeface="Arial"/>
              </a:rPr>
              <a:t>A</a:t>
            </a:r>
            <a:r>
              <a:rPr dirty="0" sz="950" spc="125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tru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1000" spc="-114" i="1">
                <a:solidFill>
                  <a:srgbClr val="6B95B3"/>
                </a:solidFill>
                <a:latin typeface="Arial"/>
                <a:cs typeface="Arial"/>
              </a:rPr>
              <a:t>Q</a:t>
            </a:r>
            <a:r>
              <a:rPr dirty="0" sz="850" spc="-330">
                <a:solidFill>
                  <a:srgbClr val="6B95B3"/>
                </a:solidFill>
                <a:latin typeface="細明體"/>
                <a:cs typeface="細明體"/>
              </a:rPr>
              <a:t>且</a:t>
            </a:r>
            <a:r>
              <a:rPr dirty="0" sz="850" spc="-105">
                <a:solidFill>
                  <a:srgbClr val="6B95B3"/>
                </a:solidFill>
                <a:latin typeface="細明體"/>
                <a:cs typeface="細明體"/>
              </a:rPr>
              <a:t>型</a:t>
            </a:r>
            <a:r>
              <a:rPr dirty="0" sz="850" spc="-180">
                <a:solidFill>
                  <a:srgbClr val="6B95B3"/>
                </a:solidFill>
                <a:latin typeface="細明體"/>
                <a:cs typeface="細明體"/>
              </a:rPr>
              <a:t>企</a:t>
            </a:r>
            <a:r>
              <a:rPr dirty="0" sz="850" spc="-30">
                <a:solidFill>
                  <a:srgbClr val="6B95B3"/>
                </a:solidFill>
                <a:latin typeface="細明體"/>
                <a:cs typeface="細明體"/>
              </a:rPr>
              <a:t>址</a:t>
            </a:r>
            <a:r>
              <a:rPr dirty="0" sz="850" spc="-180">
                <a:solidFill>
                  <a:srgbClr val="6B95B3"/>
                </a:solidFill>
                <a:latin typeface="細明體"/>
                <a:cs typeface="細明體"/>
              </a:rPr>
              <a:t>且</a:t>
            </a:r>
            <a:r>
              <a:rPr dirty="0" sz="850" spc="-330">
                <a:solidFill>
                  <a:srgbClr val="6B95B3"/>
                </a:solidFill>
                <a:latin typeface="細明體"/>
                <a:cs typeface="細明體"/>
              </a:rPr>
              <a:t>且且</a:t>
            </a:r>
            <a:r>
              <a:rPr dirty="0" sz="850" spc="-240">
                <a:solidFill>
                  <a:srgbClr val="6B95B3"/>
                </a:solidFill>
                <a:latin typeface="細明體"/>
                <a:cs typeface="細明體"/>
              </a:rPr>
              <a:t>車</a:t>
            </a:r>
            <a:r>
              <a:rPr dirty="0" sz="850" spc="85">
                <a:solidFill>
                  <a:srgbClr val="6B95B3"/>
                </a:solidFill>
                <a:latin typeface="細明體"/>
                <a:cs typeface="細明體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op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es</a:t>
            </a:r>
            <a:r>
              <a:rPr dirty="0" sz="950" spc="-2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ith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45">
                <a:solidFill>
                  <a:srgbClr val="503F56"/>
                </a:solidFill>
                <a:latin typeface="Arial"/>
                <a:cs typeface="Arial"/>
              </a:rPr>
              <a:t>-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10">
                <a:solidFill>
                  <a:srgbClr val="503F56"/>
                </a:solidFill>
                <a:latin typeface="Arial"/>
                <a:cs typeface="Arial"/>
              </a:rPr>
              <a:t>se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20">
                <a:solidFill>
                  <a:srgbClr val="6B95B3"/>
                </a:solidFill>
                <a:latin typeface="細明體"/>
                <a:cs typeface="細明體"/>
              </a:rPr>
              <a:t>且</a:t>
            </a:r>
            <a:r>
              <a:rPr dirty="0" sz="950" spc="95">
                <a:solidFill>
                  <a:srgbClr val="6B95B3"/>
                </a:solidFill>
                <a:latin typeface="細明體"/>
                <a:cs typeface="細明體"/>
              </a:rPr>
              <a:t>也</a:t>
            </a:r>
            <a:r>
              <a:rPr dirty="0" sz="950" spc="95">
                <a:solidFill>
                  <a:srgbClr val="6B95B3"/>
                </a:solidFill>
                <a:latin typeface="細明體"/>
                <a:cs typeface="細明體"/>
              </a:rPr>
              <a:t>包</a:t>
            </a:r>
            <a:r>
              <a:rPr dirty="0" sz="950" spc="-10">
                <a:solidFill>
                  <a:srgbClr val="6B95B3"/>
                </a:solidFill>
                <a:latin typeface="Arial"/>
                <a:cs typeface="Arial"/>
              </a:rPr>
              <a:t>g_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ecess</a:t>
            </a:r>
            <a:r>
              <a:rPr dirty="0" sz="950" spc="6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5">
                <a:solidFill>
                  <a:srgbClr val="706D85"/>
                </a:solidFill>
                <a:latin typeface="Arial"/>
                <a:cs typeface="Arial"/>
              </a:rPr>
              <a:t>ry</a:t>
            </a:r>
            <a:r>
              <a:rPr dirty="0" sz="95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6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eag</a:t>
            </a:r>
            <a:r>
              <a:rPr dirty="0" sz="950" spc="3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5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700" spc="-180">
                <a:solidFill>
                  <a:srgbClr val="5E5269"/>
                </a:solidFill>
                <a:latin typeface="細明體"/>
                <a:cs typeface="細明體"/>
              </a:rPr>
              <a:t>吋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20">
                <a:solidFill>
                  <a:srgbClr val="563872"/>
                </a:solidFill>
                <a:latin typeface="Arial"/>
                <a:cs typeface="Arial"/>
              </a:rPr>
              <a:t>rm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1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85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x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nt.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50">
              <a:latin typeface="Times New Roman"/>
              <a:cs typeface="Times New Roman"/>
            </a:endParaRPr>
          </a:p>
          <a:p>
            <a:pPr algn="just" marL="31750">
              <a:lnSpc>
                <a:spcPts val="1130"/>
              </a:lnSpc>
            </a:pP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706D85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10">
                <a:solidFill>
                  <a:srgbClr val="44547C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5">
                <a:solidFill>
                  <a:srgbClr val="706D85"/>
                </a:solidFill>
                <a:latin typeface="Arial"/>
                <a:cs typeface="Arial"/>
              </a:rPr>
              <a:t>b</a:t>
            </a:r>
            <a:r>
              <a:rPr dirty="0" sz="950" spc="10">
                <a:solidFill>
                  <a:srgbClr val="44547C"/>
                </a:solidFill>
                <a:latin typeface="Arial"/>
                <a:cs typeface="Arial"/>
              </a:rPr>
              <a:t>ili</a:t>
            </a:r>
            <a:r>
              <a:rPr dirty="0" sz="950" spc="5">
                <a:solidFill>
                  <a:srgbClr val="706D85"/>
                </a:solidFill>
                <a:latin typeface="Arial"/>
                <a:cs typeface="Arial"/>
              </a:rPr>
              <a:t>ty</a:t>
            </a:r>
            <a:endParaRPr sz="950">
              <a:latin typeface="Arial"/>
              <a:cs typeface="Arial"/>
            </a:endParaRPr>
          </a:p>
          <a:p>
            <a:pPr algn="just" marL="22225" marR="3618229" indent="-9525">
              <a:lnSpc>
                <a:spcPts val="1130"/>
              </a:lnSpc>
              <a:spcBef>
                <a:spcPts val="35"/>
              </a:spcBef>
            </a:pPr>
            <a:r>
              <a:rPr dirty="0" sz="950" spc="-60">
                <a:solidFill>
                  <a:srgbClr val="706D85"/>
                </a:solidFill>
                <a:latin typeface="Arial"/>
                <a:cs typeface="Arial"/>
              </a:rPr>
              <a:t>A</a:t>
            </a:r>
            <a:r>
              <a:rPr dirty="0" sz="950" spc="-6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ode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6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be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8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ed </a:t>
            </a:r>
            <a:r>
              <a:rPr dirty="0" sz="950" spc="-8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as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6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desktop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tru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2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03F56"/>
                </a:solidFill>
                <a:latin typeface="Arial"/>
                <a:cs typeface="Arial"/>
              </a:rPr>
              <a:t>sc</a:t>
            </a:r>
            <a:r>
              <a:rPr dirty="0" sz="950" spc="2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ed</a:t>
            </a:r>
            <a:r>
              <a:rPr dirty="0" sz="950" spc="-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-6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70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6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95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-125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ut</a:t>
            </a:r>
            <a:r>
              <a:rPr dirty="0" sz="950" spc="-4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-5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5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45">
                <a:solidFill>
                  <a:srgbClr val="56387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06475" y="2718460"/>
            <a:ext cx="3453129" cy="4406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225" marR="5080" indent="-9525">
              <a:lnSpc>
                <a:spcPts val="1130"/>
              </a:lnSpc>
            </a:pPr>
            <a:r>
              <a:rPr dirty="0" sz="950" spc="-45">
                <a:solidFill>
                  <a:srgbClr val="706D85"/>
                </a:solidFill>
                <a:latin typeface="Arial"/>
                <a:cs typeface="Arial"/>
              </a:rPr>
              <a:t>A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desktop</a:t>
            </a:r>
            <a:r>
              <a:rPr dirty="0" sz="950" spc="10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tru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nt</a:t>
            </a:r>
            <a:r>
              <a:rPr dirty="0" sz="950" spc="-10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f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9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9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v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6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14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ese</a:t>
            </a:r>
            <a:r>
              <a:rPr dirty="0" sz="950" spc="4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15">
                <a:solidFill>
                  <a:srgbClr val="503F56"/>
                </a:solidFill>
                <a:latin typeface="Arial"/>
                <a:cs typeface="Arial"/>
              </a:rPr>
              <a:t>er,</a:t>
            </a:r>
            <a:r>
              <a:rPr dirty="0" sz="950" spc="-6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5">
                <a:solidFill>
                  <a:srgbClr val="563872"/>
                </a:solidFill>
                <a:latin typeface="Arial"/>
                <a:cs typeface="Arial"/>
              </a:rPr>
              <a:t>it</a:t>
            </a:r>
            <a:r>
              <a:rPr dirty="0" sz="950" spc="-11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14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ri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5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5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2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etw</a:t>
            </a:r>
            <a:r>
              <a:rPr dirty="0" sz="950" spc="0">
                <a:solidFill>
                  <a:srgbClr val="503F56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35">
                <a:solidFill>
                  <a:srgbClr val="5E5269"/>
                </a:solidFill>
                <a:latin typeface="Arial"/>
                <a:cs typeface="Arial"/>
              </a:rPr>
              <a:t>k</a:t>
            </a:r>
            <a:r>
              <a:rPr dirty="0" sz="950" spc="4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6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2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oc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5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95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10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4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5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ed</a:t>
            </a:r>
            <a:r>
              <a:rPr dirty="0" sz="950" spc="10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20">
                <a:solidFill>
                  <a:srgbClr val="503F56"/>
                </a:solidFill>
                <a:latin typeface="Arial"/>
                <a:cs typeface="Arial"/>
              </a:rPr>
              <a:t>sc</a:t>
            </a:r>
            <a:r>
              <a:rPr dirty="0" sz="950" spc="1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706D85"/>
                </a:solidFill>
                <a:latin typeface="Arial"/>
                <a:cs typeface="Arial"/>
              </a:rPr>
              <a:t>(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5">
                <a:solidFill>
                  <a:srgbClr val="503F56"/>
                </a:solidFill>
                <a:latin typeface="Arial"/>
                <a:cs typeface="Arial"/>
              </a:rPr>
              <a:t>ec</a:t>
            </a:r>
            <a:r>
              <a:rPr dirty="0" sz="950" spc="-35">
                <a:solidFill>
                  <a:srgbClr val="503F56"/>
                </a:solidFill>
                <a:latin typeface="Arial"/>
                <a:cs typeface="Arial"/>
              </a:rPr>
              <a:t>t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95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-5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endParaRPr sz="950">
              <a:latin typeface="Arial"/>
              <a:cs typeface="Arial"/>
            </a:endParaRPr>
          </a:p>
          <a:p>
            <a:pPr marL="22225">
              <a:lnSpc>
                <a:spcPts val="1150"/>
              </a:lnSpc>
            </a:pPr>
            <a:r>
              <a:rPr dirty="0" sz="950" spc="-35">
                <a:solidFill>
                  <a:srgbClr val="5E5269"/>
                </a:solidFill>
                <a:latin typeface="Arial"/>
                <a:cs typeface="Arial"/>
              </a:rPr>
              <a:t>USS</a:t>
            </a:r>
            <a:r>
              <a:rPr dirty="0" sz="950" spc="-4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1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10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etw</a:t>
            </a:r>
            <a:r>
              <a:rPr dirty="0" sz="950" spc="0">
                <a:solidFill>
                  <a:srgbClr val="503F56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k</a:t>
            </a:r>
            <a:r>
              <a:rPr dirty="0" sz="1250" spc="-875">
                <a:solidFill>
                  <a:srgbClr val="898290"/>
                </a:solidFill>
                <a:latin typeface="細明體"/>
                <a:cs typeface="細明體"/>
              </a:rPr>
              <a:t>﹜</a:t>
            </a:r>
            <a:r>
              <a:rPr dirty="0" sz="1250" spc="-475">
                <a:solidFill>
                  <a:srgbClr val="898290"/>
                </a:solidFill>
                <a:latin typeface="細明體"/>
                <a:cs typeface="細明體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13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35">
                <a:solidFill>
                  <a:srgbClr val="5E5269"/>
                </a:solidFill>
                <a:latin typeface="Arial"/>
                <a:cs typeface="Arial"/>
              </a:rPr>
              <a:t>k</a:t>
            </a:r>
            <a:r>
              <a:rPr dirty="0" sz="950" spc="-10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10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2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50">
                <a:solidFill>
                  <a:srgbClr val="563872"/>
                </a:solidFill>
                <a:latin typeface="Arial"/>
                <a:cs typeface="Arial"/>
              </a:rPr>
              <a:t>ll</a:t>
            </a:r>
            <a:r>
              <a:rPr dirty="0" sz="950" spc="-12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b</a:t>
            </a:r>
            <a:r>
              <a:rPr dirty="0" sz="950" spc="145">
                <a:solidFill>
                  <a:srgbClr val="56387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30725" y="2862758"/>
            <a:ext cx="1806575" cy="609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653415" algn="l"/>
              </a:tabLst>
            </a:pPr>
            <a:r>
              <a:rPr dirty="0" sz="1300" spc="-200" u="heavy">
                <a:solidFill>
                  <a:srgbClr val="5E5269"/>
                </a:solidFill>
                <a:latin typeface="細明體"/>
                <a:cs typeface="細明體"/>
              </a:rPr>
              <a:t> </a:t>
            </a:r>
            <a:r>
              <a:rPr dirty="0" sz="1300" spc="-25" u="heavy">
                <a:solidFill>
                  <a:srgbClr val="5E5269"/>
                </a:solidFill>
                <a:latin typeface="細明體"/>
                <a:cs typeface="細明體"/>
              </a:rPr>
              <a:t>唱</a:t>
            </a:r>
            <a:r>
              <a:rPr dirty="0" sz="1300" spc="-80" u="heavy">
                <a:solidFill>
                  <a:srgbClr val="5E5269"/>
                </a:solidFill>
                <a:latin typeface="細明體"/>
                <a:cs typeface="細明體"/>
              </a:rPr>
              <a:t>團</a:t>
            </a:r>
            <a:r>
              <a:rPr dirty="0" sz="1300" u="heavy">
                <a:solidFill>
                  <a:srgbClr val="5E5269"/>
                </a:solidFill>
                <a:latin typeface="細明體"/>
                <a:cs typeface="細明體"/>
              </a:rPr>
              <a:t> 	</a:t>
            </a:r>
            <a:r>
              <a:rPr dirty="0" sz="4600" spc="4920" u="heavy">
                <a:solidFill>
                  <a:srgbClr val="3B3642"/>
                </a:solidFill>
                <a:latin typeface="細明體"/>
                <a:cs typeface="細明體"/>
              </a:rPr>
              <a:t>．</a:t>
            </a:r>
            <a:endParaRPr sz="4600">
              <a:latin typeface="細明體"/>
              <a:cs typeface="細明體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16000" y="3328060"/>
            <a:ext cx="3446145" cy="146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50" spc="-20">
                <a:solidFill>
                  <a:srgbClr val="3B3642"/>
                </a:solidFill>
                <a:latin typeface="Arial"/>
                <a:cs typeface="Arial"/>
              </a:rPr>
              <a:t>E</a:t>
            </a:r>
            <a:r>
              <a:rPr dirty="0" sz="950" spc="-35">
                <a:solidFill>
                  <a:srgbClr val="3B3642"/>
                </a:solidFill>
                <a:latin typeface="Arial"/>
                <a:cs typeface="Arial"/>
              </a:rPr>
              <a:t>a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ode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8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8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etw</a:t>
            </a:r>
            <a:r>
              <a:rPr dirty="0" sz="950" spc="0">
                <a:solidFill>
                  <a:srgbClr val="503F56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35">
                <a:solidFill>
                  <a:srgbClr val="5E5269"/>
                </a:solidFill>
                <a:latin typeface="Arial"/>
                <a:cs typeface="Arial"/>
              </a:rPr>
              <a:t>k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70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v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ce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mult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odes </a:t>
            </a:r>
            <a:r>
              <a:rPr dirty="0" sz="950" spc="3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6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be</a:t>
            </a:r>
            <a:endParaRPr sz="9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16000" y="3470935"/>
            <a:ext cx="7053580" cy="1546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80"/>
              </a:lnSpc>
            </a:pP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ag</a:t>
            </a:r>
            <a:r>
              <a:rPr dirty="0" sz="950" spc="-5">
                <a:solidFill>
                  <a:srgbClr val="503F56"/>
                </a:solidFill>
                <a:latin typeface="Arial"/>
                <a:cs typeface="Arial"/>
              </a:rPr>
              <a:t>g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eg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ed </a:t>
            </a:r>
            <a:r>
              <a:rPr dirty="0" sz="950" spc="-8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og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5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2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3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co-op</a:t>
            </a:r>
            <a:r>
              <a:rPr dirty="0" sz="950" spc="35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9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uni</a:t>
            </a:r>
            <a:r>
              <a:rPr dirty="0" sz="950" spc="-5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7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3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12700">
              <a:lnSpc>
                <a:spcPts val="1425"/>
              </a:lnSpc>
            </a:pP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15">
                <a:solidFill>
                  <a:srgbClr val="563872"/>
                </a:solidFill>
                <a:latin typeface="Arial"/>
                <a:cs typeface="Arial"/>
              </a:rPr>
              <a:t>mmun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2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ith</a:t>
            </a:r>
            <a:r>
              <a:rPr dirty="0" sz="950" spc="7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ea</a:t>
            </a:r>
            <a:r>
              <a:rPr dirty="0" sz="950" spc="-25">
                <a:solidFill>
                  <a:srgbClr val="503F56"/>
                </a:solidFill>
                <a:latin typeface="Arial"/>
                <a:cs typeface="Arial"/>
              </a:rPr>
              <a:t>c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4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6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2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pe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0">
                <a:solidFill>
                  <a:srgbClr val="5E5269"/>
                </a:solidFill>
                <a:latin typeface="Arial"/>
                <a:cs typeface="Arial"/>
              </a:rPr>
              <a:t>-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5">
                <a:solidFill>
                  <a:srgbClr val="5E5269"/>
                </a:solidFill>
                <a:latin typeface="Arial"/>
                <a:cs typeface="Arial"/>
              </a:rPr>
              <a:t>o-pe</a:t>
            </a:r>
            <a:r>
              <a:rPr dirty="0" sz="950" spc="20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f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2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40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4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8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v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2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1450" spc="-1005">
                <a:solidFill>
                  <a:srgbClr val="706D85"/>
                </a:solidFill>
                <a:latin typeface="細明體"/>
                <a:cs typeface="細明體"/>
              </a:rPr>
              <a:t>「</a:t>
            </a:r>
            <a:r>
              <a:rPr dirty="0" sz="950" spc="120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etw</a:t>
            </a:r>
            <a:r>
              <a:rPr dirty="0" sz="950" spc="0">
                <a:solidFill>
                  <a:srgbClr val="503F56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k</a:t>
            </a:r>
            <a:r>
              <a:rPr dirty="0" sz="950" spc="145">
                <a:solidFill>
                  <a:srgbClr val="563872"/>
                </a:solidFill>
                <a:latin typeface="Arial"/>
                <a:cs typeface="Arial"/>
              </a:rPr>
              <a:t>.</a:t>
            </a:r>
            <a:r>
              <a:rPr dirty="0" sz="950" spc="-7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75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3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de</a:t>
            </a:r>
            <a:r>
              <a:rPr dirty="0" sz="950" spc="40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ed</a:t>
            </a:r>
            <a:r>
              <a:rPr dirty="0" sz="950" spc="-5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5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6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5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80">
                <a:solidFill>
                  <a:srgbClr val="563872"/>
                </a:solidFill>
                <a:latin typeface="Arial"/>
                <a:cs typeface="Arial"/>
              </a:rPr>
              <a:t>f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ac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85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v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5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co­</a:t>
            </a:r>
            <a:endParaRPr sz="950">
              <a:latin typeface="Arial"/>
              <a:cs typeface="Arial"/>
            </a:endParaRPr>
          </a:p>
          <a:p>
            <a:pPr marL="12700">
              <a:lnSpc>
                <a:spcPts val="1075"/>
              </a:lnSpc>
            </a:pP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oc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ith</a:t>
            </a:r>
            <a:r>
              <a:rPr dirty="0" sz="950" spc="7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5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9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6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40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800" spc="335">
                <a:solidFill>
                  <a:srgbClr val="5E5269"/>
                </a:solidFill>
                <a:latin typeface="細明體"/>
                <a:cs typeface="細明體"/>
              </a:rPr>
              <a:t>叭</a:t>
            </a:r>
            <a:r>
              <a:rPr dirty="0" sz="800" spc="-190">
                <a:solidFill>
                  <a:srgbClr val="5E5269"/>
                </a:solidFill>
                <a:latin typeface="細明體"/>
                <a:cs typeface="細明體"/>
              </a:rPr>
              <a:t> 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p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700" spc="-180">
                <a:solidFill>
                  <a:srgbClr val="5E5269"/>
                </a:solidFill>
                <a:latin typeface="細明體"/>
                <a:cs typeface="細明體"/>
              </a:rPr>
              <a:t>吋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m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ce</a:t>
            </a:r>
            <a:r>
              <a:rPr dirty="0" sz="95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3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85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nf</a:t>
            </a:r>
            <a:r>
              <a:rPr dirty="0" sz="950" spc="-4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1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2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25">
                <a:solidFill>
                  <a:srgbClr val="563872"/>
                </a:solidFill>
                <a:latin typeface="Arial"/>
                <a:cs typeface="Arial"/>
              </a:rPr>
              <a:t>tr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50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145">
                <a:solidFill>
                  <a:srgbClr val="563872"/>
                </a:solidFill>
                <a:latin typeface="Arial"/>
                <a:cs typeface="Arial"/>
              </a:rPr>
              <a:t>.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2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750" spc="150">
                <a:solidFill>
                  <a:srgbClr val="563872"/>
                </a:solidFill>
                <a:latin typeface="細明體"/>
                <a:cs typeface="細明體"/>
              </a:rPr>
              <a:t>附</a:t>
            </a:r>
            <a:r>
              <a:rPr dirty="0" sz="950" spc="-8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 spc="35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85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v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0">
                <a:solidFill>
                  <a:srgbClr val="563872"/>
                </a:solidFill>
                <a:latin typeface="Arial"/>
                <a:cs typeface="Arial"/>
              </a:rPr>
              <a:t>h</a:t>
            </a:r>
            <a:r>
              <a:rPr dirty="0" sz="950">
                <a:solidFill>
                  <a:srgbClr val="503F56"/>
                </a:solidFill>
                <a:latin typeface="Arial"/>
                <a:cs typeface="Arial"/>
              </a:rPr>
              <a:t>ead</a:t>
            </a:r>
            <a:r>
              <a:rPr dirty="0" sz="950" spc="40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6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6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14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co</a:t>
            </a:r>
            <a:r>
              <a:rPr dirty="0" sz="950" spc="25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30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u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2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10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120">
                <a:solidFill>
                  <a:srgbClr val="8E6E91"/>
                </a:solidFill>
                <a:latin typeface="Arial"/>
                <a:cs typeface="Arial"/>
              </a:rPr>
              <a:t>,</a:t>
            </a:r>
            <a:r>
              <a:rPr dirty="0" sz="950" spc="-130">
                <a:solidFill>
                  <a:srgbClr val="8E6E91"/>
                </a:solidFill>
                <a:latin typeface="Arial"/>
                <a:cs typeface="Arial"/>
              </a:rPr>
              <a:t> </a:t>
            </a:r>
            <a:r>
              <a:rPr dirty="0" sz="950" spc="-5">
                <a:solidFill>
                  <a:srgbClr val="503F56"/>
                </a:solidFill>
                <a:latin typeface="Arial"/>
                <a:cs typeface="Arial"/>
              </a:rPr>
              <a:t>sc</a:t>
            </a:r>
            <a:r>
              <a:rPr dirty="0" sz="950" spc="2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li</a:t>
            </a:r>
            <a:r>
              <a:rPr dirty="0" sz="950" spc="-10">
                <a:solidFill>
                  <a:srgbClr val="563872"/>
                </a:solidFill>
                <a:latin typeface="Arial"/>
                <a:cs typeface="Arial"/>
              </a:rPr>
              <a:t>n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5">
                <a:solidFill>
                  <a:srgbClr val="503F56"/>
                </a:solidFill>
                <a:latin typeface="Arial"/>
                <a:cs typeface="Arial"/>
              </a:rPr>
              <a:t>a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95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-50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60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>
                <a:solidFill>
                  <a:srgbClr val="563872"/>
                </a:solidFill>
                <a:latin typeface="Arial"/>
                <a:cs typeface="Arial"/>
              </a:rPr>
              <a:t>ith</a:t>
            </a:r>
            <a:r>
              <a:rPr dirty="0" sz="950" spc="-80">
                <a:solidFill>
                  <a:srgbClr val="563872"/>
                </a:solidFill>
                <a:latin typeface="Arial"/>
                <a:cs typeface="Arial"/>
              </a:rPr>
              <a:t> 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th</a:t>
            </a:r>
            <a:r>
              <a:rPr dirty="0" sz="950" spc="-20">
                <a:solidFill>
                  <a:srgbClr val="503F56"/>
                </a:solidFill>
                <a:latin typeface="Arial"/>
                <a:cs typeface="Arial"/>
              </a:rPr>
              <a:t>e</a:t>
            </a:r>
            <a:endParaRPr sz="950">
              <a:latin typeface="Arial"/>
              <a:cs typeface="Arial"/>
            </a:endParaRPr>
          </a:p>
          <a:p>
            <a:pPr marL="12700">
              <a:lnSpc>
                <a:spcPts val="1135"/>
              </a:lnSpc>
            </a:pPr>
            <a:r>
              <a:rPr dirty="0" sz="950" spc="-75">
                <a:solidFill>
                  <a:srgbClr val="503F56"/>
                </a:solidFill>
                <a:latin typeface="Arial"/>
                <a:cs typeface="Arial"/>
              </a:rPr>
              <a:t>G</a:t>
            </a:r>
            <a:r>
              <a:rPr dirty="0" sz="950" spc="30">
                <a:solidFill>
                  <a:srgbClr val="563872"/>
                </a:solidFill>
                <a:latin typeface="Arial"/>
                <a:cs typeface="Arial"/>
              </a:rPr>
              <a:t>r</a:t>
            </a:r>
            <a:r>
              <a:rPr dirty="0" sz="950" spc="-35">
                <a:solidFill>
                  <a:srgbClr val="563872"/>
                </a:solidFill>
                <a:latin typeface="Arial"/>
                <a:cs typeface="Arial"/>
              </a:rPr>
              <a:t>i</a:t>
            </a:r>
            <a:r>
              <a:rPr dirty="0" sz="950" spc="-5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10">
                <a:solidFill>
                  <a:srgbClr val="563872"/>
                </a:solidFill>
                <a:latin typeface="Arial"/>
                <a:cs typeface="Arial"/>
              </a:rPr>
              <a:t>l</a:t>
            </a:r>
            <a:r>
              <a:rPr dirty="0" sz="950" spc="-40">
                <a:solidFill>
                  <a:srgbClr val="503F56"/>
                </a:solidFill>
                <a:latin typeface="Arial"/>
                <a:cs typeface="Arial"/>
              </a:rPr>
              <a:t>ON</a:t>
            </a:r>
            <a:r>
              <a:rPr dirty="0" sz="950" spc="-60">
                <a:solidFill>
                  <a:srgbClr val="503F56"/>
                </a:solidFill>
                <a:latin typeface="Arial"/>
                <a:cs typeface="Arial"/>
              </a:rPr>
              <a:t> </a:t>
            </a:r>
            <a:r>
              <a:rPr dirty="0" sz="950" spc="-30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30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45">
                <a:solidFill>
                  <a:srgbClr val="503F56"/>
                </a:solidFill>
                <a:latin typeface="Arial"/>
                <a:cs typeface="Arial"/>
              </a:rPr>
              <a:t>s</a:t>
            </a:r>
            <a:r>
              <a:rPr dirty="0" sz="950" spc="-45">
                <a:solidFill>
                  <a:srgbClr val="563872"/>
                </a:solidFill>
                <a:latin typeface="Arial"/>
                <a:cs typeface="Arial"/>
              </a:rPr>
              <a:t>t</a:t>
            </a:r>
            <a:r>
              <a:rPr dirty="0" sz="950" spc="-10">
                <a:solidFill>
                  <a:srgbClr val="503F56"/>
                </a:solidFill>
                <a:latin typeface="Arial"/>
                <a:cs typeface="Arial"/>
              </a:rPr>
              <a:t>e</a:t>
            </a:r>
            <a:r>
              <a:rPr dirty="0" sz="950" spc="20">
                <a:solidFill>
                  <a:srgbClr val="563872"/>
                </a:solidFill>
                <a:latin typeface="Arial"/>
                <a:cs typeface="Arial"/>
              </a:rPr>
              <a:t>m.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2700" marR="5080">
              <a:lnSpc>
                <a:spcPct val="66300"/>
              </a:lnSpc>
              <a:spcBef>
                <a:spcPts val="670"/>
              </a:spcBef>
            </a:pPr>
            <a:r>
              <a:rPr dirty="0" sz="1000" spc="-110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650" spc="100">
                <a:solidFill>
                  <a:srgbClr val="5E5269"/>
                </a:solidFill>
                <a:latin typeface="細明體"/>
                <a:cs typeface="細明體"/>
              </a:rPr>
              <a:t>用</a:t>
            </a:r>
            <a:r>
              <a:rPr dirty="0" sz="950" spc="-459" i="1">
                <a:solidFill>
                  <a:srgbClr val="5E5269"/>
                </a:solidFill>
                <a:latin typeface="Arial"/>
                <a:cs typeface="Arial"/>
              </a:rPr>
              <a:t>1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phi</a:t>
            </a:r>
            <a:r>
              <a:rPr dirty="0" sz="950" spc="-18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30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25" i="1">
                <a:solidFill>
                  <a:srgbClr val="317CBA"/>
                </a:solidFill>
                <a:latin typeface="Arial"/>
                <a:cs typeface="Arial"/>
              </a:rPr>
              <a:t>:</a:t>
            </a:r>
            <a:r>
              <a:rPr dirty="0" sz="950" spc="-35" i="1">
                <a:solidFill>
                  <a:srgbClr val="317CBA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30" i="1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1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ode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5" i="1">
                <a:solidFill>
                  <a:srgbClr val="706D85"/>
                </a:solidFill>
                <a:latin typeface="Arial"/>
                <a:cs typeface="Arial"/>
              </a:rPr>
              <a:t>(</a:t>
            </a:r>
            <a:r>
              <a:rPr dirty="0" sz="950" spc="-25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90">
                <a:solidFill>
                  <a:srgbClr val="706D85"/>
                </a:solidFill>
                <a:latin typeface="細明體"/>
                <a:cs typeface="細明體"/>
              </a:rPr>
              <a:t>仿</a:t>
            </a:r>
            <a:r>
              <a:rPr dirty="0" sz="950" spc="-215">
                <a:solidFill>
                  <a:srgbClr val="706D85"/>
                </a:solidFill>
                <a:latin typeface="細明體"/>
                <a:cs typeface="細明體"/>
              </a:rPr>
              <a:t> </a:t>
            </a:r>
            <a:r>
              <a:rPr dirty="0" sz="950" spc="30" i="1">
                <a:solidFill>
                  <a:srgbClr val="706D85"/>
                </a:solidFill>
                <a:latin typeface="Arial"/>
                <a:cs typeface="Arial"/>
              </a:rPr>
              <a:t>m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50" i="1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spc="3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706D85"/>
                </a:solidFill>
                <a:latin typeface="Arial"/>
                <a:cs typeface="Arial"/>
              </a:rPr>
              <a:t>b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5" i="1">
                <a:solidFill>
                  <a:srgbClr val="5E5269"/>
                </a:solidFill>
                <a:latin typeface="Arial"/>
                <a:cs typeface="Arial"/>
              </a:rPr>
              <a:t>sed</a:t>
            </a:r>
            <a:r>
              <a:rPr dirty="0" sz="950" spc="-1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as</a:t>
            </a:r>
            <a:r>
              <a:rPr dirty="0" sz="950" spc="-25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deskt</a:t>
            </a:r>
            <a:r>
              <a:rPr dirty="0" sz="950" spc="-1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70" i="1">
                <a:solidFill>
                  <a:srgbClr val="706D85"/>
                </a:solidFill>
                <a:latin typeface="Arial"/>
                <a:cs typeface="Arial"/>
              </a:rPr>
              <a:t>p</a:t>
            </a:r>
            <a:r>
              <a:rPr dirty="0" sz="950" spc="-4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25" i="1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-3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30" i="1">
                <a:solidFill>
                  <a:srgbClr val="898290"/>
                </a:solidFill>
                <a:latin typeface="Arial"/>
                <a:cs typeface="Arial"/>
              </a:rPr>
              <a:t>v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15" i="1">
                <a:solidFill>
                  <a:srgbClr val="5E5269"/>
                </a:solidFill>
                <a:latin typeface="Arial"/>
                <a:cs typeface="Arial"/>
              </a:rPr>
              <a:t>ce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  </a:t>
            </a:r>
            <a:r>
              <a:rPr dirty="0" sz="950" spc="4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1100" spc="229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650" spc="95">
                <a:solidFill>
                  <a:srgbClr val="706D85"/>
                </a:solidFill>
                <a:latin typeface="細明體"/>
                <a:cs typeface="細明體"/>
              </a:rPr>
              <a:t>的</a:t>
            </a:r>
            <a:r>
              <a:rPr dirty="0" sz="950" spc="-15" i="1">
                <a:solidFill>
                  <a:srgbClr val="5E5269"/>
                </a:solidFill>
                <a:latin typeface="Arial"/>
                <a:cs typeface="Arial"/>
              </a:rPr>
              <a:t>st</a:t>
            </a:r>
            <a:r>
              <a:rPr dirty="0" sz="950" spc="-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2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25" i="1">
                <a:solidFill>
                  <a:srgbClr val="5E5269"/>
                </a:solidFill>
                <a:latin typeface="Arial"/>
                <a:cs typeface="Arial"/>
              </a:rPr>
              <a:t>ed</a:t>
            </a:r>
            <a:r>
              <a:rPr dirty="0" sz="950" spc="-10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650" spc="265">
                <a:solidFill>
                  <a:srgbClr val="706D85"/>
                </a:solidFill>
                <a:latin typeface="細明體"/>
                <a:cs typeface="細明體"/>
              </a:rPr>
              <a:t>的</a:t>
            </a:r>
            <a:r>
              <a:rPr dirty="0" sz="650" spc="-270">
                <a:solidFill>
                  <a:srgbClr val="706D85"/>
                </a:solidFill>
                <a:latin typeface="細明體"/>
                <a:cs typeface="細明體"/>
              </a:rPr>
              <a:t> </a:t>
            </a:r>
            <a:r>
              <a:rPr dirty="0" sz="950" spc="5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650" spc="95">
                <a:solidFill>
                  <a:srgbClr val="706D85"/>
                </a:solidFill>
                <a:latin typeface="細明體"/>
                <a:cs typeface="細明體"/>
              </a:rPr>
              <a:t>句</a:t>
            </a:r>
            <a:r>
              <a:rPr dirty="0" sz="950" spc="30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-4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75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45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9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650" spc="170">
                <a:solidFill>
                  <a:srgbClr val="706D85"/>
                </a:solidFill>
                <a:latin typeface="細明體"/>
                <a:cs typeface="細明體"/>
              </a:rPr>
              <a:t>晰</a:t>
            </a:r>
            <a:r>
              <a:rPr dirty="0" sz="650" spc="265">
                <a:solidFill>
                  <a:srgbClr val="706D85"/>
                </a:solidFill>
                <a:latin typeface="細明體"/>
                <a:cs typeface="細明體"/>
              </a:rPr>
              <a:t>的</a:t>
            </a:r>
            <a:r>
              <a:rPr dirty="0" sz="650" spc="-270">
                <a:solidFill>
                  <a:srgbClr val="706D85"/>
                </a:solidFill>
                <a:latin typeface="細明體"/>
                <a:cs typeface="細明體"/>
              </a:rPr>
              <a:t> 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60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6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odes</a:t>
            </a:r>
            <a:r>
              <a:rPr dirty="0" sz="950" spc="-5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t</a:t>
            </a:r>
            <a:r>
              <a:rPr dirty="0" sz="950" spc="-6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at</a:t>
            </a:r>
            <a:r>
              <a:rPr dirty="0" sz="950" spc="-10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5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mmun</a:t>
            </a:r>
            <a:r>
              <a:rPr dirty="0" sz="950" spc="75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15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50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450" spc="405">
                <a:solidFill>
                  <a:srgbClr val="5E5269"/>
                </a:solidFill>
                <a:latin typeface="細明體"/>
                <a:cs typeface="細明體"/>
              </a:rPr>
              <a:t>悟</a:t>
            </a:r>
            <a:r>
              <a:rPr dirty="0" sz="450" spc="-110">
                <a:solidFill>
                  <a:srgbClr val="5E5269"/>
                </a:solidFill>
                <a:latin typeface="細明體"/>
                <a:cs typeface="細明體"/>
              </a:rPr>
              <a:t> 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with</a:t>
            </a:r>
            <a:r>
              <a:rPr dirty="0" sz="950" spc="-10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ea</a:t>
            </a:r>
            <a:r>
              <a:rPr dirty="0" sz="950" spc="-25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55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2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60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6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45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5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10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114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5" i="1">
                <a:solidFill>
                  <a:srgbClr val="706D85"/>
                </a:solidFill>
                <a:latin typeface="Arial"/>
                <a:cs typeface="Arial"/>
              </a:rPr>
              <a:t>t</a:t>
            </a:r>
            <a:r>
              <a:rPr dirty="0" sz="950" spc="-114" i="1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rk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(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4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1350" spc="-925">
                <a:solidFill>
                  <a:srgbClr val="5E5269"/>
                </a:solidFill>
                <a:latin typeface="細明體"/>
                <a:cs typeface="細明體"/>
              </a:rPr>
              <a:t>『</a:t>
            </a:r>
            <a:r>
              <a:rPr dirty="0" sz="950" spc="-265" i="1">
                <a:solidFill>
                  <a:srgbClr val="5E5269"/>
                </a:solidFill>
                <a:latin typeface="Arial"/>
                <a:cs typeface="Arial"/>
              </a:rPr>
              <a:t>·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140" i="1">
                <a:solidFill>
                  <a:srgbClr val="777CAF"/>
                </a:solidFill>
                <a:latin typeface="Arial"/>
                <a:cs typeface="Arial"/>
              </a:rPr>
              <a:t>,</a:t>
            </a:r>
            <a:r>
              <a:rPr dirty="0" sz="950" spc="-145" i="1">
                <a:solidFill>
                  <a:srgbClr val="777CAF"/>
                </a:solidFill>
                <a:latin typeface="Arial"/>
                <a:cs typeface="Arial"/>
              </a:rPr>
              <a:t> 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120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55" i="1">
                <a:solidFill>
                  <a:srgbClr val="706D85"/>
                </a:solidFill>
                <a:latin typeface="Arial"/>
                <a:cs typeface="Arial"/>
              </a:rPr>
              <a:t>)</a:t>
            </a:r>
            <a:r>
              <a:rPr dirty="0" sz="950" spc="70" i="1">
                <a:solidFill>
                  <a:srgbClr val="317CB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00">
              <a:latin typeface="Times New Roman"/>
              <a:cs typeface="Times New Roman"/>
            </a:endParaRPr>
          </a:p>
          <a:p>
            <a:pPr marL="41275">
              <a:lnSpc>
                <a:spcPts val="1130"/>
              </a:lnSpc>
              <a:tabLst>
                <a:tab pos="2288540" algn="l"/>
              </a:tabLst>
            </a:pPr>
            <a:r>
              <a:rPr dirty="0" sz="950" spc="50" i="1">
                <a:solidFill>
                  <a:srgbClr val="706D85"/>
                </a:solidFill>
                <a:latin typeface="Arial"/>
                <a:cs typeface="Arial"/>
              </a:rPr>
              <a:t>A</a:t>
            </a:r>
            <a:r>
              <a:rPr dirty="0" sz="950" spc="-5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30" i="1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1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114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ode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5">
                <a:solidFill>
                  <a:srgbClr val="5E5269"/>
                </a:solidFill>
                <a:latin typeface="Arial"/>
                <a:cs typeface="Arial"/>
              </a:rPr>
              <a:t>as</a:t>
            </a:r>
            <a:r>
              <a:rPr dirty="0" sz="950" spc="-100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114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deskt</a:t>
            </a:r>
            <a:r>
              <a:rPr dirty="0" sz="950" spc="-1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70" i="1">
                <a:solidFill>
                  <a:srgbClr val="706D85"/>
                </a:solidFill>
                <a:latin typeface="Arial"/>
                <a:cs typeface="Arial"/>
              </a:rPr>
              <a:t>p</a:t>
            </a:r>
            <a:r>
              <a:rPr dirty="0" sz="950" spc="-4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1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15" i="1">
                <a:solidFill>
                  <a:srgbClr val="5E5269"/>
                </a:solidFill>
                <a:latin typeface="Arial"/>
                <a:cs typeface="Arial"/>
              </a:rPr>
              <a:t>st</a:t>
            </a:r>
            <a:r>
              <a:rPr dirty="0" sz="950" spc="-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2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60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45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	</a:t>
            </a:r>
            <a:r>
              <a:rPr dirty="0" sz="950" spc="-15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odes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  </a:t>
            </a:r>
            <a:r>
              <a:rPr dirty="0" sz="950" spc="1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30" i="1">
                <a:solidFill>
                  <a:srgbClr val="706D85"/>
                </a:solidFill>
                <a:latin typeface="Arial"/>
                <a:cs typeface="Arial"/>
              </a:rPr>
              <a:t>m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50" i="1">
                <a:solidFill>
                  <a:srgbClr val="706D85"/>
                </a:solidFill>
                <a:latin typeface="Arial"/>
                <a:cs typeface="Arial"/>
              </a:rPr>
              <a:t>y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  </a:t>
            </a:r>
            <a:r>
              <a:rPr dirty="0" sz="950" spc="3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706D85"/>
                </a:solidFill>
                <a:latin typeface="Arial"/>
                <a:cs typeface="Arial"/>
              </a:rPr>
              <a:t>b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  </a:t>
            </a:r>
            <a:r>
              <a:rPr dirty="0" sz="950" spc="-4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cl</a:t>
            </a:r>
            <a:r>
              <a:rPr dirty="0" sz="950" spc="-25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-15" i="1">
                <a:solidFill>
                  <a:srgbClr val="5E5269"/>
                </a:solidFill>
                <a:latin typeface="Arial"/>
                <a:cs typeface="Arial"/>
              </a:rPr>
              <a:t>st</a:t>
            </a:r>
            <a:r>
              <a:rPr dirty="0" sz="950" spc="-5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25" i="1">
                <a:solidFill>
                  <a:srgbClr val="5E5269"/>
                </a:solidFill>
                <a:latin typeface="Arial"/>
                <a:cs typeface="Arial"/>
              </a:rPr>
              <a:t>ed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  </a:t>
            </a:r>
            <a:r>
              <a:rPr dirty="0" sz="950" spc="-3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45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5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  </a:t>
            </a:r>
            <a:r>
              <a:rPr dirty="0" sz="950" spc="-10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7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15">
                <a:solidFill>
                  <a:srgbClr val="503F56"/>
                </a:solidFill>
                <a:latin typeface="Arial"/>
                <a:cs typeface="Arial"/>
              </a:rPr>
              <a:t>Ea</a:t>
            </a:r>
            <a:r>
              <a:rPr dirty="0" sz="950" spc="-55">
                <a:solidFill>
                  <a:srgbClr val="503F56"/>
                </a:solidFill>
                <a:latin typeface="Arial"/>
                <a:cs typeface="Arial"/>
              </a:rPr>
              <a:t>c</a:t>
            </a:r>
            <a:r>
              <a:rPr dirty="0" sz="950" spc="215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7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8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-75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5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4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ode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65" i="1">
                <a:solidFill>
                  <a:srgbClr val="706D85"/>
                </a:solidFill>
                <a:latin typeface="Arial"/>
                <a:cs typeface="Arial"/>
              </a:rPr>
              <a:t>p</a:t>
            </a:r>
            <a:r>
              <a:rPr dirty="0" sz="950" spc="-8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650" spc="245">
                <a:solidFill>
                  <a:srgbClr val="5E5269"/>
                </a:solidFill>
                <a:latin typeface="細明體"/>
                <a:cs typeface="細明體"/>
              </a:rPr>
              <a:t>用</a:t>
            </a:r>
            <a:r>
              <a:rPr dirty="0" sz="950" spc="-20" i="1">
                <a:solidFill>
                  <a:srgbClr val="5E5269"/>
                </a:solidFill>
                <a:latin typeface="Arial"/>
                <a:cs typeface="Arial"/>
              </a:rPr>
              <a:t>tes</a:t>
            </a:r>
            <a:r>
              <a:rPr dirty="0" sz="950" spc="-70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with</a:t>
            </a:r>
            <a:r>
              <a:rPr dirty="0" sz="950" spc="-105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114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-30" i="1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1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endParaRPr sz="950">
              <a:latin typeface="Arial"/>
              <a:cs typeface="Arial"/>
            </a:endParaRPr>
          </a:p>
          <a:p>
            <a:pPr marL="2289175">
              <a:lnSpc>
                <a:spcPts val="1135"/>
              </a:lnSpc>
              <a:tabLst>
                <a:tab pos="5631815" algn="l"/>
              </a:tabLst>
            </a:pP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25" i="1">
                <a:solidFill>
                  <a:srgbClr val="706D85"/>
                </a:solidFill>
                <a:latin typeface="Arial"/>
                <a:cs typeface="Arial"/>
              </a:rPr>
              <a:t>t</a:t>
            </a:r>
            <a:r>
              <a:rPr dirty="0" sz="950" spc="-114" i="1">
                <a:solidFill>
                  <a:srgbClr val="706D85"/>
                </a:solidFill>
                <a:latin typeface="Arial"/>
                <a:cs typeface="Arial"/>
              </a:rPr>
              <a:t>w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rk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f</a:t>
            </a:r>
            <a:r>
              <a:rPr dirty="0" sz="950" spc="-55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6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-20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60" i="1">
                <a:solidFill>
                  <a:srgbClr val="706D85"/>
                </a:solidFill>
                <a:latin typeface="Arial"/>
                <a:cs typeface="Arial"/>
              </a:rPr>
              <a:t> </a:t>
            </a:r>
            <a:r>
              <a:rPr dirty="0" sz="950" spc="-45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</a:t>
            </a:r>
            <a:r>
              <a:rPr dirty="0" sz="950" spc="-20" i="1">
                <a:solidFill>
                  <a:srgbClr val="706D85"/>
                </a:solidFill>
                <a:latin typeface="Arial"/>
                <a:cs typeface="Arial"/>
              </a:rPr>
              <a:t>r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-5" i="1">
                <a:solidFill>
                  <a:srgbClr val="5E5269"/>
                </a:solidFill>
                <a:latin typeface="Arial"/>
                <a:cs typeface="Arial"/>
              </a:rPr>
              <a:t>g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hp</a:t>
            </a:r>
            <a:r>
              <a:rPr dirty="0" sz="950" spc="-5" i="1">
                <a:solidFill>
                  <a:srgbClr val="706D85"/>
                </a:solidFill>
                <a:latin typeface="Arial"/>
                <a:cs typeface="Arial"/>
              </a:rPr>
              <a:t>u</a:t>
            </a:r>
            <a:r>
              <a:rPr dirty="0" sz="950" spc="40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-125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spc="-15" i="1">
                <a:solidFill>
                  <a:srgbClr val="5E5269"/>
                </a:solidFill>
                <a:latin typeface="Arial"/>
                <a:cs typeface="Arial"/>
              </a:rPr>
              <a:t>st</a:t>
            </a:r>
            <a:r>
              <a:rPr dirty="0" sz="950" spc="-6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2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60" i="1">
                <a:solidFill>
                  <a:srgbClr val="5E5269"/>
                </a:solidFill>
                <a:latin typeface="Arial"/>
                <a:cs typeface="Arial"/>
              </a:rPr>
              <a:t>t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10" i="1">
                <a:solidFill>
                  <a:srgbClr val="706D85"/>
                </a:solidFill>
                <a:latin typeface="Arial"/>
                <a:cs typeface="Arial"/>
              </a:rPr>
              <a:t>n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i="1">
                <a:solidFill>
                  <a:srgbClr val="5E5269"/>
                </a:solidFill>
                <a:latin typeface="Arial"/>
                <a:cs typeface="Arial"/>
              </a:rPr>
              <a:t>	</a:t>
            </a:r>
            <a:r>
              <a:rPr dirty="0" sz="950" spc="-10" i="1">
                <a:solidFill>
                  <a:srgbClr val="5E5269"/>
                </a:solidFill>
                <a:latin typeface="Arial"/>
                <a:cs typeface="Arial"/>
              </a:rPr>
              <a:t>d</a:t>
            </a:r>
            <a:r>
              <a:rPr dirty="0" sz="950" spc="5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-105" i="1">
                <a:solidFill>
                  <a:srgbClr val="5E5269"/>
                </a:solidFill>
                <a:latin typeface="Arial"/>
                <a:cs typeface="Arial"/>
              </a:rPr>
              <a:t>s</a:t>
            </a:r>
            <a:r>
              <a:rPr dirty="0" sz="950" spc="65" i="1">
                <a:solidFill>
                  <a:srgbClr val="706D85"/>
                </a:solidFill>
                <a:latin typeface="Arial"/>
                <a:cs typeface="Arial"/>
              </a:rPr>
              <a:t>p</a:t>
            </a:r>
            <a:r>
              <a:rPr dirty="0" sz="950" spc="25" i="1">
                <a:solidFill>
                  <a:srgbClr val="5E5269"/>
                </a:solidFill>
                <a:latin typeface="Arial"/>
                <a:cs typeface="Arial"/>
              </a:rPr>
              <a:t>o</a:t>
            </a:r>
            <a:r>
              <a:rPr dirty="0" sz="950" spc="-35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40" i="1">
                <a:solidFill>
                  <a:srgbClr val="706D85"/>
                </a:solidFill>
                <a:latin typeface="Arial"/>
                <a:cs typeface="Arial"/>
              </a:rPr>
              <a:t>b</a:t>
            </a:r>
            <a:r>
              <a:rPr dirty="0" sz="950" spc="40" i="1">
                <a:solidFill>
                  <a:srgbClr val="706D85"/>
                </a:solidFill>
                <a:latin typeface="Arial"/>
                <a:cs typeface="Arial"/>
              </a:rPr>
              <a:t>l</a:t>
            </a:r>
            <a:r>
              <a:rPr dirty="0" sz="950" spc="6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-114" i="1">
                <a:solidFill>
                  <a:srgbClr val="5E5269"/>
                </a:solidFill>
                <a:latin typeface="Arial"/>
                <a:cs typeface="Arial"/>
              </a:rPr>
              <a:t> </a:t>
            </a:r>
            <a:r>
              <a:rPr dirty="0" sz="950" spc="15" i="1">
                <a:solidFill>
                  <a:srgbClr val="5E5269"/>
                </a:solidFill>
                <a:latin typeface="Arial"/>
                <a:cs typeface="Arial"/>
              </a:rPr>
              <a:t>c</a:t>
            </a:r>
            <a:r>
              <a:rPr dirty="0" sz="950" spc="-50" i="1">
                <a:solidFill>
                  <a:srgbClr val="5E5269"/>
                </a:solidFill>
                <a:latin typeface="Arial"/>
                <a:cs typeface="Arial"/>
              </a:rPr>
              <a:t>a</a:t>
            </a:r>
            <a:r>
              <a:rPr dirty="0" sz="950" spc="-30" i="1">
                <a:solidFill>
                  <a:srgbClr val="706D85"/>
                </a:solidFill>
                <a:latin typeface="Arial"/>
                <a:cs typeface="Arial"/>
              </a:rPr>
              <a:t>rtr</a:t>
            </a:r>
            <a:r>
              <a:rPr dirty="0" sz="950" spc="10" i="1">
                <a:solidFill>
                  <a:srgbClr val="706D85"/>
                </a:solidFill>
                <a:latin typeface="Arial"/>
                <a:cs typeface="Arial"/>
              </a:rPr>
              <a:t>i</a:t>
            </a:r>
            <a:r>
              <a:rPr dirty="0" sz="950" spc="10" i="1">
                <a:solidFill>
                  <a:srgbClr val="5E5269"/>
                </a:solidFill>
                <a:latin typeface="Arial"/>
                <a:cs typeface="Arial"/>
              </a:rPr>
              <a:t>dg</a:t>
            </a:r>
            <a:r>
              <a:rPr dirty="0" sz="950" spc="-35" i="1">
                <a:solidFill>
                  <a:srgbClr val="5E5269"/>
                </a:solidFill>
                <a:latin typeface="Arial"/>
                <a:cs typeface="Arial"/>
              </a:rPr>
              <a:t>e</a:t>
            </a:r>
            <a:r>
              <a:rPr dirty="0" sz="950" spc="70" i="1">
                <a:solidFill>
                  <a:srgbClr val="317CB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14805" y="1174242"/>
            <a:ext cx="7117079" cy="38397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93719" rIns="0" bIns="0" rtlCol="0" vert="horz">
            <a:spAutoFit/>
          </a:bodyPr>
          <a:lstStyle/>
          <a:p>
            <a:pPr marL="1965325">
              <a:lnSpc>
                <a:spcPct val="100000"/>
              </a:lnSpc>
            </a:pP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Smid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g</a:t>
            </a:r>
            <a:r>
              <a:rPr dirty="0" sz="1800" spc="-5" b="1" u="none">
                <a:solidFill>
                  <a:srgbClr val="000000"/>
                </a:solidFill>
                <a:latin typeface="Calibri"/>
                <a:cs typeface="Calibri"/>
              </a:rPr>
              <a:t>I</a:t>
            </a:r>
            <a:r>
              <a:rPr dirty="0" sz="1800" spc="-25" b="1" u="none">
                <a:solidFill>
                  <a:srgbClr val="000000"/>
                </a:solidFill>
                <a:latin typeface="Calibri"/>
                <a:cs typeface="Calibri"/>
              </a:rPr>
              <a:t>O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N: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n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o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p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o</a:t>
            </a:r>
            <a:r>
              <a:rPr dirty="0" sz="1800" spc="-25" b="1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800" b="1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800" spc="-25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ensi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ng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spc="-30" b="1" u="none">
                <a:solidFill>
                  <a:srgbClr val="000000"/>
                </a:solidFill>
                <a:latin typeface="Calibri"/>
                <a:cs typeface="Calibri"/>
              </a:rPr>
              <a:t>f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o</a:t>
            </a:r>
            <a:r>
              <a:rPr dirty="0" sz="1800" b="1" u="none">
                <a:solidFill>
                  <a:srgbClr val="000000"/>
                </a:solidFill>
                <a:latin typeface="Calibri"/>
                <a:cs typeface="Calibri"/>
              </a:rPr>
              <a:t>r</a:t>
            </a:r>
            <a:r>
              <a:rPr dirty="0" sz="1800" spc="-5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us</a:t>
            </a:r>
            <a:r>
              <a:rPr dirty="0" sz="1800" b="1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b="1" u="none">
                <a:solidFill>
                  <a:srgbClr val="000000"/>
                </a:solidFill>
                <a:latin typeface="Calibri"/>
                <a:cs typeface="Calibri"/>
              </a:rPr>
              <a:t>w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ith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spc="-5" b="1" u="none">
                <a:solidFill>
                  <a:srgbClr val="000000"/>
                </a:solidFill>
                <a:latin typeface="Calibri"/>
                <a:cs typeface="Calibri"/>
              </a:rPr>
              <a:t>mo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bi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l</a:t>
            </a:r>
            <a:r>
              <a:rPr dirty="0" sz="1800" b="1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800" spc="-5" b="1" u="none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 b="1" u="none">
                <a:solidFill>
                  <a:srgbClr val="000000"/>
                </a:solidFill>
                <a:latin typeface="Calibri"/>
                <a:cs typeface="Calibri"/>
              </a:rPr>
              <a:t>d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800" spc="-15" b="1" u="none">
                <a:solidFill>
                  <a:srgbClr val="000000"/>
                </a:solidFill>
                <a:latin typeface="Calibri"/>
                <a:cs typeface="Calibri"/>
              </a:rPr>
              <a:t>vi</a:t>
            </a:r>
            <a:r>
              <a:rPr dirty="0" sz="1800" spc="-5" b="1" u="none">
                <a:solidFill>
                  <a:srgbClr val="000000"/>
                </a:solidFill>
                <a:latin typeface="Calibri"/>
                <a:cs typeface="Calibri"/>
              </a:rPr>
              <a:t>c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e</a:t>
            </a:r>
            <a:r>
              <a:rPr dirty="0" sz="1800" spc="-10" b="1" u="none">
                <a:solidFill>
                  <a:srgbClr val="000000"/>
                </a:solidFill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8244" y="4773929"/>
            <a:ext cx="2488691" cy="16611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87118" y="105156"/>
            <a:ext cx="4546853" cy="897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102095" y="105156"/>
            <a:ext cx="666749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236970" y="105156"/>
            <a:ext cx="1568945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247900">
              <a:lnSpc>
                <a:spcPct val="100000"/>
              </a:lnSpc>
            </a:pP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 u="none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0" b="1" u="none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(201</a:t>
            </a:r>
            <a:r>
              <a:rPr dirty="0" sz="3200" spc="-15" b="1" u="none">
                <a:solidFill>
                  <a:srgbClr val="C00000"/>
                </a:solidFill>
                <a:latin typeface="Arial"/>
                <a:cs typeface="Arial"/>
              </a:rPr>
              <a:t>2</a:t>
            </a:r>
            <a:r>
              <a:rPr dirty="0" sz="3200" spc="-25" b="1" u="none">
                <a:solidFill>
                  <a:srgbClr val="C00000"/>
                </a:solidFill>
                <a:latin typeface="Arial"/>
                <a:cs typeface="Arial"/>
              </a:rPr>
              <a:t>-2016)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509266" y="2465831"/>
            <a:ext cx="847343" cy="10073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661666" y="3331463"/>
            <a:ext cx="847343" cy="10073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778531" y="2683267"/>
            <a:ext cx="429895" cy="13487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  <a:p>
            <a:pPr marL="165100">
              <a:lnSpc>
                <a:spcPct val="100000"/>
              </a:lnSpc>
              <a:spcBef>
                <a:spcPts val="2495"/>
              </a:spcBef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93464" y="3979925"/>
            <a:ext cx="847343" cy="10073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4362707" y="4197177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237988" y="3545585"/>
            <a:ext cx="847343" cy="10073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5507339" y="3763388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176265" y="1124711"/>
            <a:ext cx="504443" cy="50444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5369559" y="1608444"/>
            <a:ext cx="1071245" cy="139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5" b="1">
                <a:latin typeface="Arial"/>
                <a:cs typeface="Arial"/>
              </a:rPr>
              <a:t>N</a:t>
            </a:r>
            <a:r>
              <a:rPr dirty="0" sz="900" b="1">
                <a:latin typeface="Arial"/>
                <a:cs typeface="Arial"/>
              </a:rPr>
              <a:t>o</a:t>
            </a:r>
            <a:r>
              <a:rPr dirty="0" sz="900" spc="-25" b="1">
                <a:latin typeface="Arial"/>
                <a:cs typeface="Arial"/>
              </a:rPr>
              <a:t>v</a:t>
            </a:r>
            <a:r>
              <a:rPr dirty="0" sz="900" spc="-5" b="1">
                <a:latin typeface="Arial"/>
                <a:cs typeface="Arial"/>
              </a:rPr>
              <a:t>ase</a:t>
            </a:r>
            <a:r>
              <a:rPr dirty="0" sz="900" b="1">
                <a:latin typeface="Arial"/>
                <a:cs typeface="Arial"/>
              </a:rPr>
              <a:t>q</a:t>
            </a:r>
            <a:r>
              <a:rPr dirty="0" sz="900" spc="25" b="1">
                <a:latin typeface="Arial"/>
                <a:cs typeface="Arial"/>
              </a:rPr>
              <a:t> </a:t>
            </a:r>
            <a:r>
              <a:rPr dirty="0" sz="900" spc="-5" b="1">
                <a:latin typeface="Arial"/>
                <a:cs typeface="Arial"/>
              </a:rPr>
              <a:t>5000</a:t>
            </a:r>
            <a:r>
              <a:rPr dirty="0" sz="900" b="1">
                <a:latin typeface="Arial"/>
                <a:cs typeface="Arial"/>
              </a:rPr>
              <a:t>/</a:t>
            </a:r>
            <a:r>
              <a:rPr dirty="0" sz="900" spc="-5" b="1">
                <a:latin typeface="Arial"/>
                <a:cs typeface="Arial"/>
              </a:rPr>
              <a:t>6000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18943" y="33528"/>
            <a:ext cx="1546097" cy="897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233165" y="33528"/>
            <a:ext cx="2020823" cy="897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722113" y="33528"/>
            <a:ext cx="2404871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457480" y="228723"/>
            <a:ext cx="4401185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804"/>
              </a:lnSpc>
            </a:pP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Co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es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99888" y="1058417"/>
            <a:ext cx="1559813" cy="3992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298812" y="920722"/>
            <a:ext cx="2418080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7100"/>
              </a:lnSpc>
            </a:pP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ig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-2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oughpu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t,</a:t>
            </a:r>
            <a:r>
              <a:rPr dirty="0" sz="14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ho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rt</a:t>
            </a:r>
            <a:r>
              <a:rPr dirty="0" sz="14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ead/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7030A0"/>
                </a:solidFill>
                <a:latin typeface="Calibri"/>
                <a:cs typeface="Calibri"/>
              </a:rPr>
              <a:t>C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O</a:t>
            </a:r>
            <a:r>
              <a:rPr dirty="0" sz="1400" spc="-25" b="1">
                <a:solidFill>
                  <a:srgbClr val="7030A0"/>
                </a:solidFill>
                <a:latin typeface="Calibri"/>
                <a:cs typeface="Calibri"/>
              </a:rPr>
              <a:t>S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US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D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800,</a:t>
            </a:r>
            <a:r>
              <a:rPr dirty="0" sz="1400" spc="-5" b="1">
                <a:solidFill>
                  <a:srgbClr val="7030A0"/>
                </a:solidFill>
                <a:latin typeface="Calibri"/>
                <a:cs typeface="Calibri"/>
              </a:rPr>
              <a:t>00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0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360156" y="3936491"/>
            <a:ext cx="1696211" cy="3992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7459053" y="3557367"/>
            <a:ext cx="1482725" cy="660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226060">
              <a:lnSpc>
                <a:spcPct val="107200"/>
              </a:lnSpc>
            </a:pP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L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w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-2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oughpu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t-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lon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g</a:t>
            </a:r>
            <a:r>
              <a:rPr dirty="0" sz="14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ead/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400" spc="-25" b="1">
                <a:solidFill>
                  <a:srgbClr val="7030A0"/>
                </a:solidFill>
                <a:latin typeface="Calibri"/>
                <a:cs typeface="Calibri"/>
              </a:rPr>
              <a:t>C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O</a:t>
            </a:r>
            <a:r>
              <a:rPr dirty="0" sz="1400" spc="-25" b="1">
                <a:solidFill>
                  <a:srgbClr val="7030A0"/>
                </a:solidFill>
                <a:latin typeface="Calibri"/>
                <a:cs typeface="Calibri"/>
              </a:rPr>
              <a:t>S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US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D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1,00</a:t>
            </a:r>
            <a:r>
              <a:rPr dirty="0" sz="1400" spc="-5" b="1">
                <a:solidFill>
                  <a:srgbClr val="7030A0"/>
                </a:solidFill>
                <a:latin typeface="Calibri"/>
                <a:cs typeface="Calibri"/>
              </a:rPr>
              <a:t>0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,</a:t>
            </a:r>
            <a:r>
              <a:rPr dirty="0" sz="1400" spc="-5" b="1">
                <a:solidFill>
                  <a:srgbClr val="7030A0"/>
                </a:solidFill>
                <a:latin typeface="Calibri"/>
                <a:cs typeface="Calibri"/>
              </a:rPr>
              <a:t>00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0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620011" y="5948934"/>
            <a:ext cx="4112895" cy="144145"/>
          </a:xfrm>
          <a:custGeom>
            <a:avLst/>
            <a:gdLst/>
            <a:ahLst/>
            <a:cxnLst/>
            <a:rect l="l" t="t" r="r" b="b"/>
            <a:pathLst>
              <a:path w="4112895" h="144145">
                <a:moveTo>
                  <a:pt x="0" y="0"/>
                </a:moveTo>
                <a:lnTo>
                  <a:pt x="4112514" y="0"/>
                </a:lnTo>
                <a:lnTo>
                  <a:pt x="4112514" y="144017"/>
                </a:lnTo>
                <a:lnTo>
                  <a:pt x="0" y="1440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509266" y="2465831"/>
            <a:ext cx="847343" cy="10073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2778531" y="2683267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695955" y="3330701"/>
            <a:ext cx="847343" cy="10073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965231" y="3548233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108703" y="3980687"/>
            <a:ext cx="847343" cy="100736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4378210" y="4198259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245607" y="3617975"/>
            <a:ext cx="847343" cy="100736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5514835" y="3835396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403603" y="980694"/>
            <a:ext cx="6771980" cy="5833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24100" y="0"/>
            <a:ext cx="1546097" cy="86944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338321" y="0"/>
            <a:ext cx="2020823" cy="8694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827270" y="0"/>
            <a:ext cx="2404871" cy="8694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2562508" y="154769"/>
            <a:ext cx="4401185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Co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32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32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NGS</a:t>
            </a:r>
            <a:r>
              <a:rPr dirty="0" sz="32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30" b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ac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15" b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es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913119" y="2172461"/>
            <a:ext cx="1559813" cy="3992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233666" y="2172461"/>
            <a:ext cx="293357" cy="3992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287766" y="2172461"/>
            <a:ext cx="827531" cy="39928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275605" y="2154850"/>
            <a:ext cx="2737485" cy="2360295"/>
          </a:xfrm>
          <a:custGeom>
            <a:avLst/>
            <a:gdLst/>
            <a:ahLst/>
            <a:cxnLst/>
            <a:rect l="l" t="t" r="r" b="b"/>
            <a:pathLst>
              <a:path w="2737485" h="2360295">
                <a:moveTo>
                  <a:pt x="14171" y="947889"/>
                </a:moveTo>
                <a:lnTo>
                  <a:pt x="7538" y="923129"/>
                </a:lnTo>
                <a:lnTo>
                  <a:pt x="3000" y="898314"/>
                </a:lnTo>
                <a:lnTo>
                  <a:pt x="505" y="873543"/>
                </a:lnTo>
                <a:lnTo>
                  <a:pt x="0" y="848918"/>
                </a:lnTo>
                <a:lnTo>
                  <a:pt x="1431" y="824539"/>
                </a:lnTo>
                <a:lnTo>
                  <a:pt x="9892" y="776922"/>
                </a:lnTo>
                <a:lnTo>
                  <a:pt x="25467" y="731498"/>
                </a:lnTo>
                <a:lnTo>
                  <a:pt x="47732" y="689071"/>
                </a:lnTo>
                <a:lnTo>
                  <a:pt x="76265" y="650446"/>
                </a:lnTo>
                <a:lnTo>
                  <a:pt x="110644" y="616430"/>
                </a:lnTo>
                <a:lnTo>
                  <a:pt x="150445" y="587826"/>
                </a:lnTo>
                <a:lnTo>
                  <a:pt x="195246" y="565440"/>
                </a:lnTo>
                <a:lnTo>
                  <a:pt x="1960484" y="14172"/>
                </a:lnTo>
                <a:lnTo>
                  <a:pt x="2010059" y="3001"/>
                </a:lnTo>
                <a:lnTo>
                  <a:pt x="2059455" y="0"/>
                </a:lnTo>
                <a:lnTo>
                  <a:pt x="2083834" y="1430"/>
                </a:lnTo>
                <a:lnTo>
                  <a:pt x="2131451" y="9890"/>
                </a:lnTo>
                <a:lnTo>
                  <a:pt x="2176875" y="25463"/>
                </a:lnTo>
                <a:lnTo>
                  <a:pt x="2219302" y="47726"/>
                </a:lnTo>
                <a:lnTo>
                  <a:pt x="2257927" y="76257"/>
                </a:lnTo>
                <a:lnTo>
                  <a:pt x="2291943" y="110634"/>
                </a:lnTo>
                <a:lnTo>
                  <a:pt x="2320547" y="150434"/>
                </a:lnTo>
                <a:lnTo>
                  <a:pt x="2342933" y="195235"/>
                </a:lnTo>
                <a:lnTo>
                  <a:pt x="2723220" y="1411883"/>
                </a:lnTo>
                <a:lnTo>
                  <a:pt x="2734391" y="1461459"/>
                </a:lnTo>
                <a:lnTo>
                  <a:pt x="2737393" y="1510854"/>
                </a:lnTo>
                <a:lnTo>
                  <a:pt x="2735963" y="1535233"/>
                </a:lnTo>
                <a:lnTo>
                  <a:pt x="2727503" y="1582850"/>
                </a:lnTo>
                <a:lnTo>
                  <a:pt x="2711930" y="1628275"/>
                </a:lnTo>
                <a:lnTo>
                  <a:pt x="2689667" y="1670702"/>
                </a:lnTo>
                <a:lnTo>
                  <a:pt x="2661135" y="1709326"/>
                </a:lnTo>
                <a:lnTo>
                  <a:pt x="2626758" y="1743343"/>
                </a:lnTo>
                <a:lnTo>
                  <a:pt x="2586958" y="1771946"/>
                </a:lnTo>
                <a:lnTo>
                  <a:pt x="2542158" y="1794332"/>
                </a:lnTo>
                <a:lnTo>
                  <a:pt x="776907" y="2345613"/>
                </a:lnTo>
                <a:lnTo>
                  <a:pt x="727332" y="2356783"/>
                </a:lnTo>
                <a:lnTo>
                  <a:pt x="677936" y="2359784"/>
                </a:lnTo>
                <a:lnTo>
                  <a:pt x="653557" y="2358353"/>
                </a:lnTo>
                <a:lnTo>
                  <a:pt x="605941" y="2349891"/>
                </a:lnTo>
                <a:lnTo>
                  <a:pt x="560516" y="2334317"/>
                </a:lnTo>
                <a:lnTo>
                  <a:pt x="518089" y="2312052"/>
                </a:lnTo>
                <a:lnTo>
                  <a:pt x="479465" y="2283518"/>
                </a:lnTo>
                <a:lnTo>
                  <a:pt x="445448" y="2249140"/>
                </a:lnTo>
                <a:lnTo>
                  <a:pt x="416844" y="2209339"/>
                </a:lnTo>
                <a:lnTo>
                  <a:pt x="394459" y="2164537"/>
                </a:lnTo>
                <a:lnTo>
                  <a:pt x="14171" y="947889"/>
                </a:lnTo>
                <a:close/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620011" y="5948934"/>
            <a:ext cx="4112895" cy="144145"/>
          </a:xfrm>
          <a:custGeom>
            <a:avLst/>
            <a:gdLst/>
            <a:ahLst/>
            <a:cxnLst/>
            <a:rect l="l" t="t" r="r" b="b"/>
            <a:pathLst>
              <a:path w="4112895" h="144145">
                <a:moveTo>
                  <a:pt x="0" y="0"/>
                </a:moveTo>
                <a:lnTo>
                  <a:pt x="4112514" y="0"/>
                </a:lnTo>
                <a:lnTo>
                  <a:pt x="4112514" y="144017"/>
                </a:lnTo>
                <a:lnTo>
                  <a:pt x="0" y="1440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574035" y="2609850"/>
            <a:ext cx="847343" cy="100736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843043" y="2022461"/>
            <a:ext cx="5873750" cy="1287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180715" marR="5080">
              <a:lnSpc>
                <a:spcPct val="107100"/>
              </a:lnSpc>
            </a:pP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M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ediu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m</a:t>
            </a:r>
            <a:r>
              <a:rPr dirty="0" sz="14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h</a:t>
            </a:r>
            <a:r>
              <a:rPr dirty="0" sz="1400" spc="-2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oughpu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t,</a:t>
            </a:r>
            <a:r>
              <a:rPr dirty="0" sz="14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ho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rt</a:t>
            </a:r>
            <a:r>
              <a:rPr dirty="0" sz="14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ead/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400" spc="-10" b="1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14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7030A0"/>
                </a:solidFill>
                <a:latin typeface="Calibri"/>
                <a:cs typeface="Calibri"/>
              </a:rPr>
              <a:t>C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O</a:t>
            </a:r>
            <a:r>
              <a:rPr dirty="0" sz="1400" spc="-25" b="1">
                <a:solidFill>
                  <a:srgbClr val="7030A0"/>
                </a:solidFill>
                <a:latin typeface="Calibri"/>
                <a:cs typeface="Calibri"/>
              </a:rPr>
              <a:t>S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US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D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200,</a:t>
            </a:r>
            <a:r>
              <a:rPr dirty="0" sz="1400" spc="-5" b="1">
                <a:solidFill>
                  <a:srgbClr val="7030A0"/>
                </a:solidFill>
                <a:latin typeface="Calibri"/>
                <a:cs typeface="Calibri"/>
              </a:rPr>
              <a:t>00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0-</a:t>
            </a:r>
            <a:r>
              <a:rPr dirty="0" sz="1400" spc="-5" b="1">
                <a:solidFill>
                  <a:srgbClr val="7030A0"/>
                </a:solidFill>
                <a:latin typeface="Calibri"/>
                <a:cs typeface="Calibri"/>
              </a:rPr>
              <a:t>40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0</a:t>
            </a:r>
            <a:r>
              <a:rPr dirty="0" sz="1400" spc="-5" b="1">
                <a:solidFill>
                  <a:srgbClr val="7030A0"/>
                </a:solidFill>
                <a:latin typeface="Calibri"/>
                <a:cs typeface="Calibri"/>
              </a:rPr>
              <a:t>,0</a:t>
            </a:r>
            <a:r>
              <a:rPr dirty="0" sz="1400" spc="-15" b="1">
                <a:solidFill>
                  <a:srgbClr val="7030A0"/>
                </a:solidFill>
                <a:latin typeface="Calibri"/>
                <a:cs typeface="Calibri"/>
              </a:rPr>
              <a:t>0</a:t>
            </a:r>
            <a:r>
              <a:rPr dirty="0" sz="1400" spc="-10" b="1">
                <a:solidFill>
                  <a:srgbClr val="7030A0"/>
                </a:solidFill>
                <a:latin typeface="Calibri"/>
                <a:cs typeface="Calibri"/>
              </a:rPr>
              <a:t>0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718053" y="3473957"/>
            <a:ext cx="847343" cy="100736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2987060" y="3691380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229861" y="4121657"/>
            <a:ext cx="847343" cy="100736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4499227" y="4339451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310377" y="3761993"/>
            <a:ext cx="847343" cy="100736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5579347" y="3979411"/>
            <a:ext cx="27749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20" b="1">
                <a:solidFill>
                  <a:srgbClr val="FF0000"/>
                </a:solidFill>
                <a:latin typeface="Calibri"/>
                <a:cs typeface="Calibri"/>
              </a:rPr>
              <a:t>X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338072" y="46482"/>
            <a:ext cx="6418324" cy="897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576003" y="228972"/>
            <a:ext cx="5910580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P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ers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al/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B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h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p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qu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dirty="0" sz="3200" spc="-20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3200" spc="-25" b="1">
                <a:solidFill>
                  <a:srgbClr val="C00000"/>
                </a:solidFill>
                <a:latin typeface="Arial"/>
                <a:cs typeface="Arial"/>
              </a:rPr>
              <a:t>cer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43271" y="2465832"/>
            <a:ext cx="2885693" cy="1581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933188" y="4053077"/>
            <a:ext cx="2727959" cy="5654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882269" y="4169719"/>
            <a:ext cx="2806700" cy="584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635">
              <a:lnSpc>
                <a:spcPct val="100000"/>
              </a:lnSpc>
            </a:pPr>
            <a:r>
              <a:rPr dirty="0" sz="2000" spc="-10" b="1">
                <a:latin typeface="Calibri"/>
                <a:cs typeface="Calibri"/>
              </a:rPr>
              <a:t>I</a:t>
            </a:r>
            <a:r>
              <a:rPr dirty="0" sz="2000" spc="-20" b="1">
                <a:latin typeface="Calibri"/>
                <a:cs typeface="Calibri"/>
              </a:rPr>
              <a:t>o</a:t>
            </a:r>
            <a:r>
              <a:rPr dirty="0" sz="2000" spc="-15" b="1">
                <a:latin typeface="Calibri"/>
                <a:cs typeface="Calibri"/>
              </a:rPr>
              <a:t>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85" b="1">
                <a:latin typeface="Calibri"/>
                <a:cs typeface="Calibri"/>
              </a:rPr>
              <a:t>T</a:t>
            </a:r>
            <a:r>
              <a:rPr dirty="0" sz="2000" spc="-20" b="1">
                <a:latin typeface="Calibri"/>
                <a:cs typeface="Calibri"/>
              </a:rPr>
              <a:t>o</a:t>
            </a:r>
            <a:r>
              <a:rPr dirty="0" sz="2000" spc="-5" b="1">
                <a:latin typeface="Calibri"/>
                <a:cs typeface="Calibri"/>
              </a:rPr>
              <a:t>r</a:t>
            </a:r>
            <a:r>
              <a:rPr dirty="0" sz="2000" spc="-30" b="1">
                <a:latin typeface="Calibri"/>
                <a:cs typeface="Calibri"/>
              </a:rPr>
              <a:t>r</a:t>
            </a:r>
            <a:r>
              <a:rPr dirty="0" sz="2000" spc="-10" b="1">
                <a:latin typeface="Calibri"/>
                <a:cs typeface="Calibri"/>
              </a:rPr>
              <a:t>e</a:t>
            </a:r>
            <a:r>
              <a:rPr dirty="0" sz="2000" spc="-35" b="1">
                <a:latin typeface="Calibri"/>
                <a:cs typeface="Calibri"/>
              </a:rPr>
              <a:t>n</a:t>
            </a:r>
            <a:r>
              <a:rPr dirty="0" sz="2000" spc="-15" b="1">
                <a:latin typeface="Calibri"/>
                <a:cs typeface="Calibri"/>
              </a:rPr>
              <a:t>t/</a:t>
            </a:r>
            <a:r>
              <a:rPr dirty="0" sz="2000" spc="-10" b="1">
                <a:latin typeface="Calibri"/>
                <a:cs typeface="Calibri"/>
              </a:rPr>
              <a:t>I</a:t>
            </a:r>
            <a:r>
              <a:rPr dirty="0" sz="2000" spc="-20" b="1">
                <a:latin typeface="Calibri"/>
                <a:cs typeface="Calibri"/>
              </a:rPr>
              <a:t>o</a:t>
            </a:r>
            <a:r>
              <a:rPr dirty="0" sz="2000" spc="-15" b="1">
                <a:latin typeface="Calibri"/>
                <a:cs typeface="Calibri"/>
              </a:rPr>
              <a:t>n</a:t>
            </a:r>
            <a:r>
              <a:rPr dirty="0" sz="2000" spc="20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P</a:t>
            </a:r>
            <a:r>
              <a:rPr dirty="0" sz="2000" spc="-30" b="1">
                <a:latin typeface="Calibri"/>
                <a:cs typeface="Calibri"/>
              </a:rPr>
              <a:t>r</a:t>
            </a:r>
            <a:r>
              <a:rPr dirty="0" sz="2000" spc="-20" b="1">
                <a:latin typeface="Calibri"/>
                <a:cs typeface="Calibri"/>
              </a:rPr>
              <a:t>o</a:t>
            </a:r>
            <a:r>
              <a:rPr dirty="0" sz="2000" spc="-35" b="1">
                <a:latin typeface="Calibri"/>
                <a:cs typeface="Calibri"/>
              </a:rPr>
              <a:t>t</a:t>
            </a:r>
            <a:r>
              <a:rPr dirty="0" sz="2000" spc="-15" b="1">
                <a:latin typeface="Calibri"/>
                <a:cs typeface="Calibri"/>
              </a:rPr>
              <a:t>on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2000" spc="-60">
                <a:latin typeface="Calibri"/>
                <a:cs typeface="Calibri"/>
              </a:rPr>
              <a:t>P</a:t>
            </a:r>
            <a:r>
              <a:rPr dirty="0" sz="2000" spc="-10">
                <a:latin typeface="Calibri"/>
                <a:cs typeface="Calibri"/>
              </a:rPr>
              <a:t>e</a:t>
            </a:r>
            <a:r>
              <a:rPr dirty="0" sz="2000" spc="-50">
                <a:latin typeface="Calibri"/>
                <a:cs typeface="Calibri"/>
              </a:rPr>
              <a:t>r</a:t>
            </a:r>
            <a:r>
              <a:rPr dirty="0" sz="2000" spc="-15">
                <a:latin typeface="Calibri"/>
                <a:cs typeface="Calibri"/>
              </a:rPr>
              <a:t>s</a:t>
            </a:r>
            <a:r>
              <a:rPr dirty="0" sz="2000" spc="-10">
                <a:latin typeface="Calibri"/>
                <a:cs typeface="Calibri"/>
              </a:rPr>
              <a:t>onal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G</a:t>
            </a:r>
            <a:r>
              <a:rPr dirty="0" sz="2000" spc="-15">
                <a:latin typeface="Calibri"/>
                <a:cs typeface="Calibri"/>
              </a:rPr>
              <a:t>enome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Mach</a:t>
            </a:r>
            <a:r>
              <a:rPr dirty="0" sz="2000" spc="-5">
                <a:latin typeface="Calibri"/>
                <a:cs typeface="Calibri"/>
              </a:rPr>
              <a:t>i</a:t>
            </a:r>
            <a:r>
              <a:rPr dirty="0" sz="2000" spc="-15">
                <a:latin typeface="Calibri"/>
                <a:cs typeface="Calibri"/>
              </a:rPr>
              <a:t>ne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962144" y="1278636"/>
            <a:ext cx="2648711" cy="10218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562100" y="980694"/>
            <a:ext cx="2307335" cy="126034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715261" y="4053077"/>
            <a:ext cx="986789" cy="5654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365247" y="4053077"/>
            <a:ext cx="445769" cy="5654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474213" y="4053077"/>
            <a:ext cx="1203959" cy="5654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1240478" y="4169719"/>
            <a:ext cx="2950210" cy="584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R="51435">
              <a:lnSpc>
                <a:spcPct val="100000"/>
              </a:lnSpc>
            </a:pPr>
            <a:r>
              <a:rPr dirty="0" sz="2000" spc="-25" b="1">
                <a:latin typeface="Calibri"/>
                <a:cs typeface="Calibri"/>
              </a:rPr>
              <a:t>M</a:t>
            </a:r>
            <a:r>
              <a:rPr dirty="0" sz="2000" spc="-10" b="1">
                <a:latin typeface="Calibri"/>
                <a:cs typeface="Calibri"/>
              </a:rPr>
              <a:t>iseq</a:t>
            </a:r>
            <a:r>
              <a:rPr dirty="0" sz="2000" spc="-20" b="1">
                <a:latin typeface="Calibri"/>
                <a:cs typeface="Calibri"/>
              </a:rPr>
              <a:t>/M</a:t>
            </a:r>
            <a:r>
              <a:rPr dirty="0" sz="2000" spc="-10" b="1">
                <a:latin typeface="Calibri"/>
                <a:cs typeface="Calibri"/>
              </a:rPr>
              <a:t>ini</a:t>
            </a:r>
            <a:r>
              <a:rPr dirty="0" sz="2000" spc="-15" b="1">
                <a:latin typeface="Calibri"/>
                <a:cs typeface="Calibri"/>
              </a:rPr>
              <a:t>S</a:t>
            </a:r>
            <a:r>
              <a:rPr dirty="0" sz="2000" spc="-15" b="1">
                <a:latin typeface="Calibri"/>
                <a:cs typeface="Calibri"/>
              </a:rPr>
              <a:t>eq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2000" spc="-60">
                <a:latin typeface="Calibri"/>
                <a:cs typeface="Calibri"/>
              </a:rPr>
              <a:t>P</a:t>
            </a:r>
            <a:r>
              <a:rPr dirty="0" sz="2000" spc="-10">
                <a:latin typeface="Calibri"/>
                <a:cs typeface="Calibri"/>
              </a:rPr>
              <a:t>e</a:t>
            </a:r>
            <a:r>
              <a:rPr dirty="0" sz="2000" spc="-50">
                <a:latin typeface="Calibri"/>
                <a:cs typeface="Calibri"/>
              </a:rPr>
              <a:t>r</a:t>
            </a:r>
            <a:r>
              <a:rPr dirty="0" sz="2000" spc="-15">
                <a:latin typeface="Calibri"/>
                <a:cs typeface="Calibri"/>
              </a:rPr>
              <a:t>s</a:t>
            </a:r>
            <a:r>
              <a:rPr dirty="0" sz="2000" spc="-10">
                <a:latin typeface="Calibri"/>
                <a:cs typeface="Calibri"/>
              </a:rPr>
              <a:t>onal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</a:t>
            </a:r>
            <a:r>
              <a:rPr dirty="0" sz="2000" spc="-10">
                <a:latin typeface="Calibri"/>
                <a:cs typeface="Calibri"/>
              </a:rPr>
              <a:t>equenc</a:t>
            </a:r>
            <a:r>
              <a:rPr dirty="0" sz="2000" spc="-5">
                <a:latin typeface="Calibri"/>
                <a:cs typeface="Calibri"/>
              </a:rPr>
              <a:t>i</a:t>
            </a:r>
            <a:r>
              <a:rPr dirty="0" sz="2000" spc="-10">
                <a:latin typeface="Calibri"/>
                <a:cs typeface="Calibri"/>
              </a:rPr>
              <a:t>ng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S</a:t>
            </a:r>
            <a:r>
              <a:rPr dirty="0" sz="2000" spc="-30">
                <a:latin typeface="Calibri"/>
                <a:cs typeface="Calibri"/>
              </a:rPr>
              <a:t>y</a:t>
            </a:r>
            <a:r>
              <a:rPr dirty="0" sz="2000" spc="-40">
                <a:latin typeface="Calibri"/>
                <a:cs typeface="Calibri"/>
              </a:rPr>
              <a:t>s</a:t>
            </a:r>
            <a:r>
              <a:rPr dirty="0" sz="2000" spc="-35">
                <a:latin typeface="Calibri"/>
                <a:cs typeface="Calibri"/>
              </a:rPr>
              <a:t>t</a:t>
            </a:r>
            <a:r>
              <a:rPr dirty="0" sz="2000" spc="-15">
                <a:latin typeface="Calibri"/>
                <a:cs typeface="Calibri"/>
              </a:rPr>
              <a:t>em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00302" y="981075"/>
            <a:ext cx="3632835" cy="4392295"/>
          </a:xfrm>
          <a:custGeom>
            <a:avLst/>
            <a:gdLst/>
            <a:ahLst/>
            <a:cxnLst/>
            <a:rect l="l" t="t" r="r" b="b"/>
            <a:pathLst>
              <a:path w="3632835" h="4392295">
                <a:moveTo>
                  <a:pt x="0" y="605421"/>
                </a:moveTo>
                <a:lnTo>
                  <a:pt x="2006" y="555767"/>
                </a:lnTo>
                <a:lnTo>
                  <a:pt x="7923" y="507219"/>
                </a:lnTo>
                <a:lnTo>
                  <a:pt x="17595" y="459931"/>
                </a:lnTo>
                <a:lnTo>
                  <a:pt x="30864" y="414061"/>
                </a:lnTo>
                <a:lnTo>
                  <a:pt x="47576" y="369764"/>
                </a:lnTo>
                <a:lnTo>
                  <a:pt x="67575" y="327195"/>
                </a:lnTo>
                <a:lnTo>
                  <a:pt x="90705" y="286511"/>
                </a:lnTo>
                <a:lnTo>
                  <a:pt x="116811" y="247867"/>
                </a:lnTo>
                <a:lnTo>
                  <a:pt x="145735" y="211419"/>
                </a:lnTo>
                <a:lnTo>
                  <a:pt x="177323" y="177323"/>
                </a:lnTo>
                <a:lnTo>
                  <a:pt x="211419" y="145735"/>
                </a:lnTo>
                <a:lnTo>
                  <a:pt x="247867" y="116811"/>
                </a:lnTo>
                <a:lnTo>
                  <a:pt x="286511" y="90705"/>
                </a:lnTo>
                <a:lnTo>
                  <a:pt x="327195" y="67575"/>
                </a:lnTo>
                <a:lnTo>
                  <a:pt x="369764" y="47576"/>
                </a:lnTo>
                <a:lnTo>
                  <a:pt x="414061" y="30864"/>
                </a:lnTo>
                <a:lnTo>
                  <a:pt x="459931" y="17595"/>
                </a:lnTo>
                <a:lnTo>
                  <a:pt x="507219" y="7923"/>
                </a:lnTo>
                <a:lnTo>
                  <a:pt x="555767" y="2006"/>
                </a:lnTo>
                <a:lnTo>
                  <a:pt x="605421" y="0"/>
                </a:lnTo>
                <a:lnTo>
                  <a:pt x="3027032" y="0"/>
                </a:lnTo>
                <a:lnTo>
                  <a:pt x="3076686" y="2006"/>
                </a:lnTo>
                <a:lnTo>
                  <a:pt x="3125234" y="7923"/>
                </a:lnTo>
                <a:lnTo>
                  <a:pt x="3172522" y="17595"/>
                </a:lnTo>
                <a:lnTo>
                  <a:pt x="3218392" y="30864"/>
                </a:lnTo>
                <a:lnTo>
                  <a:pt x="3262689" y="47576"/>
                </a:lnTo>
                <a:lnTo>
                  <a:pt x="3305258" y="67575"/>
                </a:lnTo>
                <a:lnTo>
                  <a:pt x="3345942" y="90705"/>
                </a:lnTo>
                <a:lnTo>
                  <a:pt x="3384586" y="116811"/>
                </a:lnTo>
                <a:lnTo>
                  <a:pt x="3421034" y="145735"/>
                </a:lnTo>
                <a:lnTo>
                  <a:pt x="3455130" y="177323"/>
                </a:lnTo>
                <a:lnTo>
                  <a:pt x="3486718" y="211419"/>
                </a:lnTo>
                <a:lnTo>
                  <a:pt x="3515642" y="247867"/>
                </a:lnTo>
                <a:lnTo>
                  <a:pt x="3541748" y="286511"/>
                </a:lnTo>
                <a:lnTo>
                  <a:pt x="3564878" y="327195"/>
                </a:lnTo>
                <a:lnTo>
                  <a:pt x="3584877" y="369764"/>
                </a:lnTo>
                <a:lnTo>
                  <a:pt x="3601589" y="414061"/>
                </a:lnTo>
                <a:lnTo>
                  <a:pt x="3614858" y="459931"/>
                </a:lnTo>
                <a:lnTo>
                  <a:pt x="3624530" y="507219"/>
                </a:lnTo>
                <a:lnTo>
                  <a:pt x="3630447" y="555767"/>
                </a:lnTo>
                <a:lnTo>
                  <a:pt x="3632454" y="605421"/>
                </a:lnTo>
                <a:lnTo>
                  <a:pt x="3632454" y="3786746"/>
                </a:lnTo>
                <a:lnTo>
                  <a:pt x="3630447" y="3836400"/>
                </a:lnTo>
                <a:lnTo>
                  <a:pt x="3624530" y="3884948"/>
                </a:lnTo>
                <a:lnTo>
                  <a:pt x="3614858" y="3932236"/>
                </a:lnTo>
                <a:lnTo>
                  <a:pt x="3601589" y="3978106"/>
                </a:lnTo>
                <a:lnTo>
                  <a:pt x="3584877" y="4022403"/>
                </a:lnTo>
                <a:lnTo>
                  <a:pt x="3564878" y="4064972"/>
                </a:lnTo>
                <a:lnTo>
                  <a:pt x="3541748" y="4105656"/>
                </a:lnTo>
                <a:lnTo>
                  <a:pt x="3515642" y="4144300"/>
                </a:lnTo>
                <a:lnTo>
                  <a:pt x="3486718" y="4180748"/>
                </a:lnTo>
                <a:lnTo>
                  <a:pt x="3455130" y="4214844"/>
                </a:lnTo>
                <a:lnTo>
                  <a:pt x="3421034" y="4246432"/>
                </a:lnTo>
                <a:lnTo>
                  <a:pt x="3384586" y="4275356"/>
                </a:lnTo>
                <a:lnTo>
                  <a:pt x="3345942" y="4301462"/>
                </a:lnTo>
                <a:lnTo>
                  <a:pt x="3305258" y="4324592"/>
                </a:lnTo>
                <a:lnTo>
                  <a:pt x="3262689" y="4344591"/>
                </a:lnTo>
                <a:lnTo>
                  <a:pt x="3218392" y="4361303"/>
                </a:lnTo>
                <a:lnTo>
                  <a:pt x="3172522" y="4374572"/>
                </a:lnTo>
                <a:lnTo>
                  <a:pt x="3125234" y="4384244"/>
                </a:lnTo>
                <a:lnTo>
                  <a:pt x="3076686" y="4390161"/>
                </a:lnTo>
                <a:lnTo>
                  <a:pt x="3027032" y="4392168"/>
                </a:lnTo>
                <a:lnTo>
                  <a:pt x="605421" y="4392168"/>
                </a:lnTo>
                <a:lnTo>
                  <a:pt x="555767" y="4390161"/>
                </a:lnTo>
                <a:lnTo>
                  <a:pt x="507219" y="4384244"/>
                </a:lnTo>
                <a:lnTo>
                  <a:pt x="459931" y="4374572"/>
                </a:lnTo>
                <a:lnTo>
                  <a:pt x="414061" y="4361303"/>
                </a:lnTo>
                <a:lnTo>
                  <a:pt x="369764" y="4344591"/>
                </a:lnTo>
                <a:lnTo>
                  <a:pt x="327195" y="4324592"/>
                </a:lnTo>
                <a:lnTo>
                  <a:pt x="286511" y="4301462"/>
                </a:lnTo>
                <a:lnTo>
                  <a:pt x="247867" y="4275356"/>
                </a:lnTo>
                <a:lnTo>
                  <a:pt x="211419" y="4246432"/>
                </a:lnTo>
                <a:lnTo>
                  <a:pt x="177323" y="4214844"/>
                </a:lnTo>
                <a:lnTo>
                  <a:pt x="145735" y="4180748"/>
                </a:lnTo>
                <a:lnTo>
                  <a:pt x="116811" y="4144300"/>
                </a:lnTo>
                <a:lnTo>
                  <a:pt x="90705" y="4105656"/>
                </a:lnTo>
                <a:lnTo>
                  <a:pt x="67575" y="4064972"/>
                </a:lnTo>
                <a:lnTo>
                  <a:pt x="47576" y="4022403"/>
                </a:lnTo>
                <a:lnTo>
                  <a:pt x="30864" y="3978106"/>
                </a:lnTo>
                <a:lnTo>
                  <a:pt x="17595" y="3932236"/>
                </a:lnTo>
                <a:lnTo>
                  <a:pt x="7923" y="3884948"/>
                </a:lnTo>
                <a:lnTo>
                  <a:pt x="2006" y="3836400"/>
                </a:lnTo>
                <a:lnTo>
                  <a:pt x="0" y="3786746"/>
                </a:lnTo>
                <a:lnTo>
                  <a:pt x="0" y="605421"/>
                </a:lnTo>
                <a:close/>
              </a:path>
            </a:pathLst>
          </a:custGeom>
          <a:ln w="25145">
            <a:solidFill>
              <a:srgbClr val="385D8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540377" y="981075"/>
            <a:ext cx="3632835" cy="4392295"/>
          </a:xfrm>
          <a:custGeom>
            <a:avLst/>
            <a:gdLst/>
            <a:ahLst/>
            <a:cxnLst/>
            <a:rect l="l" t="t" r="r" b="b"/>
            <a:pathLst>
              <a:path w="3632834" h="4392295">
                <a:moveTo>
                  <a:pt x="0" y="605421"/>
                </a:moveTo>
                <a:lnTo>
                  <a:pt x="2006" y="555767"/>
                </a:lnTo>
                <a:lnTo>
                  <a:pt x="7923" y="507219"/>
                </a:lnTo>
                <a:lnTo>
                  <a:pt x="17595" y="459931"/>
                </a:lnTo>
                <a:lnTo>
                  <a:pt x="30864" y="414061"/>
                </a:lnTo>
                <a:lnTo>
                  <a:pt x="47576" y="369764"/>
                </a:lnTo>
                <a:lnTo>
                  <a:pt x="67575" y="327195"/>
                </a:lnTo>
                <a:lnTo>
                  <a:pt x="90705" y="286511"/>
                </a:lnTo>
                <a:lnTo>
                  <a:pt x="116811" y="247867"/>
                </a:lnTo>
                <a:lnTo>
                  <a:pt x="145735" y="211419"/>
                </a:lnTo>
                <a:lnTo>
                  <a:pt x="177323" y="177323"/>
                </a:lnTo>
                <a:lnTo>
                  <a:pt x="211419" y="145735"/>
                </a:lnTo>
                <a:lnTo>
                  <a:pt x="247867" y="116811"/>
                </a:lnTo>
                <a:lnTo>
                  <a:pt x="286511" y="90705"/>
                </a:lnTo>
                <a:lnTo>
                  <a:pt x="327195" y="67575"/>
                </a:lnTo>
                <a:lnTo>
                  <a:pt x="369764" y="47576"/>
                </a:lnTo>
                <a:lnTo>
                  <a:pt x="414061" y="30864"/>
                </a:lnTo>
                <a:lnTo>
                  <a:pt x="459931" y="17595"/>
                </a:lnTo>
                <a:lnTo>
                  <a:pt x="507219" y="7923"/>
                </a:lnTo>
                <a:lnTo>
                  <a:pt x="555767" y="2006"/>
                </a:lnTo>
                <a:lnTo>
                  <a:pt x="605421" y="0"/>
                </a:lnTo>
                <a:lnTo>
                  <a:pt x="3027032" y="0"/>
                </a:lnTo>
                <a:lnTo>
                  <a:pt x="3076686" y="2006"/>
                </a:lnTo>
                <a:lnTo>
                  <a:pt x="3125234" y="7923"/>
                </a:lnTo>
                <a:lnTo>
                  <a:pt x="3172522" y="17595"/>
                </a:lnTo>
                <a:lnTo>
                  <a:pt x="3218392" y="30864"/>
                </a:lnTo>
                <a:lnTo>
                  <a:pt x="3262689" y="47576"/>
                </a:lnTo>
                <a:lnTo>
                  <a:pt x="3305258" y="67575"/>
                </a:lnTo>
                <a:lnTo>
                  <a:pt x="3345942" y="90705"/>
                </a:lnTo>
                <a:lnTo>
                  <a:pt x="3384586" y="116811"/>
                </a:lnTo>
                <a:lnTo>
                  <a:pt x="3421034" y="145735"/>
                </a:lnTo>
                <a:lnTo>
                  <a:pt x="3455130" y="177323"/>
                </a:lnTo>
                <a:lnTo>
                  <a:pt x="3486718" y="211419"/>
                </a:lnTo>
                <a:lnTo>
                  <a:pt x="3515642" y="247867"/>
                </a:lnTo>
                <a:lnTo>
                  <a:pt x="3541748" y="286511"/>
                </a:lnTo>
                <a:lnTo>
                  <a:pt x="3564878" y="327195"/>
                </a:lnTo>
                <a:lnTo>
                  <a:pt x="3584877" y="369764"/>
                </a:lnTo>
                <a:lnTo>
                  <a:pt x="3601589" y="414061"/>
                </a:lnTo>
                <a:lnTo>
                  <a:pt x="3614858" y="459931"/>
                </a:lnTo>
                <a:lnTo>
                  <a:pt x="3624530" y="507219"/>
                </a:lnTo>
                <a:lnTo>
                  <a:pt x="3630447" y="555767"/>
                </a:lnTo>
                <a:lnTo>
                  <a:pt x="3632454" y="605421"/>
                </a:lnTo>
                <a:lnTo>
                  <a:pt x="3632454" y="3786746"/>
                </a:lnTo>
                <a:lnTo>
                  <a:pt x="3630447" y="3836400"/>
                </a:lnTo>
                <a:lnTo>
                  <a:pt x="3624530" y="3884948"/>
                </a:lnTo>
                <a:lnTo>
                  <a:pt x="3614858" y="3932236"/>
                </a:lnTo>
                <a:lnTo>
                  <a:pt x="3601589" y="3978106"/>
                </a:lnTo>
                <a:lnTo>
                  <a:pt x="3584877" y="4022403"/>
                </a:lnTo>
                <a:lnTo>
                  <a:pt x="3564878" y="4064972"/>
                </a:lnTo>
                <a:lnTo>
                  <a:pt x="3541748" y="4105656"/>
                </a:lnTo>
                <a:lnTo>
                  <a:pt x="3515642" y="4144300"/>
                </a:lnTo>
                <a:lnTo>
                  <a:pt x="3486718" y="4180748"/>
                </a:lnTo>
                <a:lnTo>
                  <a:pt x="3455130" y="4214844"/>
                </a:lnTo>
                <a:lnTo>
                  <a:pt x="3421034" y="4246432"/>
                </a:lnTo>
                <a:lnTo>
                  <a:pt x="3384586" y="4275356"/>
                </a:lnTo>
                <a:lnTo>
                  <a:pt x="3345942" y="4301462"/>
                </a:lnTo>
                <a:lnTo>
                  <a:pt x="3305258" y="4324592"/>
                </a:lnTo>
                <a:lnTo>
                  <a:pt x="3262689" y="4344591"/>
                </a:lnTo>
                <a:lnTo>
                  <a:pt x="3218392" y="4361303"/>
                </a:lnTo>
                <a:lnTo>
                  <a:pt x="3172522" y="4374572"/>
                </a:lnTo>
                <a:lnTo>
                  <a:pt x="3125234" y="4384244"/>
                </a:lnTo>
                <a:lnTo>
                  <a:pt x="3076686" y="4390161"/>
                </a:lnTo>
                <a:lnTo>
                  <a:pt x="3027032" y="4392168"/>
                </a:lnTo>
                <a:lnTo>
                  <a:pt x="605421" y="4392168"/>
                </a:lnTo>
                <a:lnTo>
                  <a:pt x="555767" y="4390161"/>
                </a:lnTo>
                <a:lnTo>
                  <a:pt x="507219" y="4384244"/>
                </a:lnTo>
                <a:lnTo>
                  <a:pt x="459931" y="4374572"/>
                </a:lnTo>
                <a:lnTo>
                  <a:pt x="414061" y="4361303"/>
                </a:lnTo>
                <a:lnTo>
                  <a:pt x="369764" y="4344591"/>
                </a:lnTo>
                <a:lnTo>
                  <a:pt x="327195" y="4324592"/>
                </a:lnTo>
                <a:lnTo>
                  <a:pt x="286511" y="4301462"/>
                </a:lnTo>
                <a:lnTo>
                  <a:pt x="247867" y="4275356"/>
                </a:lnTo>
                <a:lnTo>
                  <a:pt x="211419" y="4246432"/>
                </a:lnTo>
                <a:lnTo>
                  <a:pt x="177323" y="4214844"/>
                </a:lnTo>
                <a:lnTo>
                  <a:pt x="145735" y="4180748"/>
                </a:lnTo>
                <a:lnTo>
                  <a:pt x="116811" y="4144300"/>
                </a:lnTo>
                <a:lnTo>
                  <a:pt x="90705" y="4105656"/>
                </a:lnTo>
                <a:lnTo>
                  <a:pt x="67575" y="4064972"/>
                </a:lnTo>
                <a:lnTo>
                  <a:pt x="47576" y="4022403"/>
                </a:lnTo>
                <a:lnTo>
                  <a:pt x="30864" y="3978106"/>
                </a:lnTo>
                <a:lnTo>
                  <a:pt x="17595" y="3932236"/>
                </a:lnTo>
                <a:lnTo>
                  <a:pt x="7923" y="3884948"/>
                </a:lnTo>
                <a:lnTo>
                  <a:pt x="2006" y="3836400"/>
                </a:lnTo>
                <a:lnTo>
                  <a:pt x="0" y="3786746"/>
                </a:lnTo>
                <a:lnTo>
                  <a:pt x="0" y="605421"/>
                </a:lnTo>
                <a:close/>
              </a:path>
            </a:pathLst>
          </a:custGeom>
          <a:ln w="25145">
            <a:solidFill>
              <a:srgbClr val="385D8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491233" y="2043683"/>
            <a:ext cx="2289047" cy="201015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5811" y="806823"/>
            <a:ext cx="3854823" cy="22591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40658" y="3527611"/>
            <a:ext cx="3478529" cy="0"/>
          </a:xfrm>
          <a:custGeom>
            <a:avLst/>
            <a:gdLst/>
            <a:ahLst/>
            <a:cxnLst/>
            <a:rect l="l" t="t" r="r" b="b"/>
            <a:pathLst>
              <a:path w="3478529" h="0">
                <a:moveTo>
                  <a:pt x="0" y="0"/>
                </a:moveTo>
                <a:lnTo>
                  <a:pt x="3478306" y="0"/>
                </a:lnTo>
              </a:path>
            </a:pathLst>
          </a:custGeom>
          <a:ln w="26894">
            <a:solidFill>
              <a:srgbClr val="7CA8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432611" y="3527611"/>
            <a:ext cx="3424554" cy="0"/>
          </a:xfrm>
          <a:custGeom>
            <a:avLst/>
            <a:gdLst/>
            <a:ahLst/>
            <a:cxnLst/>
            <a:rect l="l" t="t" r="r" b="b"/>
            <a:pathLst>
              <a:path w="3424554" h="0">
                <a:moveTo>
                  <a:pt x="0" y="0"/>
                </a:moveTo>
                <a:lnTo>
                  <a:pt x="3424518" y="0"/>
                </a:lnTo>
              </a:path>
            </a:pathLst>
          </a:custGeom>
          <a:ln w="26894">
            <a:solidFill>
              <a:srgbClr val="7CA8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01064" y="65584"/>
            <a:ext cx="4030345" cy="7302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3329304" algn="l"/>
                <a:tab pos="3902710" algn="l"/>
              </a:tabLst>
            </a:pPr>
            <a:r>
              <a:rPr dirty="0" sz="5500" spc="-520">
                <a:solidFill>
                  <a:srgbClr val="B19A6E"/>
                </a:solidFill>
                <a:latin typeface="Arial"/>
                <a:cs typeface="Arial"/>
              </a:rPr>
              <a:t>1</a:t>
            </a:r>
            <a:r>
              <a:rPr dirty="0" sz="3600" spc="490">
                <a:solidFill>
                  <a:srgbClr val="837E87"/>
                </a:solidFill>
                <a:latin typeface="細明體"/>
                <a:cs typeface="細明體"/>
              </a:rPr>
              <a:t>仙</a:t>
            </a:r>
            <a:r>
              <a:rPr dirty="0" sz="5550" spc="-475">
                <a:solidFill>
                  <a:srgbClr val="837E87"/>
                </a:solidFill>
                <a:latin typeface="Times New Roman"/>
                <a:cs typeface="Times New Roman"/>
              </a:rPr>
              <a:t>m</a:t>
            </a:r>
            <a:r>
              <a:rPr dirty="0" sz="5550" spc="-825">
                <a:solidFill>
                  <a:srgbClr val="837E87"/>
                </a:solidFill>
                <a:latin typeface="Times New Roman"/>
                <a:cs typeface="Times New Roman"/>
              </a:rPr>
              <a:t> </a:t>
            </a:r>
            <a:r>
              <a:rPr dirty="0" sz="5550" spc="-1580">
                <a:solidFill>
                  <a:srgbClr val="837E87"/>
                </a:solidFill>
                <a:latin typeface="Times New Roman"/>
                <a:cs typeface="Times New Roman"/>
              </a:rPr>
              <a:t>1</a:t>
            </a:r>
            <a:r>
              <a:rPr dirty="0" sz="5550" spc="-25">
                <a:solidFill>
                  <a:srgbClr val="837E87"/>
                </a:solidFill>
                <a:latin typeface="Times New Roman"/>
                <a:cs typeface="Times New Roman"/>
              </a:rPr>
              <a:t>n</a:t>
            </a:r>
            <a:r>
              <a:rPr dirty="0" sz="5550" spc="-155">
                <a:solidFill>
                  <a:srgbClr val="837E87"/>
                </a:solidFill>
                <a:latin typeface="Times New Roman"/>
                <a:cs typeface="Times New Roman"/>
              </a:rPr>
              <a:t>a</a:t>
            </a:r>
            <a:r>
              <a:rPr dirty="0" sz="5550" spc="-440">
                <a:solidFill>
                  <a:srgbClr val="B1B3B5"/>
                </a:solidFill>
                <a:latin typeface="Times New Roman"/>
                <a:cs typeface="Times New Roman"/>
              </a:rPr>
              <a:t>·</a:t>
            </a:r>
            <a:r>
              <a:rPr dirty="0" sz="1200" spc="325">
                <a:solidFill>
                  <a:srgbClr val="6B6970"/>
                </a:solidFill>
                <a:latin typeface="Arial"/>
                <a:cs typeface="Arial"/>
              </a:rPr>
              <a:t>M</a:t>
            </a:r>
            <a:r>
              <a:rPr dirty="0" sz="1200" spc="-50">
                <a:solidFill>
                  <a:srgbClr val="6B6970"/>
                </a:solidFill>
                <a:latin typeface="Arial"/>
                <a:cs typeface="Arial"/>
              </a:rPr>
              <a:t>i</a:t>
            </a:r>
            <a:r>
              <a:rPr dirty="0" sz="1200" spc="165">
                <a:solidFill>
                  <a:srgbClr val="6B6970"/>
                </a:solidFill>
                <a:latin typeface="Arial"/>
                <a:cs typeface="Arial"/>
              </a:rPr>
              <a:t>S</a:t>
            </a:r>
            <a:r>
              <a:rPr dirty="0" sz="1200">
                <a:solidFill>
                  <a:srgbClr val="6B6970"/>
                </a:solidFill>
                <a:latin typeface="Arial"/>
                <a:cs typeface="Arial"/>
              </a:rPr>
              <a:t>	</a:t>
            </a:r>
            <a:r>
              <a:rPr dirty="0" sz="1200" spc="170">
                <a:solidFill>
                  <a:srgbClr val="837E87"/>
                </a:solidFill>
                <a:latin typeface="Arial"/>
                <a:cs typeface="Arial"/>
              </a:rPr>
              <a:t>c</a:t>
            </a:r>
            <a:r>
              <a:rPr dirty="0" sz="1200" spc="175">
                <a:solidFill>
                  <a:srgbClr val="6B6970"/>
                </a:solidFill>
                <a:latin typeface="Arial"/>
                <a:cs typeface="Arial"/>
              </a:rPr>
              <a:t>h</a:t>
            </a:r>
            <a:r>
              <a:rPr dirty="0" sz="1200" spc="350">
                <a:solidFill>
                  <a:srgbClr val="6B6970"/>
                </a:solidFill>
                <a:latin typeface="Arial"/>
                <a:cs typeface="Arial"/>
              </a:rPr>
              <a:t>t</a:t>
            </a:r>
            <a:r>
              <a:rPr dirty="0" sz="1200">
                <a:solidFill>
                  <a:srgbClr val="6B6970"/>
                </a:solidFill>
                <a:latin typeface="Arial"/>
                <a:cs typeface="Arial"/>
              </a:rPr>
              <a:t>	</a:t>
            </a:r>
            <a:r>
              <a:rPr dirty="0" sz="1200" spc="85">
                <a:solidFill>
                  <a:srgbClr val="6B6970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80641" y="1430138"/>
            <a:ext cx="343535" cy="158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50" spc="65">
                <a:solidFill>
                  <a:srgbClr val="6B6970"/>
                </a:solidFill>
                <a:latin typeface="Arial"/>
                <a:cs typeface="Arial"/>
              </a:rPr>
              <a:t>Prep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15006" y="1460685"/>
            <a:ext cx="324485" cy="336550"/>
          </a:xfrm>
          <a:custGeom>
            <a:avLst/>
            <a:gdLst/>
            <a:ahLst/>
            <a:cxnLst/>
            <a:rect l="l" t="t" r="r" b="b"/>
            <a:pathLst>
              <a:path w="324485" h="336550">
                <a:moveTo>
                  <a:pt x="0" y="0"/>
                </a:moveTo>
                <a:lnTo>
                  <a:pt x="324161" y="0"/>
                </a:lnTo>
                <a:lnTo>
                  <a:pt x="324161" y="336550"/>
                </a:lnTo>
                <a:lnTo>
                  <a:pt x="0" y="336550"/>
                </a:lnTo>
                <a:lnTo>
                  <a:pt x="0" y="0"/>
                </a:lnTo>
                <a:close/>
              </a:path>
            </a:pathLst>
          </a:custGeom>
          <a:solidFill>
            <a:srgbClr val="D4D6D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327786" y="1650974"/>
            <a:ext cx="81915" cy="102870"/>
          </a:xfrm>
          <a:custGeom>
            <a:avLst/>
            <a:gdLst/>
            <a:ahLst/>
            <a:cxnLst/>
            <a:rect l="l" t="t" r="r" b="b"/>
            <a:pathLst>
              <a:path w="81914" h="102869">
                <a:moveTo>
                  <a:pt x="0" y="0"/>
                </a:moveTo>
                <a:lnTo>
                  <a:pt x="81706" y="0"/>
                </a:lnTo>
                <a:lnTo>
                  <a:pt x="81706" y="102579"/>
                </a:lnTo>
                <a:lnTo>
                  <a:pt x="0" y="102579"/>
                </a:lnTo>
                <a:lnTo>
                  <a:pt x="0" y="0"/>
                </a:lnTo>
                <a:close/>
              </a:path>
            </a:pathLst>
          </a:custGeom>
          <a:solidFill>
            <a:srgbClr val="D4D6D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32222" y="1650974"/>
            <a:ext cx="104139" cy="102870"/>
          </a:xfrm>
          <a:custGeom>
            <a:avLst/>
            <a:gdLst/>
            <a:ahLst/>
            <a:cxnLst/>
            <a:rect l="l" t="t" r="r" b="b"/>
            <a:pathLst>
              <a:path w="104140" h="102869">
                <a:moveTo>
                  <a:pt x="0" y="0"/>
                </a:moveTo>
                <a:lnTo>
                  <a:pt x="103645" y="0"/>
                </a:lnTo>
                <a:lnTo>
                  <a:pt x="103645" y="102579"/>
                </a:lnTo>
                <a:lnTo>
                  <a:pt x="0" y="102579"/>
                </a:lnTo>
                <a:lnTo>
                  <a:pt x="0" y="0"/>
                </a:lnTo>
                <a:close/>
              </a:path>
            </a:pathLst>
          </a:custGeom>
          <a:solidFill>
            <a:srgbClr val="D4D6D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5697818" y="1447985"/>
            <a:ext cx="947419" cy="361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650" spc="-770">
                <a:solidFill>
                  <a:srgbClr val="B1B3B5"/>
                </a:solidFill>
                <a:latin typeface="細明體"/>
                <a:cs typeface="細明體"/>
              </a:rPr>
              <a:t>抄</a:t>
            </a:r>
            <a:r>
              <a:rPr dirty="0" sz="2650" spc="40">
                <a:solidFill>
                  <a:srgbClr val="B1B3B5"/>
                </a:solidFill>
                <a:latin typeface="細明體"/>
                <a:cs typeface="細明體"/>
              </a:rPr>
              <a:t> </a:t>
            </a:r>
            <a:r>
              <a:rPr dirty="0" sz="2650" spc="-1739">
                <a:solidFill>
                  <a:srgbClr val="B1B3B5"/>
                </a:solidFill>
                <a:latin typeface="細明體"/>
                <a:cs typeface="細明體"/>
              </a:rPr>
              <a:t>盟</a:t>
            </a:r>
            <a:r>
              <a:rPr dirty="0" sz="2650" spc="-1950">
                <a:solidFill>
                  <a:srgbClr val="B1B3B5"/>
                </a:solidFill>
                <a:latin typeface="細明體"/>
                <a:cs typeface="細明體"/>
              </a:rPr>
              <a:t>，</a:t>
            </a:r>
            <a:r>
              <a:rPr dirty="0" sz="600" spc="229">
                <a:solidFill>
                  <a:srgbClr val="B1B3B5"/>
                </a:solidFill>
                <a:latin typeface="Times New Roman"/>
                <a:cs typeface="Times New Roman"/>
              </a:rPr>
              <a:t>R</a:t>
            </a:r>
            <a:r>
              <a:rPr dirty="0" sz="600">
                <a:solidFill>
                  <a:srgbClr val="B1B3B5"/>
                </a:solidFill>
                <a:latin typeface="Times New Roman"/>
                <a:cs typeface="Times New Roman"/>
              </a:rPr>
              <a:t>      </a:t>
            </a:r>
            <a:r>
              <a:rPr dirty="0" sz="600" spc="-65">
                <a:solidFill>
                  <a:srgbClr val="B1B3B5"/>
                </a:solidFill>
                <a:latin typeface="Times New Roman"/>
                <a:cs typeface="Times New Roman"/>
              </a:rPr>
              <a:t> </a:t>
            </a:r>
            <a:r>
              <a:rPr dirty="0" sz="600" spc="204">
                <a:solidFill>
                  <a:srgbClr val="B1B3B5"/>
                </a:solidFill>
                <a:latin typeface="Times New Roman"/>
                <a:cs typeface="Times New Roman"/>
              </a:rPr>
              <a:t>'"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01365" y="1695069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 h="0">
                <a:moveTo>
                  <a:pt x="0" y="0"/>
                </a:moveTo>
                <a:lnTo>
                  <a:pt x="100012" y="0"/>
                </a:lnTo>
              </a:path>
            </a:pathLst>
          </a:custGeom>
          <a:ln w="58419">
            <a:solidFill>
              <a:srgbClr val="D4D6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6791511" y="1653793"/>
            <a:ext cx="383540" cy="825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50" spc="180">
                <a:solidFill>
                  <a:srgbClr val="B1B3B5"/>
                </a:solidFill>
                <a:latin typeface="細明體"/>
                <a:cs typeface="細明體"/>
              </a:rPr>
              <a:t>咽</a:t>
            </a:r>
            <a:r>
              <a:rPr dirty="0" sz="450" spc="1730">
                <a:solidFill>
                  <a:srgbClr val="B1B3B5"/>
                </a:solidFill>
                <a:latin typeface="細明體"/>
                <a:cs typeface="細明體"/>
              </a:rPr>
              <a:t>，</a:t>
            </a:r>
            <a:endParaRPr sz="450">
              <a:latin typeface="細明體"/>
              <a:cs typeface="細明體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123205" y="1204719"/>
            <a:ext cx="227329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000" spc="-470">
                <a:solidFill>
                  <a:srgbClr val="B1B3B5"/>
                </a:solidFill>
                <a:latin typeface="Times New Roman"/>
                <a:cs typeface="Times New Roman"/>
              </a:rPr>
              <a:t>_..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90876" y="1435283"/>
            <a:ext cx="66611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30">
                <a:solidFill>
                  <a:srgbClr val="6B6970"/>
                </a:solidFill>
                <a:latin typeface="Arial"/>
                <a:cs typeface="Arial"/>
              </a:rPr>
              <a:t>S</a:t>
            </a:r>
            <a:r>
              <a:rPr dirty="0" sz="1000" spc="70">
                <a:solidFill>
                  <a:srgbClr val="6B6970"/>
                </a:solidFill>
                <a:latin typeface="Arial"/>
                <a:cs typeface="Arial"/>
              </a:rPr>
              <a:t>equence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806621" y="1647358"/>
            <a:ext cx="66040" cy="69850"/>
          </a:xfrm>
          <a:custGeom>
            <a:avLst/>
            <a:gdLst/>
            <a:ahLst/>
            <a:cxnLst/>
            <a:rect l="l" t="t" r="r" b="b"/>
            <a:pathLst>
              <a:path w="66040" h="69850">
                <a:moveTo>
                  <a:pt x="0" y="0"/>
                </a:moveTo>
                <a:lnTo>
                  <a:pt x="65658" y="0"/>
                </a:lnTo>
                <a:lnTo>
                  <a:pt x="65658" y="69850"/>
                </a:lnTo>
                <a:lnTo>
                  <a:pt x="0" y="69850"/>
                </a:lnTo>
                <a:lnTo>
                  <a:pt x="0" y="0"/>
                </a:lnTo>
                <a:close/>
              </a:path>
            </a:pathLst>
          </a:custGeom>
          <a:solidFill>
            <a:srgbClr val="D4D6D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8028623" y="1647358"/>
            <a:ext cx="172085" cy="69850"/>
          </a:xfrm>
          <a:custGeom>
            <a:avLst/>
            <a:gdLst/>
            <a:ahLst/>
            <a:cxnLst/>
            <a:rect l="l" t="t" r="r" b="b"/>
            <a:pathLst>
              <a:path w="172084" h="69850">
                <a:moveTo>
                  <a:pt x="0" y="0"/>
                </a:moveTo>
                <a:lnTo>
                  <a:pt x="171640" y="0"/>
                </a:lnTo>
                <a:lnTo>
                  <a:pt x="171640" y="69850"/>
                </a:lnTo>
                <a:lnTo>
                  <a:pt x="0" y="69850"/>
                </a:lnTo>
                <a:lnTo>
                  <a:pt x="0" y="0"/>
                </a:lnTo>
                <a:close/>
              </a:path>
            </a:pathLst>
          </a:custGeom>
          <a:solidFill>
            <a:srgbClr val="D4D6D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7643158" y="1435283"/>
            <a:ext cx="572770" cy="2946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55">
                <a:solidFill>
                  <a:srgbClr val="595959"/>
                </a:solidFill>
                <a:latin typeface="Arial"/>
                <a:cs typeface="Arial"/>
              </a:rPr>
              <a:t>Ana</a:t>
            </a:r>
            <a:r>
              <a:rPr dirty="0" sz="1000" spc="50">
                <a:solidFill>
                  <a:srgbClr val="595959"/>
                </a:solidFill>
                <a:latin typeface="Arial"/>
                <a:cs typeface="Arial"/>
              </a:rPr>
              <a:t>l</a:t>
            </a:r>
            <a:r>
              <a:rPr dirty="0" sz="1000" spc="30">
                <a:solidFill>
                  <a:srgbClr val="595959"/>
                </a:solidFill>
                <a:latin typeface="Arial"/>
                <a:cs typeface="Arial"/>
              </a:rPr>
              <a:t>yze</a:t>
            </a:r>
            <a:endParaRPr sz="1000">
              <a:latin typeface="Arial"/>
              <a:cs typeface="Arial"/>
            </a:endParaRPr>
          </a:p>
          <a:p>
            <a:pPr marL="165100">
              <a:lnSpc>
                <a:spcPct val="100000"/>
              </a:lnSpc>
              <a:spcBef>
                <a:spcPts val="450"/>
              </a:spcBef>
            </a:pPr>
            <a:r>
              <a:rPr dirty="0" sz="550" spc="-130">
                <a:solidFill>
                  <a:srgbClr val="B1B3B5"/>
                </a:solidFill>
                <a:latin typeface="細明體"/>
                <a:cs typeface="細明體"/>
              </a:rPr>
              <a:t>風</a:t>
            </a:r>
            <a:r>
              <a:rPr dirty="0" sz="550" spc="-75">
                <a:solidFill>
                  <a:srgbClr val="B1B3B5"/>
                </a:solidFill>
                <a:latin typeface="細明體"/>
                <a:cs typeface="細明體"/>
              </a:rPr>
              <a:t>馳＂</a:t>
            </a:r>
            <a:r>
              <a:rPr dirty="0" sz="550" spc="-330">
                <a:solidFill>
                  <a:srgbClr val="B1B3B5"/>
                </a:solidFill>
                <a:latin typeface="細明體"/>
                <a:cs typeface="細明體"/>
              </a:rPr>
              <a:t>＂</a:t>
            </a:r>
            <a:r>
              <a:rPr dirty="0" sz="550" spc="-620">
                <a:solidFill>
                  <a:srgbClr val="B1B3B5"/>
                </a:solidFill>
                <a:latin typeface="細明體"/>
                <a:cs typeface="細明體"/>
              </a:rPr>
              <a:t>啊</a:t>
            </a:r>
            <a:r>
              <a:rPr dirty="0" sz="550" spc="-75">
                <a:solidFill>
                  <a:srgbClr val="B1B3B5"/>
                </a:solidFill>
                <a:latin typeface="細明體"/>
                <a:cs typeface="細明體"/>
              </a:rPr>
              <a:t>＇</a:t>
            </a:r>
            <a:r>
              <a:rPr dirty="0" sz="550" spc="-215">
                <a:solidFill>
                  <a:srgbClr val="B1B3B5"/>
                </a:solidFill>
                <a:latin typeface="細明體"/>
                <a:cs typeface="細明體"/>
              </a:rPr>
              <a:t> </a:t>
            </a:r>
            <a:r>
              <a:rPr dirty="0" sz="550" spc="155">
                <a:solidFill>
                  <a:srgbClr val="B1B3B5"/>
                </a:solidFill>
                <a:latin typeface="細明體"/>
                <a:cs typeface="細明體"/>
              </a:rPr>
              <a:t>岫</a:t>
            </a:r>
            <a:endParaRPr sz="550">
              <a:latin typeface="細明體"/>
              <a:cs typeface="細明體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421662" y="1679049"/>
            <a:ext cx="132080" cy="0"/>
          </a:xfrm>
          <a:custGeom>
            <a:avLst/>
            <a:gdLst/>
            <a:ahLst/>
            <a:cxnLst/>
            <a:rect l="l" t="t" r="r" b="b"/>
            <a:pathLst>
              <a:path w="132079" h="0">
                <a:moveTo>
                  <a:pt x="0" y="0"/>
                </a:moveTo>
                <a:lnTo>
                  <a:pt x="131710" y="0"/>
                </a:lnTo>
              </a:path>
            </a:pathLst>
          </a:custGeom>
          <a:ln w="52069">
            <a:solidFill>
              <a:srgbClr val="D4D6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5410946" y="1640950"/>
            <a:ext cx="156210" cy="76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" spc="20">
                <a:solidFill>
                  <a:srgbClr val="B1B3B5"/>
                </a:solidFill>
                <a:latin typeface="細明體"/>
                <a:cs typeface="細明體"/>
              </a:rPr>
              <a:t>可</a:t>
            </a:r>
            <a:r>
              <a:rPr dirty="0" sz="400" spc="200">
                <a:solidFill>
                  <a:srgbClr val="B1B3B5"/>
                </a:solidFill>
                <a:latin typeface="細明體"/>
                <a:cs typeface="細明體"/>
              </a:rPr>
              <a:t>別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899958" y="1847669"/>
            <a:ext cx="564515" cy="5130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3735"/>
              </a:lnSpc>
            </a:pPr>
            <a:r>
              <a:rPr dirty="0" sz="3200" spc="-120">
                <a:solidFill>
                  <a:srgbClr val="595959"/>
                </a:solidFill>
                <a:latin typeface="Times New Roman"/>
                <a:cs typeface="Times New Roman"/>
              </a:rPr>
              <a:t>1</a:t>
            </a:r>
            <a:r>
              <a:rPr dirty="0" sz="3200" spc="-30">
                <a:solidFill>
                  <a:srgbClr val="595959"/>
                </a:solidFill>
                <a:latin typeface="Times New Roman"/>
                <a:cs typeface="Times New Roman"/>
              </a:rPr>
              <a:t>.</a:t>
            </a:r>
            <a:r>
              <a:rPr dirty="0" sz="3200" spc="380">
                <a:solidFill>
                  <a:srgbClr val="595959"/>
                </a:solidFill>
                <a:latin typeface="Times New Roman"/>
                <a:cs typeface="Times New Roman"/>
              </a:rPr>
              <a:t>5</a:t>
            </a:r>
            <a:endParaRPr sz="3200">
              <a:latin typeface="Times New Roman"/>
              <a:cs typeface="Times New Roman"/>
            </a:endParaRPr>
          </a:p>
          <a:p>
            <a:pPr algn="ctr" marR="52069">
              <a:lnSpc>
                <a:spcPts val="735"/>
              </a:lnSpc>
            </a:pPr>
            <a:r>
              <a:rPr dirty="0" sz="700" spc="-10">
                <a:solidFill>
                  <a:srgbClr val="837E87"/>
                </a:solidFill>
                <a:latin typeface="Arial"/>
                <a:cs typeface="Arial"/>
              </a:rPr>
              <a:t>MOORS</a:t>
            </a:r>
            <a:endParaRPr sz="7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643158" y="1850521"/>
            <a:ext cx="494030" cy="564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150" spc="-445">
                <a:solidFill>
                  <a:srgbClr val="837E87"/>
                </a:solidFill>
                <a:latin typeface="Arial"/>
                <a:cs typeface="Arial"/>
              </a:rPr>
              <a:t>&lt;</a:t>
            </a:r>
            <a:r>
              <a:rPr dirty="0" sz="3150" spc="35">
                <a:solidFill>
                  <a:srgbClr val="595959"/>
                </a:solidFill>
                <a:latin typeface="Arial"/>
                <a:cs typeface="Arial"/>
              </a:rPr>
              <a:t>2</a:t>
            </a:r>
            <a:endParaRPr sz="3150">
              <a:latin typeface="Arial"/>
              <a:cs typeface="Arial"/>
            </a:endParaRPr>
          </a:p>
          <a:p>
            <a:pPr marL="38100">
              <a:lnSpc>
                <a:spcPts val="1160"/>
              </a:lnSpc>
            </a:pPr>
            <a:r>
              <a:rPr dirty="0" sz="1050" spc="-850">
                <a:solidFill>
                  <a:srgbClr val="837E87"/>
                </a:solidFill>
                <a:latin typeface="細明體"/>
                <a:cs typeface="細明體"/>
              </a:rPr>
              <a:t>”</a:t>
            </a:r>
            <a:r>
              <a:rPr dirty="0" sz="1050" spc="-490">
                <a:solidFill>
                  <a:srgbClr val="837E87"/>
                </a:solidFill>
                <a:latin typeface="細明體"/>
                <a:cs typeface="細明體"/>
              </a:rPr>
              <a:t>心</a:t>
            </a:r>
            <a:r>
              <a:rPr dirty="0" sz="700" spc="80">
                <a:solidFill>
                  <a:srgbClr val="837E87"/>
                </a:solidFill>
                <a:latin typeface="Arial"/>
                <a:cs typeface="Arial"/>
              </a:rPr>
              <a:t>RS</a:t>
            </a:r>
            <a:endParaRPr sz="7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44664" y="1847669"/>
            <a:ext cx="609600" cy="431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 spc="229">
                <a:solidFill>
                  <a:srgbClr val="595959"/>
                </a:solidFill>
                <a:latin typeface="Times New Roman"/>
                <a:cs typeface="Times New Roman"/>
              </a:rPr>
              <a:t>4</a:t>
            </a:r>
            <a:r>
              <a:rPr dirty="0" sz="3200" spc="-30">
                <a:solidFill>
                  <a:srgbClr val="595959"/>
                </a:solidFill>
                <a:latin typeface="Times New Roman"/>
                <a:cs typeface="Times New Roman"/>
              </a:rPr>
              <a:t>.</a:t>
            </a:r>
            <a:r>
              <a:rPr dirty="0" sz="3200" spc="380">
                <a:solidFill>
                  <a:srgbClr val="595959"/>
                </a:solidFill>
                <a:latin typeface="Times New Roman"/>
                <a:cs typeface="Times New Roman"/>
              </a:rPr>
              <a:t>5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343276" y="2090770"/>
            <a:ext cx="361950" cy="342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500" spc="-1939">
                <a:solidFill>
                  <a:srgbClr val="837E87"/>
                </a:solidFill>
                <a:latin typeface="細明體"/>
                <a:cs typeface="細明體"/>
              </a:rPr>
              <a:t>”</a:t>
            </a:r>
            <a:r>
              <a:rPr dirty="0" sz="700" spc="10">
                <a:solidFill>
                  <a:srgbClr val="837E87"/>
                </a:solidFill>
                <a:latin typeface="Arial"/>
                <a:cs typeface="Arial"/>
              </a:rPr>
              <a:t>OURS</a:t>
            </a:r>
            <a:endParaRPr sz="7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26570" y="3293471"/>
            <a:ext cx="1807210" cy="1727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150" spc="35">
                <a:solidFill>
                  <a:srgbClr val="6B6970"/>
                </a:solidFill>
                <a:latin typeface="Times New Roman"/>
                <a:cs typeface="Times New Roman"/>
              </a:rPr>
              <a:t>MISEQ</a:t>
            </a:r>
            <a:r>
              <a:rPr dirty="0" sz="1150" spc="35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65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20">
                <a:solidFill>
                  <a:srgbClr val="6B6970"/>
                </a:solidFill>
                <a:latin typeface="Times New Roman"/>
                <a:cs typeface="Times New Roman"/>
              </a:rPr>
              <a:t>REAGE</a:t>
            </a:r>
            <a:r>
              <a:rPr dirty="0" sz="1150" spc="-13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40">
                <a:solidFill>
                  <a:srgbClr val="6B6970"/>
                </a:solidFill>
                <a:latin typeface="Times New Roman"/>
                <a:cs typeface="Times New Roman"/>
              </a:rPr>
              <a:t>NT</a:t>
            </a:r>
            <a:r>
              <a:rPr dirty="0" sz="115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14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15">
                <a:solidFill>
                  <a:srgbClr val="6B6970"/>
                </a:solidFill>
                <a:latin typeface="Times New Roman"/>
                <a:cs typeface="Times New Roman"/>
              </a:rPr>
              <a:t>KIT</a:t>
            </a:r>
            <a:r>
              <a:rPr dirty="0" sz="1150" spc="5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55">
                <a:solidFill>
                  <a:srgbClr val="6B6970"/>
                </a:solidFill>
                <a:latin typeface="Arial"/>
                <a:cs typeface="Arial"/>
              </a:rPr>
              <a:t>V2</a:t>
            </a:r>
            <a:endParaRPr sz="11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518523" y="3293471"/>
            <a:ext cx="1805305" cy="1727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150" spc="35">
                <a:solidFill>
                  <a:srgbClr val="6B6970"/>
                </a:solidFill>
                <a:latin typeface="Times New Roman"/>
                <a:cs typeface="Times New Roman"/>
              </a:rPr>
              <a:t>MISEQ</a:t>
            </a:r>
            <a:r>
              <a:rPr dirty="0" sz="1150" spc="35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135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20">
                <a:solidFill>
                  <a:srgbClr val="6B6970"/>
                </a:solidFill>
                <a:latin typeface="Times New Roman"/>
                <a:cs typeface="Times New Roman"/>
              </a:rPr>
              <a:t>REAGE</a:t>
            </a:r>
            <a:r>
              <a:rPr dirty="0" sz="1150" spc="-13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40">
                <a:solidFill>
                  <a:srgbClr val="6B6970"/>
                </a:solidFill>
                <a:latin typeface="Times New Roman"/>
                <a:cs typeface="Times New Roman"/>
              </a:rPr>
              <a:t>NT</a:t>
            </a:r>
            <a:r>
              <a:rPr dirty="0" sz="115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14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40">
                <a:solidFill>
                  <a:srgbClr val="6B6970"/>
                </a:solidFill>
                <a:latin typeface="Times New Roman"/>
                <a:cs typeface="Times New Roman"/>
              </a:rPr>
              <a:t>KIT</a:t>
            </a:r>
            <a:r>
              <a:rPr dirty="0" sz="1150" spc="40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45">
                <a:solidFill>
                  <a:srgbClr val="6B6970"/>
                </a:solidFill>
                <a:latin typeface="Arial"/>
                <a:cs typeface="Arial"/>
              </a:rPr>
              <a:t>V3</a:t>
            </a:r>
            <a:endParaRPr sz="11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7958" y="3590130"/>
            <a:ext cx="3530600" cy="1809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365885" algn="l"/>
                <a:tab pos="2683510" algn="l"/>
                <a:tab pos="3517265" algn="l"/>
              </a:tabLst>
            </a:pPr>
            <a:r>
              <a:rPr dirty="0" sz="1150" u="heavy">
                <a:solidFill>
                  <a:srgbClr val="6B6970"/>
                </a:solidFill>
                <a:latin typeface="Times New Roman"/>
                <a:cs typeface="Times New Roman"/>
              </a:rPr>
              <a:t>  </a:t>
            </a:r>
            <a:r>
              <a:rPr dirty="0" sz="1150" spc="120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20" u="heavy">
                <a:solidFill>
                  <a:srgbClr val="6B6970"/>
                </a:solidFill>
                <a:latin typeface="Times New Roman"/>
                <a:cs typeface="Times New Roman"/>
              </a:rPr>
              <a:t>READ</a:t>
            </a:r>
            <a:r>
              <a:rPr dirty="0" sz="1150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135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65" u="heavy">
                <a:solidFill>
                  <a:srgbClr val="6B6970"/>
                </a:solidFill>
                <a:latin typeface="Times New Roman"/>
                <a:cs typeface="Times New Roman"/>
              </a:rPr>
              <a:t>LE</a:t>
            </a:r>
            <a:r>
              <a:rPr dirty="0" sz="1150" spc="-170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sz="1150" spc="-40" u="heavy">
                <a:solidFill>
                  <a:srgbClr val="6B6970"/>
                </a:solidFill>
                <a:latin typeface="Times New Roman"/>
                <a:cs typeface="Times New Roman"/>
              </a:rPr>
              <a:t>NGTH</a:t>
            </a:r>
            <a:r>
              <a:rPr dirty="0" sz="1150" u="heavy">
                <a:solidFill>
                  <a:srgbClr val="6B6970"/>
                </a:solidFill>
                <a:latin typeface="Times New Roman"/>
                <a:cs typeface="Times New Roman"/>
              </a:rPr>
              <a:t> 	</a:t>
            </a:r>
            <a:r>
              <a:rPr dirty="0" baseline="2415" sz="1725" spc="44" u="heavy">
                <a:solidFill>
                  <a:srgbClr val="6B6970"/>
                </a:solidFill>
                <a:latin typeface="Times New Roman"/>
                <a:cs typeface="Times New Roman"/>
              </a:rPr>
              <a:t>TO</a:t>
            </a:r>
            <a:r>
              <a:rPr dirty="0" baseline="2415" sz="1725" spc="-97" u="heavy">
                <a:solidFill>
                  <a:srgbClr val="6B6970"/>
                </a:solidFill>
                <a:latin typeface="Times New Roman"/>
                <a:cs typeface="Times New Roman"/>
              </a:rPr>
              <a:t>T</a:t>
            </a:r>
            <a:r>
              <a:rPr dirty="0" baseline="2415" sz="1725" spc="7" u="heavy">
                <a:solidFill>
                  <a:srgbClr val="6B6970"/>
                </a:solidFill>
                <a:latin typeface="Times New Roman"/>
                <a:cs typeface="Times New Roman"/>
              </a:rPr>
              <a:t>AL</a:t>
            </a:r>
            <a:r>
              <a:rPr dirty="0" baseline="2415" sz="1725" spc="82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baseline="2415" sz="1725" spc="67" u="heavy">
                <a:solidFill>
                  <a:srgbClr val="6B6970"/>
                </a:solidFill>
                <a:latin typeface="Times New Roman"/>
                <a:cs typeface="Times New Roman"/>
              </a:rPr>
              <a:t>TIME*</a:t>
            </a:r>
            <a:r>
              <a:rPr dirty="0" baseline="2415" sz="1725" u="heavy">
                <a:solidFill>
                  <a:srgbClr val="6B6970"/>
                </a:solidFill>
                <a:latin typeface="Times New Roman"/>
                <a:cs typeface="Times New Roman"/>
              </a:rPr>
              <a:t> 	</a:t>
            </a:r>
            <a:r>
              <a:rPr dirty="0" sz="1150" spc="105" u="heavy">
                <a:solidFill>
                  <a:srgbClr val="6B6970"/>
                </a:solidFill>
                <a:latin typeface="Times New Roman"/>
                <a:cs typeface="Times New Roman"/>
              </a:rPr>
              <a:t>OUTP</a:t>
            </a:r>
            <a:r>
              <a:rPr dirty="0" sz="1150" spc="-10" u="heavy">
                <a:solidFill>
                  <a:srgbClr val="6B6970"/>
                </a:solidFill>
                <a:latin typeface="Times New Roman"/>
                <a:cs typeface="Times New Roman"/>
              </a:rPr>
              <a:t>υ</a:t>
            </a:r>
            <a:r>
              <a:rPr dirty="0" sz="1150" spc="350" u="heavy">
                <a:solidFill>
                  <a:srgbClr val="6B6970"/>
                </a:solidFill>
                <a:latin typeface="Times New Roman"/>
                <a:cs typeface="Times New Roman"/>
              </a:rPr>
              <a:t>τ</a:t>
            </a:r>
            <a:r>
              <a:rPr dirty="0" sz="1150" u="heavy">
                <a:solidFill>
                  <a:srgbClr val="6B6970"/>
                </a:solidFill>
                <a:latin typeface="Times New Roman"/>
                <a:cs typeface="Times New Roman"/>
              </a:rPr>
              <a:t> 	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19911" y="3354379"/>
            <a:ext cx="3476625" cy="488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356995" algn="l"/>
                <a:tab pos="2656840" algn="l"/>
                <a:tab pos="3463290" algn="l"/>
              </a:tabLst>
            </a:pPr>
            <a:r>
              <a:rPr dirty="0" baseline="2415" sz="1725" u="heavy">
                <a:solidFill>
                  <a:srgbClr val="6B6970"/>
                </a:solidFill>
                <a:latin typeface="Times New Roman"/>
                <a:cs typeface="Times New Roman"/>
              </a:rPr>
              <a:t>  </a:t>
            </a:r>
            <a:r>
              <a:rPr dirty="0" baseline="2415" sz="1725" spc="179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baseline="2415" sz="1725" spc="-30" u="heavy">
                <a:solidFill>
                  <a:srgbClr val="6B6970"/>
                </a:solidFill>
                <a:latin typeface="Times New Roman"/>
                <a:cs typeface="Times New Roman"/>
              </a:rPr>
              <a:t>READ</a:t>
            </a:r>
            <a:r>
              <a:rPr dirty="0" baseline="2415" sz="1725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baseline="2415" sz="1725" spc="202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baseline="2415" sz="1725" spc="-150" u="heavy">
                <a:solidFill>
                  <a:srgbClr val="6B6970"/>
                </a:solidFill>
                <a:latin typeface="Times New Roman"/>
                <a:cs typeface="Times New Roman"/>
              </a:rPr>
              <a:t>LE</a:t>
            </a:r>
            <a:r>
              <a:rPr dirty="0" baseline="2415" sz="1725" spc="-254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baseline="2415" sz="1725" spc="-60" u="heavy">
                <a:solidFill>
                  <a:srgbClr val="6B6970"/>
                </a:solidFill>
                <a:latin typeface="Times New Roman"/>
                <a:cs typeface="Times New Roman"/>
              </a:rPr>
              <a:t>NGTH</a:t>
            </a:r>
            <a:r>
              <a:rPr dirty="0" baseline="2415" sz="1725" u="heavy">
                <a:solidFill>
                  <a:srgbClr val="6B6970"/>
                </a:solidFill>
                <a:latin typeface="Times New Roman"/>
                <a:cs typeface="Times New Roman"/>
              </a:rPr>
              <a:t> 	</a:t>
            </a:r>
            <a:r>
              <a:rPr dirty="0" baseline="7246" sz="1725" spc="22" u="heavy">
                <a:solidFill>
                  <a:srgbClr val="6B6970"/>
                </a:solidFill>
                <a:latin typeface="Times New Roman"/>
                <a:cs typeface="Times New Roman"/>
              </a:rPr>
              <a:t>TOTAL</a:t>
            </a:r>
            <a:r>
              <a:rPr dirty="0" baseline="7246" sz="1725" spc="97" u="heavy">
                <a:solidFill>
                  <a:srgbClr val="6B6970"/>
                </a:solidFill>
                <a:latin typeface="Times New Roman"/>
                <a:cs typeface="Times New Roman"/>
              </a:rPr>
              <a:t> </a:t>
            </a:r>
            <a:r>
              <a:rPr dirty="0" baseline="7246" sz="1725" spc="67" u="heavy">
                <a:solidFill>
                  <a:srgbClr val="6B6970"/>
                </a:solidFill>
                <a:latin typeface="Times New Roman"/>
                <a:cs typeface="Times New Roman"/>
              </a:rPr>
              <a:t>TIME*</a:t>
            </a:r>
            <a:r>
              <a:rPr dirty="0" baseline="7246" sz="1725" u="heavy">
                <a:solidFill>
                  <a:srgbClr val="6B6970"/>
                </a:solidFill>
                <a:latin typeface="Times New Roman"/>
                <a:cs typeface="Times New Roman"/>
              </a:rPr>
              <a:t> 	</a:t>
            </a:r>
            <a:r>
              <a:rPr dirty="0" sz="3650" spc="-3229" u="heavy">
                <a:solidFill>
                  <a:srgbClr val="6B6970"/>
                </a:solidFill>
                <a:latin typeface="細明體"/>
                <a:cs typeface="細明體"/>
              </a:rPr>
              <a:t>。</a:t>
            </a:r>
            <a:r>
              <a:rPr dirty="0" sz="3650" spc="-1335" u="heavy">
                <a:solidFill>
                  <a:srgbClr val="6B6970"/>
                </a:solidFill>
                <a:latin typeface="細明體"/>
                <a:cs typeface="細明體"/>
              </a:rPr>
              <a:t> </a:t>
            </a:r>
            <a:r>
              <a:rPr dirty="0" sz="1150" spc="75" u="heavy">
                <a:solidFill>
                  <a:srgbClr val="6B6970"/>
                </a:solidFill>
                <a:latin typeface="Times New Roman"/>
                <a:cs typeface="Times New Roman"/>
              </a:rPr>
              <a:t>υTPUT</a:t>
            </a:r>
            <a:r>
              <a:rPr dirty="0" sz="1150" u="heavy">
                <a:solidFill>
                  <a:srgbClr val="6B6970"/>
                </a:solidFill>
                <a:latin typeface="Times New Roman"/>
                <a:cs typeface="Times New Roman"/>
              </a:rPr>
              <a:t> 	</a:t>
            </a:r>
            <a:endParaRPr sz="1150">
              <a:latin typeface="Times New Roman"/>
              <a:cs typeface="Times New Roman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395380" y="3888130"/>
          <a:ext cx="8392795" cy="1341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5828"/>
                <a:gridCol w="845272"/>
                <a:gridCol w="1122810"/>
                <a:gridCol w="1939279"/>
                <a:gridCol w="2034345"/>
                <a:gridCol w="1109362"/>
                <a:gridCol w="1025695"/>
              </a:tblGrid>
              <a:tr h="316231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</a:pPr>
                      <a:r>
                        <a:rPr dirty="0" sz="1150" spc="2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5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×</a:t>
                      </a:r>
                      <a:endParaRPr sz="1050">
                        <a:latin typeface="細明體"/>
                        <a:cs typeface="細明體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36</a:t>
                      </a:r>
                      <a:r>
                        <a:rPr dirty="0" sz="1150" spc="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bp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8620">
                        <a:lnSpc>
                          <a:spcPct val="100000"/>
                        </a:lnSpc>
                      </a:pPr>
                      <a:r>
                        <a:rPr dirty="0" sz="1150" i="1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N4</a:t>
                      </a:r>
                      <a:r>
                        <a:rPr dirty="0" sz="1150" i="1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5" i="1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150" spc="-7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89230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dirty="0" sz="1150" spc="6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1150" spc="-5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dirty="0" sz="1150" spc="-21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32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1150" spc="13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130">
                          <a:solidFill>
                            <a:srgbClr val="837E87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90360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 spc="13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×</a:t>
                      </a:r>
                      <a:r>
                        <a:rPr dirty="0" sz="1050" spc="6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 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dirty="0" sz="1150" spc="8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bp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30200">
                        <a:lnSpc>
                          <a:spcPct val="100000"/>
                        </a:lnSpc>
                      </a:pPr>
                      <a:r>
                        <a:rPr dirty="0" sz="1000" spc="-55">
                          <a:solidFill>
                            <a:srgbClr val="837E87"/>
                          </a:solidFill>
                          <a:latin typeface="細明體"/>
                          <a:cs typeface="細明體"/>
                        </a:rPr>
                        <a:t>～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rs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dirty="0" sz="1150" spc="6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dirty="0" sz="1150" spc="-5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3.8</a:t>
                      </a:r>
                      <a:r>
                        <a:rPr dirty="0" sz="1150" spc="8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100">
                          <a:solidFill>
                            <a:srgbClr val="837E87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358588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 spc="13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×</a:t>
                      </a:r>
                      <a:endParaRPr sz="1050">
                        <a:latin typeface="細明體"/>
                        <a:cs typeface="細明體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3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bp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16865">
                        <a:lnSpc>
                          <a:spcPct val="100000"/>
                        </a:lnSpc>
                      </a:pPr>
                      <a:r>
                        <a:rPr dirty="0" sz="1000" spc="-125">
                          <a:solidFill>
                            <a:srgbClr val="837E87"/>
                          </a:solidFill>
                          <a:latin typeface="細明體"/>
                          <a:cs typeface="細明體"/>
                        </a:rPr>
                        <a:t>～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5.5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5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rs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89230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dirty="0" sz="1150" spc="6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1150" spc="-5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850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6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130">
                          <a:solidFill>
                            <a:srgbClr val="837E87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90360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 spc="13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×</a:t>
                      </a:r>
                      <a:r>
                        <a:rPr dirty="0" sz="1050" spc="-1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 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5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bp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30200">
                        <a:lnSpc>
                          <a:spcPct val="100000"/>
                        </a:lnSpc>
                      </a:pPr>
                      <a:r>
                        <a:rPr dirty="0" sz="1000" spc="-125">
                          <a:solidFill>
                            <a:srgbClr val="837E87"/>
                          </a:solidFill>
                          <a:latin typeface="細明體"/>
                          <a:cs typeface="細明體"/>
                        </a:rPr>
                        <a:t>～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5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rs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</a:pPr>
                      <a:r>
                        <a:rPr dirty="0" sz="1150" spc="-32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dirty="0" sz="1150" spc="4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150" spc="-8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dirty="0" sz="1150" spc="8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100">
                          <a:solidFill>
                            <a:srgbClr val="837E87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665854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 spc="13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solidFill>
                            <a:srgbClr val="6B6970"/>
                          </a:solidFill>
                          <a:latin typeface="細明體"/>
                          <a:cs typeface="細明體"/>
                        </a:rPr>
                        <a:t>×</a:t>
                      </a:r>
                      <a:endParaRPr sz="1050">
                        <a:latin typeface="細明體"/>
                        <a:cs typeface="細明體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4381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9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</a:pPr>
                      <a:r>
                        <a:rPr dirty="0" sz="1150" spc="-25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6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bp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4127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250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3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bp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43535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N24</a:t>
                      </a:r>
                      <a:r>
                        <a:rPr dirty="0" sz="1150" spc="12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rs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43535">
                        <a:lnSpc>
                          <a:spcPct val="100000"/>
                        </a:lnSpc>
                      </a:pPr>
                      <a:r>
                        <a:rPr dirty="0" sz="1000" spc="-105">
                          <a:solidFill>
                            <a:srgbClr val="837E87"/>
                          </a:solidFill>
                          <a:latin typeface="細明體"/>
                          <a:cs typeface="細明體"/>
                        </a:rPr>
                        <a:t>～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39</a:t>
                      </a:r>
                      <a:r>
                        <a:rPr dirty="0" sz="1150" spc="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-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rs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24790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4.5</a:t>
                      </a:r>
                      <a:r>
                        <a:rPr dirty="0" sz="1150" spc="-22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65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5.</a:t>
                      </a:r>
                      <a:r>
                        <a:rPr dirty="0" sz="1150" spc="-185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150" spc="-215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100">
                          <a:solidFill>
                            <a:srgbClr val="837E87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33679">
                        <a:lnSpc>
                          <a:spcPct val="100000"/>
                        </a:lnSpc>
                      </a:pP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7.</a:t>
                      </a:r>
                      <a:r>
                        <a:rPr dirty="0" sz="1150" spc="6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dirty="0" sz="1150" spc="-5">
                          <a:solidFill>
                            <a:srgbClr val="6B697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15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8.5</a:t>
                      </a:r>
                      <a:r>
                        <a:rPr dirty="0" sz="1150" spc="100">
                          <a:solidFill>
                            <a:srgbClr val="837E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50" spc="100">
                          <a:solidFill>
                            <a:srgbClr val="837E87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dirty="0" sz="1150">
                          <a:solidFill>
                            <a:srgbClr val="6B6970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5740" y="1060703"/>
            <a:ext cx="5527548" cy="48051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376671" y="388620"/>
            <a:ext cx="2816352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88468" y="226095"/>
            <a:ext cx="1550670" cy="4895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65">
                <a:solidFill>
                  <a:srgbClr val="262323"/>
                </a:solidFill>
                <a:latin typeface="Arial"/>
                <a:cs typeface="Arial"/>
              </a:rPr>
              <a:t>i</a:t>
            </a:r>
            <a:r>
              <a:rPr dirty="0" sz="2300" spc="-919">
                <a:solidFill>
                  <a:srgbClr val="262323"/>
                </a:solidFill>
                <a:latin typeface="Arial"/>
                <a:cs typeface="Arial"/>
              </a:rPr>
              <a:t>o</a:t>
            </a:r>
            <a:r>
              <a:rPr dirty="0" baseline="-26205" sz="3975" spc="-3404">
                <a:solidFill>
                  <a:srgbClr val="936EB1"/>
                </a:solidFill>
                <a:latin typeface="細明體"/>
                <a:cs typeface="細明體"/>
              </a:rPr>
              <a:t>。</a:t>
            </a:r>
            <a:r>
              <a:rPr dirty="0" sz="2300" spc="-1980">
                <a:solidFill>
                  <a:srgbClr val="262323"/>
                </a:solidFill>
                <a:latin typeface="Arial"/>
                <a:cs typeface="Arial"/>
              </a:rPr>
              <a:t>n</a:t>
            </a:r>
            <a:r>
              <a:rPr dirty="0" baseline="-26205" sz="3975" spc="-1829">
                <a:solidFill>
                  <a:srgbClr val="08A5B3"/>
                </a:solidFill>
                <a:latin typeface="細明體"/>
                <a:cs typeface="細明體"/>
              </a:rPr>
              <a:t>＊</a:t>
            </a:r>
            <a:r>
              <a:rPr dirty="0" baseline="-26205" sz="3975" spc="-1222">
                <a:solidFill>
                  <a:srgbClr val="08A5B3"/>
                </a:solidFill>
                <a:latin typeface="細明體"/>
                <a:cs typeface="細明體"/>
              </a:rPr>
              <a:t> </a:t>
            </a:r>
            <a:r>
              <a:rPr dirty="0" sz="2300" spc="-10">
                <a:solidFill>
                  <a:srgbClr val="262323"/>
                </a:solidFill>
                <a:latin typeface="Arial"/>
                <a:cs typeface="Arial"/>
              </a:rPr>
              <a:t>t</a:t>
            </a:r>
            <a:r>
              <a:rPr dirty="0" sz="2300" spc="-70">
                <a:solidFill>
                  <a:srgbClr val="262323"/>
                </a:solidFill>
                <a:latin typeface="Arial"/>
                <a:cs typeface="Arial"/>
              </a:rPr>
              <a:t>Q</a:t>
            </a:r>
            <a:r>
              <a:rPr dirty="0" sz="2300" spc="350">
                <a:solidFill>
                  <a:srgbClr val="262323"/>
                </a:solidFill>
                <a:latin typeface="Arial"/>
                <a:cs typeface="Arial"/>
              </a:rPr>
              <a:t>r</a:t>
            </a:r>
            <a:r>
              <a:rPr dirty="0" sz="2300" spc="200">
                <a:solidFill>
                  <a:srgbClr val="262323"/>
                </a:solidFill>
                <a:latin typeface="Arial"/>
                <a:cs typeface="Arial"/>
              </a:rPr>
              <a:t>r</a:t>
            </a:r>
            <a:r>
              <a:rPr dirty="0" sz="2300" spc="45">
                <a:solidFill>
                  <a:srgbClr val="262323"/>
                </a:solidFill>
                <a:latin typeface="Arial"/>
                <a:cs typeface="Arial"/>
              </a:rPr>
              <a:t>e</a:t>
            </a:r>
            <a:r>
              <a:rPr dirty="0" sz="2300" spc="190">
                <a:solidFill>
                  <a:srgbClr val="262323"/>
                </a:solidFill>
                <a:latin typeface="Arial"/>
                <a:cs typeface="Arial"/>
              </a:rPr>
              <a:t>n</a:t>
            </a:r>
            <a:r>
              <a:rPr dirty="0" sz="2300" spc="130">
                <a:solidFill>
                  <a:srgbClr val="262323"/>
                </a:solidFill>
                <a:latin typeface="Arial"/>
                <a:cs typeface="Arial"/>
              </a:rPr>
              <a:t>t</a:t>
            </a:r>
            <a:endParaRPr sz="23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948" y="500768"/>
            <a:ext cx="105600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150" spc="145">
                <a:solidFill>
                  <a:srgbClr val="F47E33"/>
                </a:solidFill>
                <a:latin typeface="Times New Roman"/>
                <a:cs typeface="Times New Roman"/>
              </a:rPr>
              <a:t>A</a:t>
            </a:r>
            <a:r>
              <a:rPr dirty="0" sz="1150" spc="60">
                <a:solidFill>
                  <a:srgbClr val="F47E33"/>
                </a:solidFill>
                <a:latin typeface="Times New Roman"/>
                <a:cs typeface="Times New Roman"/>
              </a:rPr>
              <a:t> </a:t>
            </a:r>
            <a:r>
              <a:rPr dirty="0" sz="1150" spc="114">
                <a:solidFill>
                  <a:srgbClr val="707072"/>
                </a:solidFill>
                <a:latin typeface="Times New Roman"/>
                <a:cs typeface="Times New Roman"/>
              </a:rPr>
              <a:t>O</a:t>
            </a:r>
            <a:r>
              <a:rPr dirty="0" sz="1150" spc="60">
                <a:solidFill>
                  <a:srgbClr val="707072"/>
                </a:solidFill>
                <a:latin typeface="Times New Roman"/>
                <a:cs typeface="Times New Roman"/>
              </a:rPr>
              <a:t> </a:t>
            </a:r>
            <a:r>
              <a:rPr dirty="0" sz="1200" spc="365">
                <a:solidFill>
                  <a:srgbClr val="0E5BA8"/>
                </a:solidFill>
                <a:latin typeface="細明體"/>
                <a:cs typeface="細明體"/>
              </a:rPr>
              <a:t>×</a:t>
            </a:r>
            <a:r>
              <a:rPr dirty="0" sz="1200" spc="-270">
                <a:solidFill>
                  <a:srgbClr val="0E5BA8"/>
                </a:solidFill>
                <a:latin typeface="細明體"/>
                <a:cs typeface="細明體"/>
              </a:rPr>
              <a:t> </a:t>
            </a:r>
            <a:r>
              <a:rPr dirty="0" sz="1200" spc="10">
                <a:solidFill>
                  <a:srgbClr val="24B35D"/>
                </a:solidFill>
                <a:latin typeface="細明體"/>
                <a:cs typeface="細明體"/>
              </a:rPr>
              <a:t>口</a:t>
            </a:r>
            <a:r>
              <a:rPr dirty="0" sz="1200" spc="-480">
                <a:solidFill>
                  <a:srgbClr val="24B35D"/>
                </a:solidFill>
                <a:latin typeface="細明體"/>
                <a:cs typeface="細明體"/>
              </a:rPr>
              <a:t> </a:t>
            </a:r>
            <a:r>
              <a:rPr dirty="0" sz="1200" spc="-50">
                <a:solidFill>
                  <a:srgbClr val="EF4438"/>
                </a:solidFill>
                <a:latin typeface="細明體"/>
                <a:cs typeface="細明體"/>
              </a:rPr>
              <a:t>＋</a:t>
            </a:r>
            <a:r>
              <a:rPr dirty="0" sz="1200" spc="-160">
                <a:solidFill>
                  <a:srgbClr val="262323"/>
                </a:solidFill>
                <a:latin typeface="細明體"/>
                <a:cs typeface="細明體"/>
              </a:rPr>
              <a:t>古</a:t>
            </a:r>
            <a:r>
              <a:rPr dirty="0" sz="1200" spc="-540">
                <a:solidFill>
                  <a:srgbClr val="262323"/>
                </a:solidFill>
                <a:latin typeface="細明體"/>
                <a:cs typeface="細明體"/>
              </a:rPr>
              <a:t>已</a:t>
            </a:r>
            <a:endParaRPr sz="1200">
              <a:latin typeface="細明體"/>
              <a:cs typeface="細明體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8275" y="736505"/>
            <a:ext cx="7254875" cy="711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15"/>
              </a:lnSpc>
            </a:pPr>
            <a:r>
              <a:rPr dirty="0" sz="650" spc="-45">
                <a:solidFill>
                  <a:srgbClr val="606060"/>
                </a:solidFill>
                <a:latin typeface="Times New Roman"/>
                <a:cs typeface="Times New Roman"/>
              </a:rPr>
              <a:t>by</a:t>
            </a:r>
            <a:r>
              <a:rPr dirty="0" sz="650" spc="-45">
                <a:solidFill>
                  <a:srgbClr val="606060"/>
                </a:solidFill>
                <a:latin typeface="Times New Roman"/>
                <a:cs typeface="Times New Roman"/>
              </a:rPr>
              <a:t> </a:t>
            </a:r>
            <a:r>
              <a:rPr dirty="0" sz="950" spc="-545">
                <a:solidFill>
                  <a:srgbClr val="242D66"/>
                </a:solidFill>
                <a:latin typeface="細明體"/>
                <a:cs typeface="細明體"/>
              </a:rPr>
              <a:t>／</a:t>
            </a:r>
            <a:r>
              <a:rPr dirty="0" sz="950" spc="-750">
                <a:solidFill>
                  <a:srgbClr val="242D66"/>
                </a:solidFill>
                <a:latin typeface="細明體"/>
                <a:cs typeface="細明體"/>
              </a:rPr>
              <a:t>，</a:t>
            </a:r>
            <a:r>
              <a:rPr dirty="0" sz="950" spc="125">
                <a:solidFill>
                  <a:srgbClr val="242D66"/>
                </a:solidFill>
                <a:latin typeface="細明體"/>
                <a:cs typeface="細明體"/>
              </a:rPr>
              <a:t>帶</a:t>
            </a:r>
            <a:r>
              <a:rPr dirty="0" sz="650" spc="25">
                <a:solidFill>
                  <a:srgbClr val="606060"/>
                </a:solidFill>
                <a:latin typeface="Times New Roman"/>
                <a:cs typeface="Times New Roman"/>
              </a:rPr>
              <a:t>technologies</a:t>
            </a:r>
            <a:endParaRPr sz="650">
              <a:latin typeface="Times New Roman"/>
              <a:cs typeface="Times New Roman"/>
            </a:endParaRPr>
          </a:p>
          <a:p>
            <a:pPr marL="3105785">
              <a:lnSpc>
                <a:spcPts val="4615"/>
              </a:lnSpc>
            </a:pPr>
            <a:r>
              <a:rPr dirty="0" sz="3350" spc="-24250">
                <a:solidFill>
                  <a:srgbClr val="3F3D3D"/>
                </a:solidFill>
                <a:latin typeface="細明體"/>
                <a:cs typeface="細明體"/>
              </a:rPr>
              <a:t>：</a:t>
            </a:r>
            <a:r>
              <a:rPr dirty="0" sz="3350" spc="710">
                <a:solidFill>
                  <a:srgbClr val="3F3D3D"/>
                </a:solidFill>
                <a:latin typeface="細明體"/>
                <a:cs typeface="細明體"/>
              </a:rPr>
              <a:t>盛</a:t>
            </a:r>
            <a:r>
              <a:rPr dirty="0" sz="3350" spc="570">
                <a:solidFill>
                  <a:srgbClr val="496483"/>
                </a:solidFill>
                <a:latin typeface="細明體"/>
                <a:cs typeface="細明體"/>
              </a:rPr>
              <a:t>行</a:t>
            </a:r>
            <a:r>
              <a:rPr dirty="0" sz="3950" spc="-700">
                <a:solidFill>
                  <a:srgbClr val="496483"/>
                </a:solidFill>
                <a:latin typeface="Arial"/>
                <a:cs typeface="Arial"/>
              </a:rPr>
              <a:t>T</a:t>
            </a:r>
            <a:endParaRPr sz="3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1276" y="1560612"/>
            <a:ext cx="1040765" cy="234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50" spc="-210">
                <a:solidFill>
                  <a:srgbClr val="A5BACC"/>
                </a:solidFill>
                <a:latin typeface="Arial"/>
                <a:cs typeface="Arial"/>
              </a:rPr>
              <a:t>10</a:t>
            </a:r>
            <a:r>
              <a:rPr dirty="0" sz="1550" spc="-85">
                <a:solidFill>
                  <a:srgbClr val="A5BACC"/>
                </a:solidFill>
                <a:latin typeface="Arial"/>
                <a:cs typeface="Arial"/>
              </a:rPr>
              <a:t> </a:t>
            </a:r>
            <a:r>
              <a:rPr dirty="0" sz="1550" spc="-100">
                <a:solidFill>
                  <a:srgbClr val="A5BACC"/>
                </a:solidFill>
                <a:latin typeface="Arial"/>
                <a:cs typeface="Arial"/>
              </a:rPr>
              <a:t>Mb</a:t>
            </a:r>
            <a:r>
              <a:rPr dirty="0" sz="1550" spc="-160">
                <a:solidFill>
                  <a:srgbClr val="A5BACC"/>
                </a:solidFill>
                <a:latin typeface="Arial"/>
                <a:cs typeface="Arial"/>
              </a:rPr>
              <a:t> </a:t>
            </a:r>
            <a:r>
              <a:rPr dirty="0" sz="1650" spc="-90">
                <a:solidFill>
                  <a:srgbClr val="A5BACC"/>
                </a:solidFill>
                <a:latin typeface="Times New Roman"/>
                <a:cs typeface="Times New Roman"/>
              </a:rPr>
              <a:t>to</a:t>
            </a:r>
            <a:r>
              <a:rPr dirty="0" sz="1650" spc="5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1550" spc="-200">
                <a:solidFill>
                  <a:srgbClr val="A5BACC"/>
                </a:solidFill>
                <a:latin typeface="Arial"/>
                <a:cs typeface="Arial"/>
              </a:rPr>
              <a:t>1</a:t>
            </a:r>
            <a:r>
              <a:rPr dirty="0" sz="1550" spc="-270">
                <a:solidFill>
                  <a:srgbClr val="A5BACC"/>
                </a:solidFill>
                <a:latin typeface="Arial"/>
                <a:cs typeface="Arial"/>
              </a:rPr>
              <a:t> </a:t>
            </a:r>
            <a:r>
              <a:rPr dirty="0" sz="1550" spc="-200">
                <a:solidFill>
                  <a:srgbClr val="A5BACC"/>
                </a:solidFill>
                <a:latin typeface="Arial"/>
                <a:cs typeface="Arial"/>
              </a:rPr>
              <a:t>Gb</a:t>
            </a:r>
            <a:endParaRPr sz="1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90420" y="1817215"/>
            <a:ext cx="1450975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-55">
                <a:solidFill>
                  <a:srgbClr val="A5BACC"/>
                </a:solidFill>
                <a:latin typeface="Arial"/>
                <a:cs typeface="Arial"/>
              </a:rPr>
              <a:t>100</a:t>
            </a:r>
            <a:r>
              <a:rPr dirty="0" sz="700" spc="25">
                <a:solidFill>
                  <a:srgbClr val="A5BACC"/>
                </a:solidFill>
                <a:latin typeface="Arial"/>
                <a:cs typeface="Arial"/>
              </a:rPr>
              <a:t> </a:t>
            </a:r>
            <a:r>
              <a:rPr dirty="0" sz="650" spc="5">
                <a:solidFill>
                  <a:srgbClr val="A5BACC"/>
                </a:solidFill>
                <a:latin typeface="Times New Roman"/>
                <a:cs typeface="Times New Roman"/>
              </a:rPr>
              <a:t>fold</a:t>
            </a:r>
            <a:r>
              <a:rPr dirty="0" sz="650" spc="-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scaling</a:t>
            </a:r>
            <a:r>
              <a:rPr dirty="0" sz="650" spc="4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50">
                <a:solidFill>
                  <a:srgbClr val="A5BACC"/>
                </a:solidFill>
                <a:latin typeface="Times New Roman"/>
                <a:cs typeface="Times New Roman"/>
              </a:rPr>
              <a:t>means</a:t>
            </a:r>
            <a:r>
              <a:rPr dirty="0" sz="650" spc="-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-10">
                <a:solidFill>
                  <a:srgbClr val="A5BACC"/>
                </a:solidFill>
                <a:latin typeface="Times New Roman"/>
                <a:cs typeface="Times New Roman"/>
              </a:rPr>
              <a:t>you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can</a:t>
            </a:r>
            <a:r>
              <a:rPr dirty="0" sz="650" spc="4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ch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400" spc="280">
                <a:solidFill>
                  <a:srgbClr val="A5BACC"/>
                </a:solidFill>
                <a:latin typeface="細明體"/>
                <a:cs typeface="細明體"/>
              </a:rPr>
              <a:t>但</a:t>
            </a:r>
            <a:r>
              <a:rPr dirty="0" sz="650" spc="165">
                <a:solidFill>
                  <a:srgbClr val="A5BACC"/>
                </a:solidFill>
                <a:latin typeface="Times New Roman"/>
                <a:cs typeface="Times New Roman"/>
              </a:rPr>
              <a:t>e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85848" y="1851003"/>
            <a:ext cx="1379220" cy="215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the</a:t>
            </a:r>
            <a:r>
              <a:rPr dirty="0" sz="650" spc="-3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amount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-30">
                <a:solidFill>
                  <a:srgbClr val="A5BACC"/>
                </a:solidFill>
                <a:latin typeface="Times New Roman"/>
                <a:cs typeface="Times New Roman"/>
              </a:rPr>
              <a:t>of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sequencing</a:t>
            </a:r>
            <a:r>
              <a:rPr dirty="0" sz="650" spc="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15">
                <a:solidFill>
                  <a:srgbClr val="A5BACC"/>
                </a:solidFill>
                <a:latin typeface="Times New Roman"/>
                <a:cs typeface="Times New Roman"/>
              </a:rPr>
              <a:t>th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r</a:t>
            </a:r>
            <a:r>
              <a:rPr dirty="0" sz="1500" spc="-1105">
                <a:solidFill>
                  <a:srgbClr val="A5BACC"/>
                </a:solidFill>
                <a:latin typeface="細明體"/>
                <a:cs typeface="細明體"/>
              </a:rPr>
              <a:t>。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ughpυt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81276" y="1974447"/>
            <a:ext cx="1349375" cy="215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required</a:t>
            </a:r>
            <a:r>
              <a:rPr dirty="0" sz="650" spc="6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-40">
                <a:solidFill>
                  <a:srgbClr val="A5BACC"/>
                </a:solidFill>
                <a:latin typeface="Times New Roman"/>
                <a:cs typeface="Times New Roman"/>
              </a:rPr>
              <a:t>f</a:t>
            </a:r>
            <a:r>
              <a:rPr dirty="0" sz="1500" spc="-1140">
                <a:solidFill>
                  <a:srgbClr val="A5BACC"/>
                </a:solidFill>
                <a:latin typeface="細明體"/>
                <a:cs typeface="細明體"/>
              </a:rPr>
              <a:t>。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r</a:t>
            </a:r>
            <a:r>
              <a:rPr dirty="0" sz="650" spc="-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your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•pec1fic</a:t>
            </a:r>
            <a:r>
              <a:rPr dirty="0" sz="650" spc="-4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15">
                <a:solidFill>
                  <a:srgbClr val="A5BACC"/>
                </a:solidFill>
                <a:latin typeface="Times New Roman"/>
                <a:cs typeface="Times New Roman"/>
              </a:rPr>
              <a:t>application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1620" y="2628737"/>
            <a:ext cx="1201420" cy="5759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60">
                <a:solidFill>
                  <a:srgbClr val="505050"/>
                </a:solidFill>
                <a:latin typeface="Arial"/>
                <a:cs typeface="Arial"/>
              </a:rPr>
              <a:t>ION</a:t>
            </a:r>
            <a:r>
              <a:rPr dirty="0" sz="900" spc="-35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dirty="0" sz="900" spc="-35">
                <a:solidFill>
                  <a:srgbClr val="3F3D3D"/>
                </a:solidFill>
                <a:latin typeface="Arial"/>
                <a:cs typeface="Arial"/>
              </a:rPr>
              <a:t>P</a:t>
            </a:r>
            <a:r>
              <a:rPr dirty="0" sz="900" spc="-60">
                <a:solidFill>
                  <a:srgbClr val="606060"/>
                </a:solidFill>
                <a:latin typeface="Arial"/>
                <a:cs typeface="Arial"/>
              </a:rPr>
              <a:t>GM"'</a:t>
            </a:r>
            <a:r>
              <a:rPr dirty="0" sz="900" spc="-35">
                <a:solidFill>
                  <a:srgbClr val="606060"/>
                </a:solidFill>
                <a:latin typeface="Arial"/>
                <a:cs typeface="Arial"/>
              </a:rPr>
              <a:t> </a:t>
            </a:r>
            <a:r>
              <a:rPr dirty="0" sz="900" spc="-35">
                <a:solidFill>
                  <a:srgbClr val="707072"/>
                </a:solidFill>
                <a:latin typeface="Arial"/>
                <a:cs typeface="Arial"/>
              </a:rPr>
              <a:t>S</a:t>
            </a:r>
            <a:r>
              <a:rPr dirty="0" sz="900" spc="-100">
                <a:solidFill>
                  <a:srgbClr val="505050"/>
                </a:solidFill>
                <a:latin typeface="Arial"/>
                <a:cs typeface="Arial"/>
              </a:rPr>
              <a:t>EQ</a:t>
            </a:r>
            <a:r>
              <a:rPr dirty="0" sz="900" spc="-85">
                <a:solidFill>
                  <a:srgbClr val="505050"/>
                </a:solidFill>
                <a:latin typeface="Arial"/>
                <a:cs typeface="Arial"/>
              </a:rPr>
              <a:t>U</a:t>
            </a:r>
            <a:r>
              <a:rPr dirty="0" sz="900" spc="-70">
                <a:solidFill>
                  <a:srgbClr val="262323"/>
                </a:solidFill>
                <a:latin typeface="Arial"/>
                <a:cs typeface="Arial"/>
              </a:rPr>
              <a:t>E</a:t>
            </a:r>
            <a:r>
              <a:rPr dirty="0" sz="900" spc="-75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dirty="0" sz="900" spc="-5">
                <a:solidFill>
                  <a:srgbClr val="707072"/>
                </a:solidFill>
                <a:latin typeface="Arial"/>
                <a:cs typeface="Arial"/>
              </a:rPr>
              <a:t>C</a:t>
            </a:r>
            <a:r>
              <a:rPr dirty="0" sz="900" spc="-110">
                <a:solidFill>
                  <a:srgbClr val="505050"/>
                </a:solidFill>
                <a:latin typeface="Arial"/>
                <a:cs typeface="Arial"/>
              </a:rPr>
              <a:t>ER</a:t>
            </a:r>
            <a:endParaRPr sz="900">
              <a:latin typeface="Arial"/>
              <a:cs typeface="Arial"/>
            </a:endParaRPr>
          </a:p>
          <a:p>
            <a:pPr marL="12700" marR="606425">
              <a:lnSpc>
                <a:spcPct val="112500"/>
              </a:lnSpc>
              <a:spcBef>
                <a:spcPts val="245"/>
              </a:spcBef>
            </a:pPr>
            <a:r>
              <a:rPr dirty="0" sz="600" spc="-70">
                <a:solidFill>
                  <a:srgbClr val="9A9EA0"/>
                </a:solidFill>
                <a:latin typeface="Arial"/>
                <a:cs typeface="Arial"/>
              </a:rPr>
              <a:t>SMALL</a:t>
            </a:r>
            <a:r>
              <a:rPr dirty="0" sz="600" spc="-20">
                <a:solidFill>
                  <a:srgbClr val="9A9EA0"/>
                </a:solidFill>
                <a:latin typeface="Arial"/>
                <a:cs typeface="Arial"/>
              </a:rPr>
              <a:t> </a:t>
            </a:r>
            <a:r>
              <a:rPr dirty="0" sz="600" spc="-95">
                <a:solidFill>
                  <a:srgbClr val="9A9EA0"/>
                </a:solidFill>
                <a:latin typeface="Arial"/>
                <a:cs typeface="Arial"/>
              </a:rPr>
              <a:t>GENOMES</a:t>
            </a:r>
            <a:r>
              <a:rPr dirty="0" sz="600" spc="-35">
                <a:solidFill>
                  <a:srgbClr val="9A9EA0"/>
                </a:solidFill>
                <a:latin typeface="Arial"/>
                <a:cs typeface="Arial"/>
              </a:rPr>
              <a:t> </a:t>
            </a:r>
            <a:r>
              <a:rPr dirty="0" sz="600" spc="-90">
                <a:solidFill>
                  <a:srgbClr val="9A9EA0"/>
                </a:solidFill>
                <a:latin typeface="Arial"/>
                <a:cs typeface="Arial"/>
              </a:rPr>
              <a:t>SETS</a:t>
            </a:r>
            <a:r>
              <a:rPr dirty="0" sz="600" spc="-35">
                <a:solidFill>
                  <a:srgbClr val="9A9EA0"/>
                </a:solidFill>
                <a:latin typeface="Arial"/>
                <a:cs typeface="Arial"/>
              </a:rPr>
              <a:t> </a:t>
            </a:r>
            <a:r>
              <a:rPr dirty="0" sz="600" spc="-100">
                <a:solidFill>
                  <a:srgbClr val="9A9EA0"/>
                </a:solidFill>
                <a:latin typeface="Arial"/>
                <a:cs typeface="Arial"/>
              </a:rPr>
              <a:t>OF</a:t>
            </a:r>
            <a:r>
              <a:rPr dirty="0" sz="600" spc="-90">
                <a:solidFill>
                  <a:srgbClr val="9A9EA0"/>
                </a:solidFill>
                <a:latin typeface="Arial"/>
                <a:cs typeface="Arial"/>
              </a:rPr>
              <a:t> </a:t>
            </a:r>
            <a:r>
              <a:rPr dirty="0" sz="600" spc="-85">
                <a:solidFill>
                  <a:srgbClr val="9A9EA0"/>
                </a:solidFill>
                <a:latin typeface="Arial"/>
                <a:cs typeface="Arial"/>
              </a:rPr>
              <a:t>GENES</a:t>
            </a:r>
            <a:r>
              <a:rPr dirty="0" sz="600" spc="-35">
                <a:solidFill>
                  <a:srgbClr val="9A9EA0"/>
                </a:solidFill>
                <a:latin typeface="Arial"/>
                <a:cs typeface="Arial"/>
              </a:rPr>
              <a:t> </a:t>
            </a:r>
            <a:r>
              <a:rPr dirty="0" sz="600" spc="-105">
                <a:solidFill>
                  <a:srgbClr val="9A9EA0"/>
                </a:solidFill>
                <a:latin typeface="Arial"/>
                <a:cs typeface="Arial"/>
              </a:rPr>
              <a:t>GENE</a:t>
            </a:r>
            <a:r>
              <a:rPr dirty="0" sz="600" spc="-35">
                <a:solidFill>
                  <a:srgbClr val="9A9EA0"/>
                </a:solidFill>
                <a:latin typeface="Arial"/>
                <a:cs typeface="Arial"/>
              </a:rPr>
              <a:t> </a:t>
            </a:r>
            <a:r>
              <a:rPr dirty="0" sz="600" spc="-90">
                <a:solidFill>
                  <a:srgbClr val="9A9EA0"/>
                </a:solidFill>
                <a:latin typeface="Arial"/>
                <a:cs typeface="Arial"/>
              </a:rPr>
              <a:t>EXPRESSION</a:t>
            </a:r>
            <a:endParaRPr sz="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600" spc="-85">
                <a:solidFill>
                  <a:srgbClr val="9A9EA0"/>
                </a:solidFill>
                <a:latin typeface="Arial"/>
                <a:cs typeface="Arial"/>
              </a:rPr>
              <a:t>C</a:t>
            </a:r>
            <a:r>
              <a:rPr dirty="0" sz="600" spc="-40">
                <a:solidFill>
                  <a:srgbClr val="9A9EA0"/>
                </a:solidFill>
                <a:latin typeface="Arial"/>
                <a:cs typeface="Arial"/>
              </a:rPr>
              <a:t>h</a:t>
            </a:r>
            <a:r>
              <a:rPr dirty="0" sz="600" spc="-45">
                <a:solidFill>
                  <a:srgbClr val="9A9EA0"/>
                </a:solidFill>
                <a:latin typeface="Arial"/>
                <a:cs typeface="Arial"/>
              </a:rPr>
              <a:t>IP</a:t>
            </a:r>
            <a:r>
              <a:rPr dirty="0" sz="600" spc="-45">
                <a:solidFill>
                  <a:srgbClr val="9A9EA0"/>
                </a:solidFill>
                <a:latin typeface="Arial"/>
                <a:cs typeface="Arial"/>
              </a:rPr>
              <a:t>-</a:t>
            </a:r>
            <a:r>
              <a:rPr dirty="0" sz="600" spc="-85">
                <a:solidFill>
                  <a:srgbClr val="A5BACC"/>
                </a:solidFill>
                <a:latin typeface="Arial"/>
                <a:cs typeface="Arial"/>
              </a:rPr>
              <a:t>S</a:t>
            </a:r>
            <a:r>
              <a:rPr dirty="0" sz="600" spc="-114">
                <a:solidFill>
                  <a:srgbClr val="9A9EA0"/>
                </a:solidFill>
                <a:latin typeface="Arial"/>
                <a:cs typeface="Arial"/>
              </a:rPr>
              <a:t>EO</a:t>
            </a:r>
            <a:endParaRPr sz="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40528" y="1595305"/>
            <a:ext cx="2807335" cy="930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013460" algn="l"/>
              </a:tabLst>
            </a:pPr>
            <a:r>
              <a:rPr dirty="0" sz="1850" spc="950">
                <a:solidFill>
                  <a:srgbClr val="828282"/>
                </a:solidFill>
                <a:latin typeface="Arial"/>
                <a:cs typeface="Arial"/>
              </a:rPr>
              <a:t>j</a:t>
            </a:r>
            <a:r>
              <a:rPr dirty="0" sz="500" spc="685">
                <a:solidFill>
                  <a:srgbClr val="828282"/>
                </a:solidFill>
                <a:latin typeface="細明體"/>
                <a:cs typeface="細明體"/>
              </a:rPr>
              <a:t>叫</a:t>
            </a:r>
            <a:r>
              <a:rPr dirty="0" sz="600" spc="1000">
                <a:solidFill>
                  <a:srgbClr val="9A9EA0"/>
                </a:solidFill>
                <a:latin typeface="Times New Roman"/>
                <a:cs typeface="Times New Roman"/>
              </a:rPr>
              <a:t>b</a:t>
            </a:r>
            <a:r>
              <a:rPr dirty="0" sz="600">
                <a:solidFill>
                  <a:srgbClr val="9A9EA0"/>
                </a:solidFill>
                <a:latin typeface="Times New Roman"/>
                <a:cs typeface="Times New Roman"/>
              </a:rPr>
              <a:t>	</a:t>
            </a:r>
            <a:r>
              <a:rPr dirty="0" sz="3250" spc="1355">
                <a:solidFill>
                  <a:srgbClr val="3F3D3D"/>
                </a:solidFill>
                <a:latin typeface="細明體"/>
                <a:cs typeface="細明體"/>
              </a:rPr>
              <a:t>盛</a:t>
            </a:r>
            <a:r>
              <a:rPr dirty="0" sz="3250" spc="635">
                <a:solidFill>
                  <a:srgbClr val="496483"/>
                </a:solidFill>
                <a:latin typeface="細明體"/>
                <a:cs typeface="細明體"/>
              </a:rPr>
              <a:t>行</a:t>
            </a:r>
            <a:r>
              <a:rPr dirty="0" sz="3250" spc="2275">
                <a:solidFill>
                  <a:srgbClr val="496483"/>
                </a:solidFill>
                <a:latin typeface="細明體"/>
                <a:cs typeface="細明體"/>
              </a:rPr>
              <a:t>？</a:t>
            </a:r>
            <a:endParaRPr sz="3250">
              <a:latin typeface="細明體"/>
              <a:cs typeface="細明體"/>
            </a:endParaRPr>
          </a:p>
          <a:p>
            <a:pPr algn="ctr" marL="603885">
              <a:lnSpc>
                <a:spcPct val="100000"/>
              </a:lnSpc>
              <a:spcBef>
                <a:spcPts val="1350"/>
              </a:spcBef>
            </a:pPr>
            <a:r>
              <a:rPr dirty="0" sz="2100" spc="-1764">
                <a:solidFill>
                  <a:srgbClr val="A5BACC"/>
                </a:solidFill>
                <a:latin typeface="細明體"/>
                <a:cs typeface="細明體"/>
              </a:rPr>
              <a:t>－－</a:t>
            </a:r>
            <a:endParaRPr sz="2100">
              <a:latin typeface="細明體"/>
              <a:cs typeface="細明體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40528" y="2350421"/>
            <a:ext cx="516890" cy="146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50" spc="-280">
                <a:solidFill>
                  <a:srgbClr val="9A9EA0"/>
                </a:solidFill>
                <a:latin typeface="細明體"/>
                <a:cs typeface="細明體"/>
              </a:rPr>
              <a:t>法</a:t>
            </a:r>
            <a:r>
              <a:rPr dirty="0" sz="950" spc="-280">
                <a:solidFill>
                  <a:srgbClr val="9A9EA0"/>
                </a:solidFill>
                <a:latin typeface="細明體"/>
                <a:cs typeface="細明體"/>
              </a:rPr>
              <a:t> </a:t>
            </a:r>
            <a:r>
              <a:rPr dirty="0" sz="950" spc="-150">
                <a:solidFill>
                  <a:srgbClr val="9A9EA0"/>
                </a:solidFill>
                <a:latin typeface="細明體"/>
                <a:cs typeface="細明體"/>
              </a:rPr>
              <a:t> </a:t>
            </a:r>
            <a:r>
              <a:rPr dirty="0" sz="550" spc="-25">
                <a:solidFill>
                  <a:srgbClr val="828282"/>
                </a:solidFill>
                <a:latin typeface="Times New Roman"/>
                <a:cs typeface="Times New Roman"/>
              </a:rPr>
              <a:t>1</a:t>
            </a:r>
            <a:r>
              <a:rPr dirty="0" sz="400" spc="1060">
                <a:solidFill>
                  <a:srgbClr val="828282"/>
                </a:solidFill>
                <a:latin typeface="細明體"/>
                <a:cs typeface="細明體"/>
              </a:rPr>
              <a:t>叫</a:t>
            </a:r>
            <a:r>
              <a:rPr dirty="0" sz="400" spc="-45">
                <a:solidFill>
                  <a:srgbClr val="828282"/>
                </a:solidFill>
                <a:latin typeface="細明體"/>
                <a:cs typeface="細明體"/>
              </a:rPr>
              <a:t> </a:t>
            </a:r>
            <a:r>
              <a:rPr dirty="0" sz="750" spc="140">
                <a:solidFill>
                  <a:srgbClr val="505050"/>
                </a:solidFill>
                <a:latin typeface="Times New Roman"/>
                <a:cs typeface="Times New Roman"/>
              </a:rPr>
              <a:t>3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208523" y="2671442"/>
            <a:ext cx="2029460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739900" algn="l"/>
              </a:tabLst>
            </a:pPr>
            <a:r>
              <a:rPr dirty="0" baseline="4273" sz="975" spc="97">
                <a:solidFill>
                  <a:srgbClr val="3F3D3D"/>
                </a:solidFill>
                <a:latin typeface="Times New Roman"/>
                <a:cs typeface="Times New Roman"/>
              </a:rPr>
              <a:t>R</a:t>
            </a:r>
            <a:r>
              <a:rPr dirty="0" baseline="4273" sz="975" spc="44">
                <a:solidFill>
                  <a:srgbClr val="606060"/>
                </a:solidFill>
                <a:latin typeface="Times New Roman"/>
                <a:cs typeface="Times New Roman"/>
              </a:rPr>
              <a:t>ea</a:t>
            </a:r>
            <a:r>
              <a:rPr dirty="0" baseline="4273" sz="975" spc="60">
                <a:solidFill>
                  <a:srgbClr val="606060"/>
                </a:solidFill>
                <a:latin typeface="Times New Roman"/>
                <a:cs typeface="Times New Roman"/>
              </a:rPr>
              <a:t>d</a:t>
            </a:r>
            <a:r>
              <a:rPr dirty="0" baseline="4273" sz="975" spc="60">
                <a:solidFill>
                  <a:srgbClr val="606060"/>
                </a:solidFill>
                <a:latin typeface="Times New Roman"/>
                <a:cs typeface="Times New Roman"/>
              </a:rPr>
              <a:t> </a:t>
            </a:r>
            <a:r>
              <a:rPr dirty="0" baseline="4273" sz="975" spc="-67">
                <a:solidFill>
                  <a:srgbClr val="3F3D3D"/>
                </a:solidFill>
                <a:latin typeface="Times New Roman"/>
                <a:cs typeface="Times New Roman"/>
              </a:rPr>
              <a:t>L</a:t>
            </a:r>
            <a:r>
              <a:rPr dirty="0" baseline="4273" sz="975" spc="75">
                <a:solidFill>
                  <a:srgbClr val="606060"/>
                </a:solidFill>
                <a:latin typeface="Times New Roman"/>
                <a:cs typeface="Times New Roman"/>
              </a:rPr>
              <a:t>en</a:t>
            </a:r>
            <a:r>
              <a:rPr dirty="0" baseline="4273" sz="975" spc="37">
                <a:solidFill>
                  <a:srgbClr val="606060"/>
                </a:solidFill>
                <a:latin typeface="Times New Roman"/>
                <a:cs typeface="Times New Roman"/>
              </a:rPr>
              <a:t>g</a:t>
            </a:r>
            <a:r>
              <a:rPr dirty="0" baseline="4273" sz="975" spc="37">
                <a:solidFill>
                  <a:srgbClr val="262323"/>
                </a:solidFill>
                <a:latin typeface="Times New Roman"/>
                <a:cs typeface="Times New Roman"/>
              </a:rPr>
              <a:t>t</a:t>
            </a:r>
            <a:r>
              <a:rPr dirty="0" baseline="4273" sz="975" spc="22">
                <a:solidFill>
                  <a:srgbClr val="505050"/>
                </a:solidFill>
                <a:latin typeface="Times New Roman"/>
                <a:cs typeface="Times New Roman"/>
              </a:rPr>
              <a:t>h</a:t>
            </a:r>
            <a:r>
              <a:rPr dirty="0" baseline="2923" sz="1425" spc="-577">
                <a:solidFill>
                  <a:srgbClr val="828282"/>
                </a:solidFill>
                <a:latin typeface="細明體"/>
                <a:cs typeface="細明體"/>
              </a:rPr>
              <a:t>：</a:t>
            </a:r>
            <a:r>
              <a:rPr dirty="0" baseline="2923" sz="1425" spc="-1642">
                <a:solidFill>
                  <a:srgbClr val="3F3D3D"/>
                </a:solidFill>
                <a:latin typeface="細明體"/>
                <a:cs typeface="細明體"/>
              </a:rPr>
              <a:t>。</a:t>
            </a:r>
            <a:r>
              <a:rPr dirty="0" baseline="5050" sz="825" spc="135">
                <a:solidFill>
                  <a:srgbClr val="3F3D3D"/>
                </a:solidFill>
                <a:latin typeface="Times New Roman"/>
                <a:cs typeface="Times New Roman"/>
              </a:rPr>
              <a:t>bp</a:t>
            </a:r>
            <a:r>
              <a:rPr dirty="0" baseline="5050" sz="825">
                <a:solidFill>
                  <a:srgbClr val="3F3D3D"/>
                </a:solidFill>
                <a:latin typeface="Times New Roman"/>
                <a:cs typeface="Times New Roman"/>
              </a:rPr>
              <a:t>  </a:t>
            </a:r>
            <a:r>
              <a:rPr dirty="0" baseline="5050" sz="825" spc="-97">
                <a:solidFill>
                  <a:srgbClr val="3F3D3D"/>
                </a:solidFill>
                <a:latin typeface="Times New Roman"/>
                <a:cs typeface="Times New Roman"/>
              </a:rPr>
              <a:t> </a:t>
            </a:r>
            <a:r>
              <a:rPr dirty="0" sz="1300" strike="sngStrike">
                <a:solidFill>
                  <a:srgbClr val="505050"/>
                </a:solidFill>
                <a:latin typeface="細明體"/>
                <a:cs typeface="細明體"/>
              </a:rPr>
              <a:t> 	</a:t>
            </a:r>
            <a:r>
              <a:rPr dirty="0" sz="1300" spc="-1495" strike="sngStrike">
                <a:solidFill>
                  <a:srgbClr val="505050"/>
                </a:solidFill>
                <a:latin typeface="細明體"/>
                <a:cs typeface="細明體"/>
              </a:rPr>
              <a:t>”</a:t>
            </a:r>
            <a:r>
              <a:rPr dirty="0" sz="1300" spc="-944" strike="noStrike">
                <a:solidFill>
                  <a:srgbClr val="505050"/>
                </a:solidFill>
                <a:latin typeface="細明體"/>
                <a:cs typeface="細明體"/>
              </a:rPr>
              <a:t>。</a:t>
            </a:r>
            <a:r>
              <a:rPr dirty="0" sz="550" spc="90" strike="noStrike">
                <a:solidFill>
                  <a:srgbClr val="505050"/>
                </a:solidFill>
                <a:latin typeface="Times New Roman"/>
                <a:cs typeface="Times New Roman"/>
              </a:rPr>
              <a:t>bp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31683" y="2747445"/>
            <a:ext cx="904240" cy="248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50" spc="75">
                <a:solidFill>
                  <a:srgbClr val="505050"/>
                </a:solidFill>
                <a:latin typeface="Times New Roman"/>
                <a:cs typeface="Times New Roman"/>
              </a:rPr>
              <a:t>400bp</a:t>
            </a:r>
            <a:r>
              <a:rPr dirty="0" sz="550" spc="75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dirty="0" sz="550" spc="35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dirty="0" sz="550" spc="915">
                <a:solidFill>
                  <a:srgbClr val="496483"/>
                </a:solidFill>
                <a:latin typeface="Times New Roman"/>
                <a:cs typeface="Times New Roman"/>
              </a:rPr>
              <a:t>-</a:t>
            </a:r>
            <a:endParaRPr sz="550">
              <a:latin typeface="Times New Roman"/>
              <a:cs typeface="Times New Roman"/>
            </a:endParaRPr>
          </a:p>
          <a:p>
            <a:pPr marL="30480">
              <a:lnSpc>
                <a:spcPct val="100000"/>
              </a:lnSpc>
              <a:spcBef>
                <a:spcPts val="425"/>
              </a:spcBef>
            </a:pPr>
            <a:r>
              <a:rPr dirty="0" sz="650" spc="20">
                <a:solidFill>
                  <a:srgbClr val="828282"/>
                </a:solidFill>
                <a:latin typeface="Times New Roman"/>
                <a:cs typeface="Times New Roman"/>
              </a:rPr>
              <a:t>2012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75452" y="2903633"/>
            <a:ext cx="461645" cy="146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5">
                <a:solidFill>
                  <a:srgbClr val="606060"/>
                </a:solidFill>
                <a:latin typeface="Times New Roman"/>
                <a:cs typeface="Times New Roman"/>
              </a:rPr>
              <a:t>4</a:t>
            </a:r>
            <a:r>
              <a:rPr dirty="0" sz="650" spc="-50">
                <a:solidFill>
                  <a:srgbClr val="606060"/>
                </a:solidFill>
                <a:latin typeface="Times New Roman"/>
                <a:cs typeface="Times New Roman"/>
              </a:rPr>
              <a:t> </a:t>
            </a:r>
            <a:r>
              <a:rPr dirty="0" sz="650" spc="80">
                <a:solidFill>
                  <a:srgbClr val="828282"/>
                </a:solidFill>
                <a:latin typeface="Times New Roman"/>
                <a:cs typeface="Times New Roman"/>
              </a:rPr>
              <a:t>2</a:t>
            </a:r>
            <a:r>
              <a:rPr dirty="0" sz="650">
                <a:solidFill>
                  <a:srgbClr val="828282"/>
                </a:solidFill>
                <a:latin typeface="Times New Roman"/>
                <a:cs typeface="Times New Roman"/>
              </a:rPr>
              <a:t>  </a:t>
            </a:r>
            <a:r>
              <a:rPr dirty="0" sz="650" spc="75">
                <a:solidFill>
                  <a:srgbClr val="828282"/>
                </a:solidFill>
                <a:latin typeface="Times New Roman"/>
                <a:cs typeface="Times New Roman"/>
              </a:rPr>
              <a:t> </a:t>
            </a:r>
            <a:r>
              <a:rPr dirty="0" sz="950" spc="1045">
                <a:solidFill>
                  <a:srgbClr val="9A9EA0"/>
                </a:solidFill>
                <a:latin typeface="細明體"/>
                <a:cs typeface="細明體"/>
              </a:rPr>
              <a:t>。</a:t>
            </a:r>
            <a:endParaRPr sz="950">
              <a:latin typeface="細明體"/>
              <a:cs typeface="細明體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28664" y="2765358"/>
            <a:ext cx="939800" cy="273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638810" algn="l"/>
              </a:tabLst>
            </a:pPr>
            <a:r>
              <a:rPr dirty="0" sz="1950" spc="-1415">
                <a:solidFill>
                  <a:srgbClr val="828282"/>
                </a:solidFill>
                <a:latin typeface="細明體"/>
                <a:cs typeface="細明體"/>
              </a:rPr>
              <a:t>。</a:t>
            </a:r>
            <a:r>
              <a:rPr dirty="0" sz="650" spc="35">
                <a:solidFill>
                  <a:srgbClr val="828282"/>
                </a:solidFill>
                <a:latin typeface="Times New Roman"/>
                <a:cs typeface="Times New Roman"/>
              </a:rPr>
              <a:t>2</a:t>
            </a:r>
            <a:r>
              <a:rPr dirty="0" sz="650" spc="-25">
                <a:solidFill>
                  <a:srgbClr val="828282"/>
                </a:solidFill>
                <a:latin typeface="Times New Roman"/>
                <a:cs typeface="Times New Roman"/>
              </a:rPr>
              <a:t> </a:t>
            </a:r>
            <a:r>
              <a:rPr dirty="0" sz="650" spc="-15">
                <a:solidFill>
                  <a:srgbClr val="828282"/>
                </a:solidFill>
                <a:latin typeface="Times New Roman"/>
                <a:cs typeface="Times New Roman"/>
              </a:rPr>
              <a:t>2011</a:t>
            </a:r>
            <a:r>
              <a:rPr dirty="0" sz="650">
                <a:solidFill>
                  <a:srgbClr val="828282"/>
                </a:solidFill>
                <a:latin typeface="Times New Roman"/>
                <a:cs typeface="Times New Roman"/>
              </a:rPr>
              <a:t>	</a:t>
            </a:r>
            <a:r>
              <a:rPr dirty="0" sz="1950" spc="-1450">
                <a:solidFill>
                  <a:srgbClr val="828282"/>
                </a:solidFill>
                <a:latin typeface="細明體"/>
                <a:cs typeface="細明體"/>
              </a:rPr>
              <a:t>。</a:t>
            </a:r>
            <a:r>
              <a:rPr dirty="0" sz="650" spc="25">
                <a:solidFill>
                  <a:srgbClr val="828282"/>
                </a:solidFill>
                <a:latin typeface="Times New Roman"/>
                <a:cs typeface="Times New Roman"/>
              </a:rPr>
              <a:t>4</a:t>
            </a:r>
            <a:r>
              <a:rPr dirty="0" sz="650" spc="-15">
                <a:solidFill>
                  <a:srgbClr val="828282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828282"/>
                </a:solidFill>
                <a:latin typeface="Times New Roman"/>
                <a:cs typeface="Times New Roman"/>
              </a:rPr>
              <a:t>2</a:t>
            </a:r>
            <a:r>
              <a:rPr dirty="0" sz="650" spc="-5">
                <a:solidFill>
                  <a:srgbClr val="828282"/>
                </a:solidFill>
                <a:latin typeface="Times New Roman"/>
                <a:cs typeface="Times New Roman"/>
              </a:rPr>
              <a:t>0</a:t>
            </a:r>
            <a:r>
              <a:rPr dirty="0" sz="400" spc="175">
                <a:solidFill>
                  <a:srgbClr val="828282"/>
                </a:solidFill>
                <a:latin typeface="細明體"/>
                <a:cs typeface="細明體"/>
              </a:rPr>
              <a:t>刊</a:t>
            </a:r>
            <a:endParaRPr sz="400">
              <a:latin typeface="細明體"/>
              <a:cs typeface="細明體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56579" y="3420186"/>
            <a:ext cx="3324225" cy="4927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370"/>
              </a:lnSpc>
            </a:pPr>
            <a:r>
              <a:rPr dirty="0" sz="2850" spc="65">
                <a:solidFill>
                  <a:srgbClr val="77AACF"/>
                </a:solidFill>
                <a:latin typeface="Arial"/>
                <a:cs typeface="Arial"/>
              </a:rPr>
              <a:t>90-</a:t>
            </a:r>
            <a:r>
              <a:rPr dirty="0" sz="2850" spc="204">
                <a:solidFill>
                  <a:srgbClr val="77AACF"/>
                </a:solidFill>
                <a:latin typeface="Arial"/>
                <a:cs typeface="Arial"/>
              </a:rPr>
              <a:t>m</a:t>
            </a:r>
            <a:r>
              <a:rPr dirty="0" sz="2850">
                <a:solidFill>
                  <a:srgbClr val="77AACF"/>
                </a:solidFill>
                <a:latin typeface="Arial"/>
                <a:cs typeface="Arial"/>
              </a:rPr>
              <a:t>in</a:t>
            </a:r>
            <a:r>
              <a:rPr dirty="0" sz="2850" spc="-130">
                <a:solidFill>
                  <a:srgbClr val="77AACF"/>
                </a:solidFill>
                <a:latin typeface="Arial"/>
                <a:cs typeface="Arial"/>
              </a:rPr>
              <a:t>u</a:t>
            </a:r>
            <a:r>
              <a:rPr dirty="0" sz="2850" spc="-50">
                <a:solidFill>
                  <a:srgbClr val="77AACF"/>
                </a:solidFill>
                <a:latin typeface="Arial"/>
                <a:cs typeface="Arial"/>
              </a:rPr>
              <a:t>te</a:t>
            </a:r>
            <a:r>
              <a:rPr dirty="0" sz="2850" spc="140">
                <a:solidFill>
                  <a:srgbClr val="77AACF"/>
                </a:solidFill>
                <a:latin typeface="Arial"/>
                <a:cs typeface="Arial"/>
              </a:rPr>
              <a:t> </a:t>
            </a:r>
            <a:r>
              <a:rPr dirty="0" sz="2850" spc="105">
                <a:solidFill>
                  <a:srgbClr val="77AACF"/>
                </a:solidFill>
                <a:latin typeface="Arial"/>
                <a:cs typeface="Arial"/>
              </a:rPr>
              <a:t>run</a:t>
            </a:r>
            <a:r>
              <a:rPr dirty="0" sz="2850" spc="-275">
                <a:solidFill>
                  <a:srgbClr val="77AACF"/>
                </a:solidFill>
                <a:latin typeface="Arial"/>
                <a:cs typeface="Arial"/>
              </a:rPr>
              <a:t> </a:t>
            </a:r>
            <a:r>
              <a:rPr dirty="0" sz="2850" spc="55">
                <a:solidFill>
                  <a:srgbClr val="77AACF"/>
                </a:solidFill>
                <a:latin typeface="Arial"/>
                <a:cs typeface="Arial"/>
              </a:rPr>
              <a:t>t</a:t>
            </a:r>
            <a:r>
              <a:rPr dirty="0" sz="2850" spc="80">
                <a:solidFill>
                  <a:srgbClr val="77AACF"/>
                </a:solidFill>
                <a:latin typeface="Arial"/>
                <a:cs typeface="Arial"/>
              </a:rPr>
              <a:t>i</a:t>
            </a:r>
            <a:r>
              <a:rPr dirty="0" sz="2850" spc="70">
                <a:solidFill>
                  <a:srgbClr val="77AACF"/>
                </a:solidFill>
                <a:latin typeface="Arial"/>
                <a:cs typeface="Arial"/>
              </a:rPr>
              <a:t>mes</a:t>
            </a:r>
            <a:endParaRPr sz="2850">
              <a:latin typeface="Arial"/>
              <a:cs typeface="Arial"/>
            </a:endParaRPr>
          </a:p>
          <a:p>
            <a:pPr marL="12700">
              <a:lnSpc>
                <a:spcPts val="850"/>
              </a:lnSpc>
            </a:pPr>
            <a:r>
              <a:rPr dirty="0" sz="650" spc="10">
                <a:solidFill>
                  <a:srgbClr val="A5BACC"/>
                </a:solidFill>
                <a:latin typeface="Times New Roman"/>
                <a:cs typeface="Times New Roman"/>
              </a:rPr>
              <a:t>Rapid</a:t>
            </a:r>
            <a:r>
              <a:rPr dirty="0" sz="650" spc="1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-1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60">
                <a:solidFill>
                  <a:srgbClr val="A5BACC"/>
                </a:solidFill>
                <a:latin typeface="Times New Roman"/>
                <a:cs typeface="Times New Roman"/>
              </a:rPr>
              <a:t>100-base</a:t>
            </a:r>
            <a:r>
              <a:rPr dirty="0" sz="650" spc="-2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50">
                <a:solidFill>
                  <a:srgbClr val="A5BACC"/>
                </a:solidFill>
                <a:latin typeface="Times New Roman"/>
                <a:cs typeface="Times New Roman"/>
              </a:rPr>
              <a:t>sequencing</a:t>
            </a:r>
            <a:r>
              <a:rPr dirty="0" sz="650" spc="6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40">
                <a:solidFill>
                  <a:srgbClr val="A5BACC"/>
                </a:solidFill>
                <a:latin typeface="Times New Roman"/>
                <a:cs typeface="Times New Roman"/>
              </a:rPr>
              <a:t>on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70">
                <a:solidFill>
                  <a:srgbClr val="A5BACC"/>
                </a:solidFill>
                <a:latin typeface="Times New Roman"/>
                <a:cs typeface="Times New Roman"/>
              </a:rPr>
              <a:t>the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10">
                <a:solidFill>
                  <a:srgbClr val="A5BACC"/>
                </a:solidFill>
                <a:latin typeface="Times New Roman"/>
                <a:cs typeface="Times New Roman"/>
              </a:rPr>
              <a:t>Ion</a:t>
            </a:r>
            <a:r>
              <a:rPr dirty="0" sz="650" spc="1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750" spc="10">
                <a:solidFill>
                  <a:srgbClr val="A5BACC"/>
                </a:solidFill>
                <a:latin typeface="Times New Roman"/>
                <a:cs typeface="Times New Roman"/>
              </a:rPr>
              <a:t>314•</a:t>
            </a:r>
            <a:r>
              <a:rPr dirty="0" sz="750" spc="-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Chip.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182359" y="4514089"/>
            <a:ext cx="1705610" cy="7092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145">
              <a:lnSpc>
                <a:spcPct val="100000"/>
              </a:lnSpc>
            </a:pPr>
            <a:r>
              <a:rPr dirty="0" sz="1550" spc="-80">
                <a:solidFill>
                  <a:srgbClr val="A5BACC"/>
                </a:solidFill>
                <a:latin typeface="Arial"/>
                <a:cs typeface="Arial"/>
              </a:rPr>
              <a:t>35-400*</a:t>
            </a:r>
            <a:r>
              <a:rPr dirty="0" sz="1550" spc="10">
                <a:solidFill>
                  <a:srgbClr val="A5BACC"/>
                </a:solidFill>
                <a:latin typeface="Arial"/>
                <a:cs typeface="Arial"/>
              </a:rPr>
              <a:t> </a:t>
            </a:r>
            <a:r>
              <a:rPr dirty="0" sz="1550" spc="-90">
                <a:solidFill>
                  <a:srgbClr val="A5BACC"/>
                </a:solidFill>
                <a:latin typeface="Arial"/>
                <a:cs typeface="Arial"/>
              </a:rPr>
              <a:t>bp</a:t>
            </a:r>
            <a:r>
              <a:rPr dirty="0" sz="1550" spc="-114">
                <a:solidFill>
                  <a:srgbClr val="A5BACC"/>
                </a:solidFill>
                <a:latin typeface="Arial"/>
                <a:cs typeface="Arial"/>
              </a:rPr>
              <a:t> </a:t>
            </a:r>
            <a:r>
              <a:rPr dirty="0" sz="1550" spc="-80">
                <a:solidFill>
                  <a:srgbClr val="A5BACC"/>
                </a:solidFill>
                <a:latin typeface="Arial"/>
                <a:cs typeface="Arial"/>
              </a:rPr>
              <a:t>reads</a:t>
            </a:r>
            <a:endParaRPr sz="1550">
              <a:latin typeface="Arial"/>
              <a:cs typeface="Arial"/>
            </a:endParaRPr>
          </a:p>
          <a:p>
            <a:pPr marL="12700" marR="58419" indent="4445">
              <a:lnSpc>
                <a:spcPts val="1010"/>
              </a:lnSpc>
              <a:spcBef>
                <a:spcPts val="70"/>
              </a:spcBef>
            </a:pPr>
            <a:r>
              <a:rPr dirty="0" sz="650" spc="-60">
                <a:solidFill>
                  <a:srgbClr val="A5BACC"/>
                </a:solidFill>
                <a:latin typeface="Times New Roman"/>
                <a:cs typeface="Times New Roman"/>
              </a:rPr>
              <a:t>If</a:t>
            </a:r>
            <a:r>
              <a:rPr dirty="0" sz="650" spc="-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your</a:t>
            </a:r>
            <a:r>
              <a:rPr dirty="0" sz="650" spc="-3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15">
                <a:solidFill>
                  <a:srgbClr val="A5BACC"/>
                </a:solidFill>
                <a:latin typeface="Times New Roman"/>
                <a:cs typeface="Times New Roman"/>
              </a:rPr>
              <a:t>application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requires</a:t>
            </a:r>
            <a:r>
              <a:rPr dirty="0" sz="650" spc="-1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50">
                <a:solidFill>
                  <a:srgbClr val="A5BACC"/>
                </a:solidFill>
                <a:latin typeface="Times New Roman"/>
                <a:cs typeface="Times New Roman"/>
              </a:rPr>
              <a:t>shor</a:t>
            </a:r>
            <a:r>
              <a:rPr dirty="0" sz="650" spc="50">
                <a:solidFill>
                  <a:srgbClr val="A5BACC"/>
                </a:solidFill>
                <a:latin typeface="Times New Roman"/>
                <a:cs typeface="Times New Roman"/>
              </a:rPr>
              <a:t>t</a:t>
            </a:r>
            <a:r>
              <a:rPr dirty="0" sz="650" spc="30">
                <a:solidFill>
                  <a:srgbClr val="85A1B3"/>
                </a:solidFill>
                <a:latin typeface="Times New Roman"/>
                <a:cs typeface="Times New Roman"/>
              </a:rPr>
              <a:t>-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read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40">
                <a:solidFill>
                  <a:srgbClr val="A5BACC"/>
                </a:solidFill>
                <a:latin typeface="Times New Roman"/>
                <a:cs typeface="Times New Roman"/>
              </a:rPr>
              <a:t>or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long-read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400" spc="245">
                <a:solidFill>
                  <a:srgbClr val="A5BACC"/>
                </a:solidFill>
                <a:latin typeface="細明體"/>
                <a:cs typeface="細明體"/>
              </a:rPr>
              <a:t>目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q</a:t>
            </a:r>
            <a:r>
              <a:rPr dirty="0" sz="400" spc="315">
                <a:solidFill>
                  <a:srgbClr val="A5BACC"/>
                </a:solidFill>
                <a:latin typeface="細明體"/>
                <a:cs typeface="細明體"/>
              </a:rPr>
              <a:t>四</a:t>
            </a:r>
            <a:r>
              <a:rPr dirty="0" sz="650" spc="-25">
                <a:solidFill>
                  <a:srgbClr val="A5BACC"/>
                </a:solidFill>
                <a:latin typeface="Times New Roman"/>
                <a:cs typeface="Times New Roman"/>
              </a:rPr>
              <a:t>nc1</a:t>
            </a:r>
            <a:r>
              <a:rPr dirty="0" sz="650" spc="-20">
                <a:solidFill>
                  <a:srgbClr val="A5BACC"/>
                </a:solidFill>
                <a:latin typeface="Times New Roman"/>
                <a:cs typeface="Times New Roman"/>
              </a:rPr>
              <a:t>ng</a:t>
            </a:r>
            <a:r>
              <a:rPr dirty="0" sz="650" spc="-7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1000" spc="-390">
                <a:solidFill>
                  <a:srgbClr val="A5BACC"/>
                </a:solidFill>
                <a:latin typeface="細明體"/>
                <a:cs typeface="細明體"/>
              </a:rPr>
              <a:t>，</a:t>
            </a:r>
            <a:r>
              <a:rPr dirty="0" sz="650" spc="100">
                <a:solidFill>
                  <a:srgbClr val="A5BACC"/>
                </a:solidFill>
                <a:latin typeface="Times New Roman"/>
                <a:cs typeface="Times New Roman"/>
              </a:rPr>
              <a:t>r</a:t>
            </a:r>
            <a:r>
              <a:rPr dirty="0" sz="650" spc="-9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single-end,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paired-</a:t>
            </a:r>
            <a:endParaRPr sz="650">
              <a:latin typeface="Times New Roman"/>
              <a:cs typeface="Times New Roman"/>
            </a:endParaRPr>
          </a:p>
          <a:p>
            <a:pPr marL="12700">
              <a:lnSpc>
                <a:spcPts val="900"/>
              </a:lnSpc>
            </a:pP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en</a:t>
            </a:r>
            <a:r>
              <a:rPr dirty="0" sz="650" spc="60">
                <a:solidFill>
                  <a:srgbClr val="A5BACC"/>
                </a:solidFill>
                <a:latin typeface="Times New Roman"/>
                <a:cs typeface="Times New Roman"/>
              </a:rPr>
              <a:t>d</a:t>
            </a:r>
            <a:r>
              <a:rPr dirty="0" sz="1000" spc="-390">
                <a:solidFill>
                  <a:srgbClr val="A5BACC"/>
                </a:solidFill>
                <a:latin typeface="細明體"/>
                <a:cs typeface="細明體"/>
              </a:rPr>
              <a:t>，</a:t>
            </a:r>
            <a:r>
              <a:rPr dirty="0" sz="650" spc="65">
                <a:solidFill>
                  <a:srgbClr val="A5BACC"/>
                </a:solidFill>
                <a:latin typeface="Times New Roman"/>
                <a:cs typeface="Times New Roman"/>
              </a:rPr>
              <a:t>r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mat</a:t>
            </a:r>
            <a:r>
              <a:rPr dirty="0" sz="650" spc="90">
                <a:solidFill>
                  <a:srgbClr val="A5BACC"/>
                </a:solidFill>
                <a:latin typeface="Times New Roman"/>
                <a:cs typeface="Times New Roman"/>
              </a:rPr>
              <a:t>e</a:t>
            </a:r>
            <a:r>
              <a:rPr dirty="0" sz="650" spc="70">
                <a:solidFill>
                  <a:srgbClr val="BFCFD6"/>
                </a:solidFill>
                <a:latin typeface="Times New Roman"/>
                <a:cs typeface="Times New Roman"/>
              </a:rPr>
              <a:t>-</a:t>
            </a:r>
            <a:r>
              <a:rPr dirty="0" sz="650" spc="5">
                <a:solidFill>
                  <a:srgbClr val="A5BACC"/>
                </a:solidFill>
                <a:latin typeface="Times New Roman"/>
                <a:cs typeface="Times New Roman"/>
              </a:rPr>
              <a:t>paired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-7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5BACC"/>
                </a:solidFill>
                <a:latin typeface="Times New Roman"/>
                <a:cs typeface="Times New Roman"/>
              </a:rPr>
              <a:t>sequencing,</a:t>
            </a:r>
            <a:r>
              <a:rPr dirty="0" sz="650" spc="4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the</a:t>
            </a:r>
            <a:r>
              <a:rPr dirty="0" sz="650" spc="4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-25">
                <a:solidFill>
                  <a:srgbClr val="A5BACC"/>
                </a:solidFill>
                <a:latin typeface="Times New Roman"/>
                <a:cs typeface="Times New Roman"/>
              </a:rPr>
              <a:t>Ion</a:t>
            </a:r>
            <a:r>
              <a:rPr dirty="0" sz="650" spc="4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>
                <a:solidFill>
                  <a:srgbClr val="A5BACC"/>
                </a:solidFill>
                <a:latin typeface="Times New Roman"/>
                <a:cs typeface="Times New Roman"/>
              </a:rPr>
              <a:t>PGM"</a:t>
            </a:r>
            <a:endParaRPr sz="6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Sequencer</a:t>
            </a:r>
            <a:r>
              <a:rPr dirty="0" sz="650" spc="-1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A5BACC"/>
                </a:solidFill>
                <a:latin typeface="Times New Roman"/>
                <a:cs typeface="Times New Roman"/>
              </a:rPr>
              <a:t>delivers</a:t>
            </a:r>
            <a:r>
              <a:rPr dirty="0" sz="650" spc="-40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5BACC"/>
                </a:solidFill>
                <a:latin typeface="Times New Roman"/>
                <a:cs typeface="Times New Roman"/>
              </a:rPr>
              <a:t>the</a:t>
            </a:r>
            <a:r>
              <a:rPr dirty="0" sz="650" spc="4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greatest</a:t>
            </a:r>
            <a:r>
              <a:rPr dirty="0" sz="650" spc="35">
                <a:solidFill>
                  <a:srgbClr val="A5BACC"/>
                </a:solidFill>
                <a:latin typeface="Times New Roman"/>
                <a:cs typeface="Times New Roman"/>
              </a:rPr>
              <a:t> </a:t>
            </a:r>
            <a:r>
              <a:rPr dirty="0" sz="700" spc="85">
                <a:solidFill>
                  <a:srgbClr val="A5BACC"/>
                </a:solidFill>
                <a:latin typeface="Arial"/>
                <a:cs typeface="Arial"/>
              </a:rPr>
              <a:t>f</a:t>
            </a:r>
            <a:r>
              <a:rPr dirty="0" sz="700" spc="-45">
                <a:solidFill>
                  <a:srgbClr val="A5BACC"/>
                </a:solidFill>
                <a:latin typeface="Arial"/>
                <a:cs typeface="Arial"/>
              </a:rPr>
              <a:t>l</a:t>
            </a:r>
            <a:r>
              <a:rPr dirty="0" sz="500" spc="145">
                <a:solidFill>
                  <a:srgbClr val="A5BACC"/>
                </a:solidFill>
                <a:latin typeface="細明體"/>
                <a:cs typeface="細明體"/>
              </a:rPr>
              <a:t>凹</a:t>
            </a:r>
            <a:r>
              <a:rPr dirty="0" sz="500" spc="75">
                <a:solidFill>
                  <a:srgbClr val="A5BACC"/>
                </a:solidFill>
                <a:latin typeface="細明體"/>
                <a:cs typeface="細明體"/>
              </a:rPr>
              <a:t>巾</a:t>
            </a:r>
            <a:r>
              <a:rPr dirty="0" sz="650" spc="-15">
                <a:solidFill>
                  <a:srgbClr val="A5BACC"/>
                </a:solidFill>
                <a:latin typeface="Times New Roman"/>
                <a:cs typeface="Times New Roman"/>
              </a:rPr>
              <a:t>ilit</a:t>
            </a:r>
            <a:r>
              <a:rPr dirty="0" sz="650" spc="0">
                <a:solidFill>
                  <a:srgbClr val="A5BACC"/>
                </a:solidFill>
                <a:latin typeface="Times New Roman"/>
                <a:cs typeface="Times New Roman"/>
              </a:rPr>
              <a:t>y</a:t>
            </a:r>
            <a:r>
              <a:rPr dirty="0" sz="650" spc="-45">
                <a:solidFill>
                  <a:srgbClr val="BFCFD6"/>
                </a:solidFill>
                <a:latin typeface="Times New Roman"/>
                <a:cs typeface="Times New Roman"/>
              </a:rPr>
              <a:t>,</a:t>
            </a:r>
            <a:endParaRPr sz="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70673"/>
            <a:ext cx="9144000" cy="47873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601553" y="209450"/>
            <a:ext cx="1600200" cy="825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300" spc="175">
                <a:solidFill>
                  <a:srgbClr val="8E5E4D"/>
                </a:solidFill>
                <a:latin typeface="Arial"/>
                <a:cs typeface="Arial"/>
              </a:rPr>
              <a:t>i</a:t>
            </a:r>
            <a:r>
              <a:rPr dirty="0" sz="6300" spc="204">
                <a:solidFill>
                  <a:srgbClr val="8E5E4D"/>
                </a:solidFill>
                <a:latin typeface="Arial"/>
                <a:cs typeface="Arial"/>
              </a:rPr>
              <a:t>o</a:t>
            </a:r>
            <a:r>
              <a:rPr dirty="0" sz="6300" spc="1545">
                <a:solidFill>
                  <a:srgbClr val="8E5E4D"/>
                </a:solidFill>
                <a:latin typeface="Arial"/>
                <a:cs typeface="Arial"/>
              </a:rPr>
              <a:t>n</a:t>
            </a:r>
            <a:r>
              <a:rPr dirty="0" sz="5800" spc="434">
                <a:solidFill>
                  <a:srgbClr val="7C4D38"/>
                </a:solidFill>
                <a:latin typeface="Arial"/>
                <a:cs typeface="Arial"/>
              </a:rPr>
              <a:t>t</a:t>
            </a:r>
            <a:endParaRPr sz="5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97667" y="137318"/>
            <a:ext cx="1811020" cy="920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50" spc="335">
                <a:solidFill>
                  <a:srgbClr val="7C4D38"/>
                </a:solidFill>
                <a:latin typeface="Times New Roman"/>
                <a:cs typeface="Times New Roman"/>
              </a:rPr>
              <a:t>r</a:t>
            </a:r>
            <a:r>
              <a:rPr dirty="0" sz="7050" spc="150">
                <a:solidFill>
                  <a:srgbClr val="7C4D38"/>
                </a:solidFill>
                <a:latin typeface="Times New Roman"/>
                <a:cs typeface="Times New Roman"/>
              </a:rPr>
              <a:t>r</a:t>
            </a:r>
            <a:r>
              <a:rPr dirty="0" sz="7050" spc="225">
                <a:solidFill>
                  <a:srgbClr val="A36E60"/>
                </a:solidFill>
                <a:latin typeface="Times New Roman"/>
                <a:cs typeface="Times New Roman"/>
              </a:rPr>
              <a:t>e</a:t>
            </a:r>
            <a:r>
              <a:rPr dirty="0" sz="7050" spc="130">
                <a:solidFill>
                  <a:srgbClr val="A36E60"/>
                </a:solidFill>
                <a:latin typeface="Times New Roman"/>
                <a:cs typeface="Times New Roman"/>
              </a:rPr>
              <a:t>n</a:t>
            </a:r>
            <a:r>
              <a:rPr dirty="0" sz="7050" spc="-160">
                <a:solidFill>
                  <a:srgbClr val="A36E60"/>
                </a:solidFill>
                <a:latin typeface="Times New Roman"/>
                <a:cs typeface="Times New Roman"/>
              </a:rPr>
              <a:t>t</a:t>
            </a:r>
            <a:endParaRPr sz="70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570"/>
              </a:lnSpc>
            </a:pPr>
            <a:r>
              <a:rPr dirty="0" sz="3300" spc="-2215">
                <a:solidFill>
                  <a:srgbClr val="FDA3B3"/>
                </a:solidFill>
              </a:rPr>
              <a:t>。</a:t>
            </a:r>
            <a:r>
              <a:rPr dirty="0" sz="3300" spc="-200">
                <a:solidFill>
                  <a:srgbClr val="21BFC1"/>
                </a:solidFill>
              </a:rPr>
              <a:t>＊</a:t>
            </a:r>
            <a:r>
              <a:rPr dirty="0" sz="3150" spc="155">
                <a:solidFill>
                  <a:srgbClr val="FDAC62"/>
                </a:solidFill>
                <a:latin typeface="Times New Roman"/>
                <a:cs typeface="Times New Roman"/>
              </a:rPr>
              <a:t>A</a:t>
            </a:r>
            <a:r>
              <a:rPr dirty="0" sz="3150" spc="204">
                <a:solidFill>
                  <a:srgbClr val="FDAC62"/>
                </a:solidFill>
                <a:latin typeface="Times New Roman"/>
                <a:cs typeface="Times New Roman"/>
              </a:rPr>
              <a:t> </a:t>
            </a:r>
            <a:r>
              <a:rPr dirty="0" sz="3150" spc="45">
                <a:solidFill>
                  <a:srgbClr val="B5978C"/>
                </a:solidFill>
                <a:latin typeface="Times New Roman"/>
                <a:cs typeface="Times New Roman"/>
              </a:rPr>
              <a:t>O</a:t>
            </a:r>
            <a:r>
              <a:rPr dirty="0" sz="3150" spc="275">
                <a:solidFill>
                  <a:srgbClr val="B5978C"/>
                </a:solidFill>
                <a:latin typeface="Times New Roman"/>
                <a:cs typeface="Times New Roman"/>
              </a:rPr>
              <a:t> </a:t>
            </a:r>
            <a:r>
              <a:rPr dirty="0" spc="750">
                <a:solidFill>
                  <a:srgbClr val="8064AE"/>
                </a:solidFill>
              </a:rPr>
              <a:t>×</a:t>
            </a:r>
            <a:r>
              <a:rPr dirty="0" spc="-459">
                <a:solidFill>
                  <a:srgbClr val="8064AE"/>
                </a:solidFill>
              </a:rPr>
              <a:t> </a:t>
            </a:r>
            <a:r>
              <a:rPr dirty="0" spc="-240">
                <a:solidFill>
                  <a:srgbClr val="1FBF9E"/>
                </a:solidFill>
              </a:rPr>
              <a:t>口</a:t>
            </a:r>
            <a:r>
              <a:rPr dirty="0" spc="-969">
                <a:solidFill>
                  <a:srgbClr val="1FBF9E"/>
                </a:solidFill>
              </a:rPr>
              <a:t> </a:t>
            </a:r>
            <a:r>
              <a:rPr dirty="0" spc="-130">
                <a:solidFill>
                  <a:srgbClr val="FFAF87"/>
                </a:solidFill>
              </a:rPr>
              <a:t>＋</a:t>
            </a:r>
            <a:r>
              <a:rPr dirty="0" spc="-405"/>
              <a:t>三</a:t>
            </a:r>
            <a:r>
              <a:rPr dirty="0" spc="-1470"/>
              <a:t>已</a:t>
            </a:r>
            <a:endParaRPr sz="3150">
              <a:latin typeface="Times New Roman"/>
              <a:cs typeface="Times New Roman"/>
            </a:endParaRPr>
          </a:p>
          <a:p>
            <a:pPr marL="1817370">
              <a:lnSpc>
                <a:spcPts val="5370"/>
              </a:lnSpc>
            </a:pPr>
            <a:r>
              <a:rPr dirty="0" sz="1650" spc="-114">
                <a:solidFill>
                  <a:srgbClr val="6D3D24"/>
                </a:solidFill>
                <a:latin typeface="Arial"/>
                <a:cs typeface="Arial"/>
              </a:rPr>
              <a:t>by</a:t>
            </a:r>
            <a:r>
              <a:rPr dirty="0" sz="1650" spc="-170">
                <a:solidFill>
                  <a:srgbClr val="6D3D24"/>
                </a:solidFill>
                <a:latin typeface="Arial"/>
                <a:cs typeface="Arial"/>
              </a:rPr>
              <a:t> </a:t>
            </a:r>
            <a:r>
              <a:rPr dirty="0" sz="4800" spc="-490">
                <a:solidFill>
                  <a:srgbClr val="5D414F"/>
                </a:solidFill>
              </a:rPr>
              <a:t>徉</a:t>
            </a:r>
            <a:r>
              <a:rPr dirty="0" sz="1500" spc="-15">
                <a:solidFill>
                  <a:srgbClr val="7C4D38"/>
                </a:solidFill>
                <a:latin typeface="Arial"/>
                <a:cs typeface="Arial"/>
              </a:rPr>
              <a:t>tec</a:t>
            </a:r>
            <a:r>
              <a:rPr dirty="0" sz="1500" spc="140">
                <a:solidFill>
                  <a:srgbClr val="7C4D38"/>
                </a:solidFill>
                <a:latin typeface="Arial"/>
                <a:cs typeface="Arial"/>
              </a:rPr>
              <a:t>h</a:t>
            </a:r>
            <a:r>
              <a:rPr dirty="0" sz="1500" spc="-35">
                <a:solidFill>
                  <a:srgbClr val="7C4D38"/>
                </a:solidFill>
                <a:latin typeface="Arial"/>
                <a:cs typeface="Arial"/>
              </a:rPr>
              <a:t>no</a:t>
            </a:r>
            <a:endParaRPr sz="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05790" y="569214"/>
            <a:ext cx="2886455" cy="25717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860036" y="330708"/>
            <a:ext cx="4139945" cy="25092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419855" y="760476"/>
            <a:ext cx="1295399" cy="12283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92451" y="3407664"/>
            <a:ext cx="5143499" cy="31173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642628" y="1987760"/>
            <a:ext cx="735330" cy="4730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 b="1">
                <a:latin typeface="Calibri"/>
                <a:cs typeface="Calibri"/>
              </a:rPr>
              <a:t>31</a:t>
            </a:r>
            <a:r>
              <a:rPr dirty="0" sz="1600" b="1">
                <a:latin typeface="Calibri"/>
                <a:cs typeface="Calibri"/>
              </a:rPr>
              <a:t>4</a:t>
            </a:r>
            <a:r>
              <a:rPr dirty="0" sz="1600" spc="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c</a:t>
            </a:r>
            <a:r>
              <a:rPr dirty="0" sz="1600" spc="-5" b="1">
                <a:latin typeface="Calibri"/>
                <a:cs typeface="Calibri"/>
              </a:rPr>
              <a:t>h</a:t>
            </a:r>
            <a:r>
              <a:rPr dirty="0" sz="1600" b="1">
                <a:latin typeface="Calibri"/>
                <a:cs typeface="Calibri"/>
              </a:rPr>
              <a:t>ip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600" spc="-5" b="1">
                <a:latin typeface="Calibri"/>
                <a:cs typeface="Calibri"/>
              </a:rPr>
              <a:t>31</a:t>
            </a:r>
            <a:r>
              <a:rPr dirty="0" sz="1600" b="1">
                <a:latin typeface="Calibri"/>
                <a:cs typeface="Calibri"/>
              </a:rPr>
              <a:t>6</a:t>
            </a:r>
            <a:r>
              <a:rPr dirty="0" sz="1600" spc="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c</a:t>
            </a:r>
            <a:r>
              <a:rPr dirty="0" sz="1600" spc="-5" b="1">
                <a:latin typeface="Calibri"/>
                <a:cs typeface="Calibri"/>
              </a:rPr>
              <a:t>h</a:t>
            </a:r>
            <a:r>
              <a:rPr dirty="0" sz="1600" b="1">
                <a:latin typeface="Calibri"/>
                <a:cs typeface="Calibri"/>
              </a:rPr>
              <a:t>ip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1148" y="118109"/>
            <a:ext cx="1880615" cy="7581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81534" y="135635"/>
            <a:ext cx="1799081" cy="6766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80975">
              <a:lnSpc>
                <a:spcPct val="100000"/>
              </a:lnSpc>
            </a:pPr>
            <a:r>
              <a:rPr dirty="0" sz="2400" spc="-10" b="1" u="none">
                <a:solidFill>
                  <a:srgbClr val="FFFF00"/>
                </a:solidFill>
                <a:latin typeface="Calibri"/>
                <a:cs typeface="Calibri"/>
              </a:rPr>
              <a:t>I</a:t>
            </a:r>
            <a:r>
              <a:rPr dirty="0" sz="2400" spc="-20" b="1" u="none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spc="-15" b="1" u="none">
                <a:solidFill>
                  <a:srgbClr val="FFFF00"/>
                </a:solidFill>
                <a:latin typeface="Calibri"/>
                <a:cs typeface="Calibri"/>
              </a:rPr>
              <a:t>n</a:t>
            </a:r>
            <a:r>
              <a:rPr dirty="0" sz="2400" spc="-15" b="1" u="none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2400" spc="-215" b="1" u="none">
                <a:solidFill>
                  <a:srgbClr val="FFFF00"/>
                </a:solidFill>
                <a:latin typeface="Calibri"/>
                <a:cs typeface="Calibri"/>
              </a:rPr>
              <a:t>T</a:t>
            </a:r>
            <a:r>
              <a:rPr dirty="0" sz="2400" spc="-20" b="1" u="none">
                <a:solidFill>
                  <a:srgbClr val="FFFF00"/>
                </a:solidFill>
                <a:latin typeface="Calibri"/>
                <a:cs typeface="Calibri"/>
              </a:rPr>
              <a:t>o</a:t>
            </a:r>
            <a:r>
              <a:rPr dirty="0" sz="2400" spc="-5" b="1" u="none">
                <a:solidFill>
                  <a:srgbClr val="FFFF00"/>
                </a:solidFill>
                <a:latin typeface="Calibri"/>
                <a:cs typeface="Calibri"/>
              </a:rPr>
              <a:t>r</a:t>
            </a:r>
            <a:r>
              <a:rPr dirty="0" sz="2400" spc="-35" b="1" u="none">
                <a:solidFill>
                  <a:srgbClr val="FFFF00"/>
                </a:solidFill>
                <a:latin typeface="Calibri"/>
                <a:cs typeface="Calibri"/>
              </a:rPr>
              <a:t>r</a:t>
            </a:r>
            <a:r>
              <a:rPr dirty="0" sz="2400" spc="-5" b="1" u="none">
                <a:solidFill>
                  <a:srgbClr val="FFFF00"/>
                </a:solidFill>
                <a:latin typeface="Calibri"/>
                <a:cs typeface="Calibri"/>
              </a:rPr>
              <a:t>e</a:t>
            </a:r>
            <a:r>
              <a:rPr dirty="0" sz="2400" spc="-40" b="1" u="none">
                <a:solidFill>
                  <a:srgbClr val="FFFF00"/>
                </a:solidFill>
                <a:latin typeface="Calibri"/>
                <a:cs typeface="Calibri"/>
              </a:rPr>
              <a:t>n</a:t>
            </a:r>
            <a:r>
              <a:rPr dirty="0" sz="2400" spc="-10" b="1" u="none">
                <a:solidFill>
                  <a:srgbClr val="FFFF00"/>
                </a:solidFill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6877" y="1046801"/>
            <a:ext cx="5548463" cy="48202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362273" y="388930"/>
            <a:ext cx="2834225" cy="4799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85902" y="226283"/>
            <a:ext cx="1560830" cy="317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300" spc="70">
                <a:solidFill>
                  <a:srgbClr val="231F21"/>
                </a:solidFill>
                <a:latin typeface="Arial"/>
                <a:cs typeface="Arial"/>
              </a:rPr>
              <a:t>i</a:t>
            </a:r>
            <a:r>
              <a:rPr dirty="0" sz="2300" spc="150">
                <a:solidFill>
                  <a:srgbClr val="231F21"/>
                </a:solidFill>
                <a:latin typeface="Arial"/>
                <a:cs typeface="Arial"/>
              </a:rPr>
              <a:t>o</a:t>
            </a:r>
            <a:r>
              <a:rPr dirty="0" sz="2300" spc="670">
                <a:solidFill>
                  <a:srgbClr val="231F21"/>
                </a:solidFill>
                <a:latin typeface="Arial"/>
                <a:cs typeface="Arial"/>
              </a:rPr>
              <a:t>n</a:t>
            </a:r>
            <a:r>
              <a:rPr dirty="0" sz="2300" spc="-10">
                <a:solidFill>
                  <a:srgbClr val="231F21"/>
                </a:solidFill>
                <a:latin typeface="Arial"/>
                <a:cs typeface="Arial"/>
              </a:rPr>
              <a:t>t</a:t>
            </a:r>
            <a:r>
              <a:rPr dirty="0" sz="2300" spc="-35">
                <a:solidFill>
                  <a:srgbClr val="231F21"/>
                </a:solidFill>
                <a:latin typeface="Arial"/>
                <a:cs typeface="Arial"/>
              </a:rPr>
              <a:t>Q</a:t>
            </a:r>
            <a:r>
              <a:rPr dirty="0" sz="2300" spc="270">
                <a:solidFill>
                  <a:srgbClr val="231F21"/>
                </a:solidFill>
                <a:latin typeface="Arial"/>
                <a:cs typeface="Arial"/>
              </a:rPr>
              <a:t>r</a:t>
            </a:r>
            <a:r>
              <a:rPr dirty="0" sz="2300" spc="240">
                <a:solidFill>
                  <a:srgbClr val="231F21"/>
                </a:solidFill>
                <a:latin typeface="Arial"/>
                <a:cs typeface="Arial"/>
              </a:rPr>
              <a:t>r</a:t>
            </a:r>
            <a:r>
              <a:rPr dirty="0" sz="2300" spc="50">
                <a:solidFill>
                  <a:srgbClr val="231F21"/>
                </a:solidFill>
                <a:latin typeface="Arial"/>
                <a:cs typeface="Arial"/>
              </a:rPr>
              <a:t>e</a:t>
            </a:r>
            <a:r>
              <a:rPr dirty="0" sz="2300" spc="150">
                <a:solidFill>
                  <a:srgbClr val="231F21"/>
                </a:solidFill>
                <a:latin typeface="Arial"/>
                <a:cs typeface="Arial"/>
              </a:rPr>
              <a:t>n</a:t>
            </a:r>
            <a:r>
              <a:rPr dirty="0" sz="2300" spc="235">
                <a:solidFill>
                  <a:srgbClr val="231F21"/>
                </a:solidFill>
                <a:latin typeface="Arial"/>
                <a:cs typeface="Arial"/>
              </a:rPr>
              <a:t>t</a:t>
            </a:r>
            <a:endParaRPr sz="23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0029" y="373231"/>
            <a:ext cx="1421765" cy="5384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695"/>
              </a:lnSpc>
            </a:pPr>
            <a:r>
              <a:rPr dirty="0" sz="2550" spc="-1510">
                <a:solidFill>
                  <a:srgbClr val="936EB1"/>
                </a:solidFill>
                <a:latin typeface="細明體"/>
                <a:cs typeface="細明體"/>
              </a:rPr>
              <a:t>。</a:t>
            </a:r>
            <a:r>
              <a:rPr dirty="0" sz="2550" spc="-1320">
                <a:solidFill>
                  <a:srgbClr val="05A3B1"/>
                </a:solidFill>
                <a:latin typeface="細明體"/>
                <a:cs typeface="細明體"/>
              </a:rPr>
              <a:t>＊</a:t>
            </a:r>
            <a:r>
              <a:rPr dirty="0" sz="1150" spc="155">
                <a:solidFill>
                  <a:srgbClr val="F47E31"/>
                </a:solidFill>
                <a:latin typeface="Times New Roman"/>
                <a:cs typeface="Times New Roman"/>
              </a:rPr>
              <a:t>A</a:t>
            </a:r>
            <a:r>
              <a:rPr dirty="0" sz="1150" spc="60">
                <a:solidFill>
                  <a:srgbClr val="F47E31"/>
                </a:solidFill>
                <a:latin typeface="Times New Roman"/>
                <a:cs typeface="Times New Roman"/>
              </a:rPr>
              <a:t> </a:t>
            </a:r>
            <a:r>
              <a:rPr dirty="0" sz="1150" spc="130">
                <a:solidFill>
                  <a:srgbClr val="626264"/>
                </a:solidFill>
                <a:latin typeface="Times New Roman"/>
                <a:cs typeface="Times New Roman"/>
              </a:rPr>
              <a:t>O</a:t>
            </a:r>
            <a:r>
              <a:rPr dirty="0" sz="1150" spc="50">
                <a:solidFill>
                  <a:srgbClr val="626264"/>
                </a:solidFill>
                <a:latin typeface="Times New Roman"/>
                <a:cs typeface="Times New Roman"/>
              </a:rPr>
              <a:t> </a:t>
            </a:r>
            <a:r>
              <a:rPr dirty="0" sz="1200" spc="380">
                <a:solidFill>
                  <a:srgbClr val="0857A7"/>
                </a:solidFill>
                <a:latin typeface="細明體"/>
                <a:cs typeface="細明體"/>
              </a:rPr>
              <a:t>×</a:t>
            </a:r>
            <a:r>
              <a:rPr dirty="0" sz="1200" spc="-285">
                <a:solidFill>
                  <a:srgbClr val="0857A7"/>
                </a:solidFill>
                <a:latin typeface="細明體"/>
                <a:cs typeface="細明體"/>
              </a:rPr>
              <a:t> </a:t>
            </a:r>
            <a:r>
              <a:rPr dirty="0" sz="1200" spc="-25">
                <a:solidFill>
                  <a:srgbClr val="21B15B"/>
                </a:solidFill>
                <a:latin typeface="細明體"/>
                <a:cs typeface="細明體"/>
              </a:rPr>
              <a:t>口</a:t>
            </a:r>
            <a:r>
              <a:rPr dirty="0" sz="1200" spc="-475">
                <a:solidFill>
                  <a:srgbClr val="21B15B"/>
                </a:solidFill>
                <a:latin typeface="細明體"/>
                <a:cs typeface="細明體"/>
              </a:rPr>
              <a:t> </a:t>
            </a:r>
            <a:r>
              <a:rPr dirty="0" sz="1200" spc="-65">
                <a:solidFill>
                  <a:srgbClr val="EF4438"/>
                </a:solidFill>
                <a:latin typeface="細明體"/>
                <a:cs typeface="細明體"/>
              </a:rPr>
              <a:t>＋</a:t>
            </a:r>
            <a:r>
              <a:rPr dirty="0" sz="1200" spc="-130">
                <a:solidFill>
                  <a:srgbClr val="231F21"/>
                </a:solidFill>
                <a:latin typeface="細明體"/>
                <a:cs typeface="細明體"/>
              </a:rPr>
              <a:t>弓</a:t>
            </a:r>
            <a:r>
              <a:rPr dirty="0" sz="1200" spc="-565">
                <a:solidFill>
                  <a:srgbClr val="231F21"/>
                </a:solidFill>
                <a:latin typeface="細明體"/>
                <a:cs typeface="細明體"/>
              </a:rPr>
              <a:t>已</a:t>
            </a:r>
            <a:endParaRPr sz="1200">
              <a:latin typeface="細明體"/>
              <a:cs typeface="細明體"/>
            </a:endParaRPr>
          </a:p>
          <a:p>
            <a:pPr marL="636905">
              <a:lnSpc>
                <a:spcPts val="1855"/>
              </a:lnSpc>
            </a:pPr>
            <a:r>
              <a:rPr dirty="0" sz="650" spc="-40">
                <a:solidFill>
                  <a:srgbClr val="626264"/>
                </a:solidFill>
                <a:latin typeface="Times New Roman"/>
                <a:cs typeface="Times New Roman"/>
              </a:rPr>
              <a:t>by</a:t>
            </a:r>
            <a:r>
              <a:rPr dirty="0" sz="650" spc="-60">
                <a:solidFill>
                  <a:srgbClr val="626264"/>
                </a:solidFill>
                <a:latin typeface="Times New Roman"/>
                <a:cs typeface="Times New Roman"/>
              </a:rPr>
              <a:t> </a:t>
            </a:r>
            <a:r>
              <a:rPr dirty="0" sz="1850" spc="-125">
                <a:solidFill>
                  <a:srgbClr val="1D2662"/>
                </a:solidFill>
                <a:latin typeface="細明體"/>
                <a:cs typeface="細明體"/>
              </a:rPr>
              <a:t>徉</a:t>
            </a:r>
            <a:r>
              <a:rPr dirty="0" sz="650" spc="15">
                <a:solidFill>
                  <a:srgbClr val="626264"/>
                </a:solidFill>
                <a:latin typeface="Times New Roman"/>
                <a:cs typeface="Times New Roman"/>
              </a:rPr>
              <a:t>techn</a:t>
            </a:r>
            <a:r>
              <a:rPr dirty="0" sz="650" spc="20">
                <a:solidFill>
                  <a:srgbClr val="626264"/>
                </a:solidFill>
                <a:latin typeface="Times New Roman"/>
                <a:cs typeface="Times New Roman"/>
              </a:rPr>
              <a:t>o</a:t>
            </a:r>
            <a:r>
              <a:rPr dirty="0" sz="650" spc="-55">
                <a:solidFill>
                  <a:srgbClr val="808080"/>
                </a:solidFill>
                <a:latin typeface="Times New Roman"/>
                <a:cs typeface="Times New Roman"/>
              </a:rPr>
              <a:t>l</a:t>
            </a:r>
            <a:r>
              <a:rPr dirty="0" sz="600" spc="570">
                <a:solidFill>
                  <a:srgbClr val="626264"/>
                </a:solidFill>
                <a:latin typeface="細明體"/>
                <a:cs typeface="細明體"/>
              </a:rPr>
              <a:t>咖</a:t>
            </a:r>
            <a:r>
              <a:rPr dirty="0" sz="700" spc="305">
                <a:solidFill>
                  <a:srgbClr val="626264"/>
                </a:solidFill>
                <a:latin typeface="Arial"/>
                <a:cs typeface="Arial"/>
              </a:rPr>
              <a:t>f</a:t>
            </a:r>
            <a:endParaRPr sz="7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0903" y="1565176"/>
            <a:ext cx="104711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50" spc="-200">
                <a:solidFill>
                  <a:srgbClr val="A3B8CA"/>
                </a:solidFill>
                <a:latin typeface="Arial"/>
                <a:cs typeface="Arial"/>
              </a:rPr>
              <a:t>10</a:t>
            </a:r>
            <a:r>
              <a:rPr dirty="0" sz="1550" spc="-65">
                <a:solidFill>
                  <a:srgbClr val="A3B8CA"/>
                </a:solidFill>
                <a:latin typeface="Arial"/>
                <a:cs typeface="Arial"/>
              </a:rPr>
              <a:t> </a:t>
            </a:r>
            <a:r>
              <a:rPr dirty="0" sz="1550" spc="-120">
                <a:solidFill>
                  <a:srgbClr val="A3B8CA"/>
                </a:solidFill>
                <a:latin typeface="Arial"/>
                <a:cs typeface="Arial"/>
              </a:rPr>
              <a:t>Mb</a:t>
            </a:r>
            <a:r>
              <a:rPr dirty="0" sz="1550" spc="-165">
                <a:solidFill>
                  <a:srgbClr val="A3B8CA"/>
                </a:solidFill>
                <a:latin typeface="Arial"/>
                <a:cs typeface="Arial"/>
              </a:rPr>
              <a:t> </a:t>
            </a:r>
            <a:r>
              <a:rPr dirty="0" sz="1600" spc="-70">
                <a:solidFill>
                  <a:srgbClr val="A3B8CA"/>
                </a:solidFill>
                <a:latin typeface="Times New Roman"/>
                <a:cs typeface="Times New Roman"/>
              </a:rPr>
              <a:t>to</a:t>
            </a:r>
            <a:r>
              <a:rPr dirty="0" sz="1600" spc="7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1550" spc="-190">
                <a:solidFill>
                  <a:srgbClr val="A3B8CA"/>
                </a:solidFill>
                <a:latin typeface="Arial"/>
                <a:cs typeface="Arial"/>
              </a:rPr>
              <a:t>1</a:t>
            </a:r>
            <a:r>
              <a:rPr dirty="0" sz="1550" spc="-290">
                <a:solidFill>
                  <a:srgbClr val="A3B8CA"/>
                </a:solidFill>
                <a:latin typeface="Arial"/>
                <a:cs typeface="Arial"/>
              </a:rPr>
              <a:t> </a:t>
            </a:r>
            <a:r>
              <a:rPr dirty="0" sz="1550" spc="-170">
                <a:solidFill>
                  <a:srgbClr val="A3B8CA"/>
                </a:solidFill>
                <a:latin typeface="Arial"/>
                <a:cs typeface="Arial"/>
              </a:rPr>
              <a:t>Gb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93315" y="1800370"/>
            <a:ext cx="1443990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-100">
                <a:solidFill>
                  <a:srgbClr val="95999C"/>
                </a:solidFill>
                <a:latin typeface="Times New Roman"/>
                <a:cs typeface="Times New Roman"/>
              </a:rPr>
              <a:t>1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00-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fold</a:t>
            </a:r>
            <a:r>
              <a:rPr dirty="0" sz="650" spc="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scaling</a:t>
            </a:r>
            <a:r>
              <a:rPr dirty="0" sz="650" spc="-1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5">
                <a:solidFill>
                  <a:srgbClr val="A3B8CA"/>
                </a:solidFill>
                <a:latin typeface="Times New Roman"/>
                <a:cs typeface="Times New Roman"/>
              </a:rPr>
              <a:t>means</a:t>
            </a:r>
            <a:r>
              <a:rPr dirty="0" sz="650" spc="-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-5">
                <a:solidFill>
                  <a:srgbClr val="A3B8CA"/>
                </a:solidFill>
                <a:latin typeface="Times New Roman"/>
                <a:cs typeface="Times New Roman"/>
              </a:rPr>
              <a:t>you</a:t>
            </a:r>
            <a:r>
              <a:rPr dirty="0" sz="650" spc="1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ca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n</a:t>
            </a:r>
            <a:r>
              <a:rPr dirty="0" sz="650" spc="5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5">
                <a:solidFill>
                  <a:srgbClr val="A3B8CA"/>
                </a:solidFill>
                <a:latin typeface="Times New Roman"/>
                <a:cs typeface="Times New Roman"/>
              </a:rPr>
              <a:t>ch</a:t>
            </a:r>
            <a:r>
              <a:rPr dirty="0" sz="65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800" spc="-120">
                <a:solidFill>
                  <a:srgbClr val="A3B8CA"/>
                </a:solidFill>
                <a:latin typeface="細明體"/>
                <a:cs typeface="細明體"/>
              </a:rPr>
              <a:t>但</a:t>
            </a:r>
            <a:r>
              <a:rPr dirty="0" sz="650" spc="120">
                <a:solidFill>
                  <a:srgbClr val="A3B8CA"/>
                </a:solidFill>
                <a:latin typeface="Times New Roman"/>
                <a:cs typeface="Times New Roman"/>
              </a:rPr>
              <a:t>e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5041" y="1849133"/>
            <a:ext cx="1377315" cy="215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the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5">
                <a:solidFill>
                  <a:srgbClr val="A3B8CA"/>
                </a:solidFill>
                <a:latin typeface="Times New Roman"/>
                <a:cs typeface="Times New Roman"/>
              </a:rPr>
              <a:t>a</a:t>
            </a:r>
            <a:r>
              <a:rPr dirty="0" sz="650" spc="60">
                <a:solidFill>
                  <a:srgbClr val="A3B8CA"/>
                </a:solidFill>
                <a:latin typeface="Times New Roman"/>
                <a:cs typeface="Times New Roman"/>
              </a:rPr>
              <a:t>m</a:t>
            </a:r>
            <a:r>
              <a:rPr dirty="0" sz="1500" spc="-1110">
                <a:solidFill>
                  <a:srgbClr val="A3B8CA"/>
                </a:solidFill>
                <a:latin typeface="細明體"/>
                <a:cs typeface="細明體"/>
              </a:rPr>
              <a:t>。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uni</a:t>
            </a:r>
            <a:r>
              <a:rPr dirty="0" sz="650" spc="-3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-40">
                <a:solidFill>
                  <a:srgbClr val="A3B8CA"/>
                </a:solidFill>
                <a:latin typeface="Times New Roman"/>
                <a:cs typeface="Times New Roman"/>
              </a:rPr>
              <a:t>of</a:t>
            </a:r>
            <a:r>
              <a:rPr dirty="0" sz="650" spc="5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sequencing</a:t>
            </a:r>
            <a:r>
              <a:rPr dirty="0" sz="650" spc="4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th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r</a:t>
            </a:r>
            <a:r>
              <a:rPr dirty="0" sz="1500" spc="-1110">
                <a:solidFill>
                  <a:srgbClr val="A3B8CA"/>
                </a:solidFill>
                <a:latin typeface="細明體"/>
                <a:cs typeface="細明體"/>
              </a:rPr>
              <a:t>。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ughput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85041" y="1973222"/>
            <a:ext cx="1347470" cy="215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required</a:t>
            </a: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-60">
                <a:solidFill>
                  <a:srgbClr val="A3B8CA"/>
                </a:solidFill>
                <a:latin typeface="Times New Roman"/>
                <a:cs typeface="Times New Roman"/>
              </a:rPr>
              <a:t>f</a:t>
            </a:r>
            <a:r>
              <a:rPr dirty="0" sz="1500" spc="-1110">
                <a:solidFill>
                  <a:srgbClr val="A3B8CA"/>
                </a:solidFill>
                <a:latin typeface="細明體"/>
                <a:cs typeface="細明體"/>
              </a:rPr>
              <a:t>。</a:t>
            </a:r>
            <a:r>
              <a:rPr dirty="0" sz="650" spc="5">
                <a:solidFill>
                  <a:srgbClr val="A3B8CA"/>
                </a:solidFill>
                <a:latin typeface="Times New Roman"/>
                <a:cs typeface="Times New Roman"/>
              </a:rPr>
              <a:t>r</a:t>
            </a:r>
            <a:r>
              <a:rPr dirty="0" sz="650" spc="-3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your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spe</a:t>
            </a:r>
            <a:r>
              <a:rPr dirty="0" sz="650" spc="35">
                <a:solidFill>
                  <a:srgbClr val="A3B8CA"/>
                </a:solidFill>
                <a:latin typeface="Times New Roman"/>
                <a:cs typeface="Times New Roman"/>
              </a:rPr>
              <a:t>c</a:t>
            </a:r>
            <a:r>
              <a:rPr dirty="0" sz="650" spc="-20">
                <a:solidFill>
                  <a:srgbClr val="95999C"/>
                </a:solidFill>
                <a:latin typeface="Times New Roman"/>
                <a:cs typeface="Times New Roman"/>
              </a:rPr>
              <a:t>i</a:t>
            </a:r>
            <a:r>
              <a:rPr dirty="0" sz="650" spc="-5">
                <a:solidFill>
                  <a:srgbClr val="A3B8CA"/>
                </a:solidFill>
                <a:latin typeface="Times New Roman"/>
                <a:cs typeface="Times New Roman"/>
              </a:rPr>
              <a:t>fic</a:t>
            </a:r>
            <a:r>
              <a:rPr dirty="0" sz="650" spc="-6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application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0378" y="2610479"/>
            <a:ext cx="1188720" cy="5924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6510">
              <a:lnSpc>
                <a:spcPct val="100000"/>
              </a:lnSpc>
            </a:pPr>
            <a:r>
              <a:rPr dirty="0" sz="900" spc="-70">
                <a:solidFill>
                  <a:srgbClr val="4D4D4D"/>
                </a:solidFill>
                <a:latin typeface="Arial"/>
                <a:cs typeface="Arial"/>
              </a:rPr>
              <a:t>ION</a:t>
            </a:r>
            <a:r>
              <a:rPr dirty="0" sz="900" spc="-7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dirty="0" sz="900" spc="-75">
                <a:solidFill>
                  <a:srgbClr val="4D4D4D"/>
                </a:solidFill>
                <a:latin typeface="Arial"/>
                <a:cs typeface="Arial"/>
              </a:rPr>
              <a:t>PG</a:t>
            </a:r>
            <a:r>
              <a:rPr dirty="0" sz="900" spc="-75">
                <a:solidFill>
                  <a:srgbClr val="4D4D4D"/>
                </a:solidFill>
                <a:latin typeface="Arial"/>
                <a:cs typeface="Arial"/>
              </a:rPr>
              <a:t>M</a:t>
            </a:r>
            <a:r>
              <a:rPr dirty="0" sz="900" spc="-110">
                <a:solidFill>
                  <a:srgbClr val="4D4D4D"/>
                </a:solidFill>
                <a:latin typeface="Arial"/>
                <a:cs typeface="Arial"/>
              </a:rPr>
              <a:t> </a:t>
            </a:r>
            <a:r>
              <a:rPr dirty="0" sz="1050" spc="-535">
                <a:solidFill>
                  <a:srgbClr val="626264"/>
                </a:solidFill>
                <a:latin typeface="細明體"/>
                <a:cs typeface="細明體"/>
              </a:rPr>
              <a:t>”</a:t>
            </a:r>
            <a:r>
              <a:rPr dirty="0" sz="900" spc="-90">
                <a:solidFill>
                  <a:srgbClr val="626264"/>
                </a:solidFill>
                <a:latin typeface="Arial"/>
                <a:cs typeface="Arial"/>
              </a:rPr>
              <a:t>SEQUENCER</a:t>
            </a:r>
            <a:endParaRPr sz="900">
              <a:latin typeface="Arial"/>
              <a:cs typeface="Arial"/>
            </a:endParaRPr>
          </a:p>
          <a:p>
            <a:pPr marL="12700" marR="571500">
              <a:lnSpc>
                <a:spcPct val="120100"/>
              </a:lnSpc>
              <a:spcBef>
                <a:spcPts val="245"/>
              </a:spcBef>
            </a:pPr>
            <a:r>
              <a:rPr dirty="0" sz="550" spc="-20">
                <a:solidFill>
                  <a:srgbClr val="95999C"/>
                </a:solidFill>
                <a:latin typeface="Arial"/>
                <a:cs typeface="Arial"/>
              </a:rPr>
              <a:t>SMA</a:t>
            </a:r>
            <a:r>
              <a:rPr dirty="0" sz="550" spc="-70">
                <a:solidFill>
                  <a:srgbClr val="95999C"/>
                </a:solidFill>
                <a:latin typeface="Arial"/>
                <a:cs typeface="Arial"/>
              </a:rPr>
              <a:t>L</a:t>
            </a:r>
            <a:r>
              <a:rPr dirty="0" sz="550" spc="114">
                <a:solidFill>
                  <a:srgbClr val="95999C"/>
                </a:solidFill>
                <a:latin typeface="Arial"/>
                <a:cs typeface="Arial"/>
              </a:rPr>
              <a:t>L</a:t>
            </a:r>
            <a:r>
              <a:rPr dirty="0" sz="550" spc="-100">
                <a:solidFill>
                  <a:srgbClr val="95999C"/>
                </a:solidFill>
                <a:latin typeface="Arial"/>
                <a:cs typeface="Arial"/>
              </a:rPr>
              <a:t>G</a:t>
            </a:r>
            <a:r>
              <a:rPr dirty="0" sz="550" spc="-55">
                <a:solidFill>
                  <a:srgbClr val="95999C"/>
                </a:solidFill>
                <a:latin typeface="Arial"/>
                <a:cs typeface="Arial"/>
              </a:rPr>
              <a:t>E</a:t>
            </a:r>
            <a:r>
              <a:rPr dirty="0" sz="550" spc="-45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dirty="0" sz="550" spc="-55">
                <a:solidFill>
                  <a:srgbClr val="95999C"/>
                </a:solidFill>
                <a:latin typeface="Arial"/>
                <a:cs typeface="Arial"/>
              </a:rPr>
              <a:t>OMES</a:t>
            </a:r>
            <a:r>
              <a:rPr dirty="0" sz="550" spc="-45">
                <a:solidFill>
                  <a:srgbClr val="95999C"/>
                </a:solidFill>
                <a:latin typeface="Arial"/>
                <a:cs typeface="Arial"/>
              </a:rPr>
              <a:t> SETS</a:t>
            </a:r>
            <a:r>
              <a:rPr dirty="0" sz="550" spc="-50">
                <a:solidFill>
                  <a:srgbClr val="95999C"/>
                </a:solidFill>
                <a:latin typeface="Arial"/>
                <a:cs typeface="Arial"/>
              </a:rPr>
              <a:t> </a:t>
            </a:r>
            <a:r>
              <a:rPr dirty="0" sz="550" spc="-65">
                <a:solidFill>
                  <a:srgbClr val="95999C"/>
                </a:solidFill>
                <a:latin typeface="Arial"/>
                <a:cs typeface="Arial"/>
              </a:rPr>
              <a:t>OF</a:t>
            </a:r>
            <a:r>
              <a:rPr dirty="0" sz="550" spc="-55">
                <a:solidFill>
                  <a:srgbClr val="95999C"/>
                </a:solidFill>
                <a:latin typeface="Arial"/>
                <a:cs typeface="Arial"/>
              </a:rPr>
              <a:t> </a:t>
            </a:r>
            <a:r>
              <a:rPr dirty="0" sz="550" spc="-75">
                <a:solidFill>
                  <a:srgbClr val="95999C"/>
                </a:solidFill>
                <a:latin typeface="Arial"/>
                <a:cs typeface="Arial"/>
              </a:rPr>
              <a:t>G</a:t>
            </a:r>
            <a:r>
              <a:rPr dirty="0" sz="550" spc="-85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dirty="0" sz="550" spc="-35">
                <a:solidFill>
                  <a:srgbClr val="95999C"/>
                </a:solidFill>
                <a:latin typeface="Arial"/>
                <a:cs typeface="Arial"/>
              </a:rPr>
              <a:t>NES</a:t>
            </a:r>
            <a:r>
              <a:rPr dirty="0" sz="550" spc="-15">
                <a:solidFill>
                  <a:srgbClr val="95999C"/>
                </a:solidFill>
                <a:latin typeface="Arial"/>
                <a:cs typeface="Arial"/>
              </a:rPr>
              <a:t> </a:t>
            </a:r>
            <a:r>
              <a:rPr dirty="0" sz="550" spc="-75">
                <a:solidFill>
                  <a:srgbClr val="95999C"/>
                </a:solidFill>
                <a:latin typeface="Arial"/>
                <a:cs typeface="Arial"/>
              </a:rPr>
              <a:t>G</a:t>
            </a:r>
            <a:r>
              <a:rPr dirty="0" sz="550" spc="-25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dirty="0" sz="550" spc="-70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dirty="0" sz="550" spc="45">
                <a:solidFill>
                  <a:srgbClr val="95999C"/>
                </a:solidFill>
                <a:latin typeface="Arial"/>
                <a:cs typeface="Arial"/>
              </a:rPr>
              <a:t>E</a:t>
            </a:r>
            <a:r>
              <a:rPr dirty="0" sz="550" spc="-55">
                <a:solidFill>
                  <a:srgbClr val="95999C"/>
                </a:solidFill>
                <a:latin typeface="Arial"/>
                <a:cs typeface="Arial"/>
              </a:rPr>
              <a:t>EXPRESS</a:t>
            </a:r>
            <a:r>
              <a:rPr dirty="0" sz="550" spc="-35">
                <a:solidFill>
                  <a:srgbClr val="95999C"/>
                </a:solidFill>
                <a:latin typeface="Arial"/>
                <a:cs typeface="Arial"/>
              </a:rPr>
              <a:t> </a:t>
            </a:r>
            <a:r>
              <a:rPr dirty="0" sz="500" spc="-145">
                <a:solidFill>
                  <a:srgbClr val="95999C"/>
                </a:solidFill>
                <a:latin typeface="細明體"/>
                <a:cs typeface="細明體"/>
              </a:rPr>
              <a:t>日</a:t>
            </a:r>
            <a:r>
              <a:rPr dirty="0" sz="550" spc="65">
                <a:solidFill>
                  <a:srgbClr val="95999C"/>
                </a:solidFill>
                <a:latin typeface="Arial"/>
                <a:cs typeface="Arial"/>
              </a:rPr>
              <a:t>N </a:t>
            </a:r>
            <a:r>
              <a:rPr dirty="0" sz="550" spc="-40">
                <a:solidFill>
                  <a:srgbClr val="95999C"/>
                </a:solidFill>
                <a:latin typeface="Arial"/>
                <a:cs typeface="Arial"/>
              </a:rPr>
              <a:t>C</a:t>
            </a:r>
            <a:r>
              <a:rPr dirty="0" sz="550" spc="-75">
                <a:solidFill>
                  <a:srgbClr val="95999C"/>
                </a:solidFill>
                <a:latin typeface="Arial"/>
                <a:cs typeface="Arial"/>
              </a:rPr>
              <a:t>h</a:t>
            </a:r>
            <a:r>
              <a:rPr dirty="0" sz="550" spc="-120">
                <a:solidFill>
                  <a:srgbClr val="95999C"/>
                </a:solidFill>
                <a:latin typeface="Arial"/>
                <a:cs typeface="Arial"/>
              </a:rPr>
              <a:t>I</a:t>
            </a:r>
            <a:r>
              <a:rPr dirty="0" sz="550" spc="-45">
                <a:solidFill>
                  <a:srgbClr val="95999C"/>
                </a:solidFill>
                <a:latin typeface="Arial"/>
                <a:cs typeface="Arial"/>
              </a:rPr>
              <a:t>P-SEO</a:t>
            </a:r>
            <a:endParaRPr sz="5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41996" y="963585"/>
            <a:ext cx="2424430" cy="15855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R="222250">
              <a:lnSpc>
                <a:spcPct val="100000"/>
              </a:lnSpc>
            </a:pPr>
            <a:r>
              <a:rPr dirty="0" sz="3700" spc="740">
                <a:solidFill>
                  <a:srgbClr val="3B3B3B"/>
                </a:solidFill>
                <a:latin typeface="細明體"/>
                <a:cs typeface="細明體"/>
              </a:rPr>
              <a:t>區</a:t>
            </a:r>
            <a:endParaRPr sz="3700">
              <a:latin typeface="細明體"/>
              <a:cs typeface="細明體"/>
            </a:endParaRPr>
          </a:p>
          <a:p>
            <a:pPr marL="12700">
              <a:lnSpc>
                <a:spcPts val="3820"/>
              </a:lnSpc>
              <a:spcBef>
                <a:spcPts val="700"/>
              </a:spcBef>
              <a:tabLst>
                <a:tab pos="960119" algn="l"/>
              </a:tabLst>
            </a:pPr>
            <a:r>
              <a:rPr dirty="0" sz="3000" spc="-470">
                <a:solidFill>
                  <a:srgbClr val="808080"/>
                </a:solidFill>
                <a:latin typeface="Times New Roman"/>
                <a:cs typeface="Times New Roman"/>
              </a:rPr>
              <a:t>f</a:t>
            </a:r>
            <a:r>
              <a:rPr dirty="0" sz="3000" spc="-140">
                <a:solidFill>
                  <a:srgbClr val="808080"/>
                </a:solidFill>
                <a:latin typeface="Times New Roman"/>
                <a:cs typeface="Times New Roman"/>
              </a:rPr>
              <a:t> </a:t>
            </a:r>
            <a:r>
              <a:rPr dirty="0" sz="1250" spc="994">
                <a:solidFill>
                  <a:srgbClr val="808080"/>
                </a:solidFill>
                <a:latin typeface="Times New Roman"/>
                <a:cs typeface="Times New Roman"/>
              </a:rPr>
              <a:t>•</a:t>
            </a:r>
            <a:r>
              <a:rPr dirty="0" sz="1250" spc="-225">
                <a:solidFill>
                  <a:srgbClr val="808080"/>
                </a:solidFill>
                <a:latin typeface="Times New Roman"/>
                <a:cs typeface="Times New Roman"/>
              </a:rPr>
              <a:t>o</a:t>
            </a:r>
            <a:r>
              <a:rPr dirty="0" sz="1250" spc="-195">
                <a:solidFill>
                  <a:srgbClr val="808080"/>
                </a:solidFill>
                <a:latin typeface="Times New Roman"/>
                <a:cs typeface="Times New Roman"/>
              </a:rPr>
              <a:t> </a:t>
            </a:r>
            <a:r>
              <a:rPr dirty="0" sz="1250" spc="-55">
                <a:solidFill>
                  <a:srgbClr val="A3B8CA"/>
                </a:solidFill>
                <a:latin typeface="Times New Roman"/>
                <a:cs typeface="Times New Roman"/>
              </a:rPr>
              <a:t>--</a:t>
            </a:r>
            <a:r>
              <a:rPr dirty="0" sz="1250">
                <a:solidFill>
                  <a:srgbClr val="A3B8CA"/>
                </a:solidFill>
                <a:latin typeface="Times New Roman"/>
                <a:cs typeface="Times New Roman"/>
              </a:rPr>
              <a:t>	</a:t>
            </a:r>
            <a:r>
              <a:rPr dirty="0" sz="2600" spc="280">
                <a:solidFill>
                  <a:srgbClr val="3B3B3B"/>
                </a:solidFill>
                <a:latin typeface="Arial"/>
                <a:cs typeface="Arial"/>
              </a:rPr>
              <a:t>f</a:t>
            </a:r>
            <a:r>
              <a:rPr dirty="0" sz="3250" spc="720">
                <a:solidFill>
                  <a:srgbClr val="3B3B3B"/>
                </a:solidFill>
                <a:latin typeface="細明體"/>
                <a:cs typeface="細明體"/>
              </a:rPr>
              <a:t>盛</a:t>
            </a:r>
            <a:r>
              <a:rPr dirty="0" sz="3250" spc="395">
                <a:solidFill>
                  <a:srgbClr val="425D82"/>
                </a:solidFill>
                <a:latin typeface="細明體"/>
                <a:cs typeface="細明體"/>
              </a:rPr>
              <a:t>行</a:t>
            </a:r>
            <a:r>
              <a:rPr dirty="0" sz="3250" spc="-455">
                <a:solidFill>
                  <a:srgbClr val="425D82"/>
                </a:solidFill>
                <a:latin typeface="細明體"/>
                <a:cs typeface="細明體"/>
              </a:rPr>
              <a:t>竺</a:t>
            </a:r>
            <a:endParaRPr sz="3250">
              <a:latin typeface="細明體"/>
              <a:cs typeface="細明體"/>
            </a:endParaRPr>
          </a:p>
          <a:p>
            <a:pPr marL="12700">
              <a:lnSpc>
                <a:spcPts val="4060"/>
              </a:lnSpc>
              <a:tabLst>
                <a:tab pos="1001394" algn="l"/>
              </a:tabLst>
            </a:pPr>
            <a:r>
              <a:rPr dirty="0" sz="1150" spc="1405">
                <a:solidFill>
                  <a:srgbClr val="808080"/>
                </a:solidFill>
                <a:latin typeface="Arial"/>
                <a:cs typeface="Arial"/>
              </a:rPr>
              <a:t>!</a:t>
            </a:r>
            <a:r>
              <a:rPr dirty="0" sz="350" spc="1045">
                <a:solidFill>
                  <a:srgbClr val="808080"/>
                </a:solidFill>
                <a:latin typeface="細明體"/>
                <a:cs typeface="細明體"/>
              </a:rPr>
              <a:t>咖</a:t>
            </a:r>
            <a:r>
              <a:rPr dirty="0" sz="350" spc="20">
                <a:solidFill>
                  <a:srgbClr val="808080"/>
                </a:solidFill>
                <a:latin typeface="細明體"/>
                <a:cs typeface="細明體"/>
              </a:rPr>
              <a:t> </a:t>
            </a:r>
            <a:r>
              <a:rPr dirty="0" sz="700" spc="20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dirty="0" sz="700">
                <a:solidFill>
                  <a:srgbClr val="3B3B3B"/>
                </a:solidFill>
                <a:latin typeface="Times New Roman"/>
                <a:cs typeface="Times New Roman"/>
              </a:rPr>
              <a:t>	</a:t>
            </a:r>
            <a:r>
              <a:rPr dirty="0" sz="3450" spc="484">
                <a:solidFill>
                  <a:srgbClr val="425D82"/>
                </a:solidFill>
                <a:latin typeface="細明體"/>
                <a:cs typeface="細明體"/>
              </a:rPr>
              <a:t>三</a:t>
            </a:r>
            <a:r>
              <a:rPr dirty="0" sz="3450" spc="1000">
                <a:solidFill>
                  <a:srgbClr val="425D82"/>
                </a:solidFill>
                <a:latin typeface="細明體"/>
                <a:cs typeface="細明體"/>
              </a:rPr>
              <a:t>？</a:t>
            </a:r>
            <a:endParaRPr sz="3450">
              <a:latin typeface="細明體"/>
              <a:cs typeface="細明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13033" y="2589267"/>
            <a:ext cx="2027555" cy="273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758314" algn="l"/>
              </a:tabLst>
            </a:pPr>
            <a:r>
              <a:rPr dirty="0" baseline="8547" sz="975" spc="37">
                <a:solidFill>
                  <a:srgbClr val="3B3B3B"/>
                </a:solidFill>
                <a:latin typeface="Times New Roman"/>
                <a:cs typeface="Times New Roman"/>
              </a:rPr>
              <a:t>Read</a:t>
            </a:r>
            <a:r>
              <a:rPr dirty="0" baseline="8547" sz="975" spc="112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dirty="0" baseline="8547" sz="975" spc="-67">
                <a:solidFill>
                  <a:srgbClr val="3B3B3B"/>
                </a:solidFill>
                <a:latin typeface="Times New Roman"/>
                <a:cs typeface="Times New Roman"/>
              </a:rPr>
              <a:t>L</a:t>
            </a:r>
            <a:r>
              <a:rPr dirty="0" baseline="8547" sz="975" spc="97">
                <a:solidFill>
                  <a:srgbClr val="626264"/>
                </a:solidFill>
                <a:latin typeface="Times New Roman"/>
                <a:cs typeface="Times New Roman"/>
              </a:rPr>
              <a:t>e</a:t>
            </a:r>
            <a:r>
              <a:rPr dirty="0" baseline="8547" sz="975" spc="52">
                <a:solidFill>
                  <a:srgbClr val="3B3B3B"/>
                </a:solidFill>
                <a:latin typeface="Times New Roman"/>
                <a:cs typeface="Times New Roman"/>
              </a:rPr>
              <a:t>ng</a:t>
            </a:r>
            <a:r>
              <a:rPr dirty="0" baseline="8547" sz="975" spc="37">
                <a:solidFill>
                  <a:srgbClr val="3B3B3B"/>
                </a:solidFill>
                <a:latin typeface="Times New Roman"/>
                <a:cs typeface="Times New Roman"/>
              </a:rPr>
              <a:t>th</a:t>
            </a:r>
            <a:r>
              <a:rPr dirty="0" baseline="8547" sz="975">
                <a:solidFill>
                  <a:srgbClr val="3B3B3B"/>
                </a:solidFill>
                <a:latin typeface="Times New Roman"/>
                <a:cs typeface="Times New Roman"/>
              </a:rPr>
              <a:t>  </a:t>
            </a:r>
            <a:r>
              <a:rPr dirty="0" baseline="8547" sz="975" spc="112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dirty="0" baseline="8547" sz="975" spc="82">
                <a:solidFill>
                  <a:srgbClr val="3B3B3B"/>
                </a:solidFill>
                <a:latin typeface="細明體"/>
                <a:cs typeface="細明體"/>
              </a:rPr>
              <a:t>呵</a:t>
            </a:r>
            <a:r>
              <a:rPr dirty="0" baseline="8547" sz="975" spc="-37">
                <a:solidFill>
                  <a:srgbClr val="3B3B3B"/>
                </a:solidFill>
                <a:latin typeface="細明體"/>
                <a:cs typeface="細明體"/>
              </a:rPr>
              <a:t> </a:t>
            </a:r>
            <a:r>
              <a:rPr dirty="0" baseline="11111" sz="750" spc="195">
                <a:solidFill>
                  <a:srgbClr val="3B3B3B"/>
                </a:solidFill>
                <a:latin typeface="Arial"/>
                <a:cs typeface="Arial"/>
              </a:rPr>
              <a:t>bp</a:t>
            </a:r>
            <a:r>
              <a:rPr dirty="0" baseline="11111" sz="75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dirty="0" baseline="11111" sz="750" spc="-37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dirty="0" baseline="11111" sz="750" spc="-7" u="heavy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dirty="0" baseline="11111" sz="750" u="heavy">
                <a:solidFill>
                  <a:srgbClr val="3B3B3B"/>
                </a:solidFill>
                <a:latin typeface="Arial"/>
                <a:cs typeface="Arial"/>
              </a:rPr>
              <a:t>	</a:t>
            </a:r>
            <a:r>
              <a:rPr dirty="0" sz="550" spc="45">
                <a:solidFill>
                  <a:srgbClr val="4D4D4D"/>
                </a:solidFill>
                <a:latin typeface="Times New Roman"/>
                <a:cs typeface="Times New Roman"/>
              </a:rPr>
              <a:t>2</a:t>
            </a:r>
            <a:r>
              <a:rPr dirty="0" sz="1950" spc="-1600">
                <a:solidFill>
                  <a:srgbClr val="4D4D4D"/>
                </a:solidFill>
                <a:latin typeface="細明體"/>
                <a:cs typeface="細明體"/>
              </a:rPr>
              <a:t>。</a:t>
            </a:r>
            <a:r>
              <a:rPr dirty="0" sz="550" spc="60">
                <a:solidFill>
                  <a:srgbClr val="4D4D4D"/>
                </a:solidFill>
                <a:latin typeface="Times New Roman"/>
                <a:cs typeface="Times New Roman"/>
              </a:rPr>
              <a:t>Obp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29366" y="2589267"/>
            <a:ext cx="916305" cy="398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020" marR="5080" indent="-20955">
              <a:lnSpc>
                <a:spcPct val="114100"/>
              </a:lnSpc>
            </a:pPr>
            <a:r>
              <a:rPr dirty="0" sz="550" spc="45">
                <a:solidFill>
                  <a:srgbClr val="3B3B3B"/>
                </a:solidFill>
                <a:latin typeface="Times New Roman"/>
                <a:cs typeface="Times New Roman"/>
              </a:rPr>
              <a:t>4</a:t>
            </a:r>
            <a:r>
              <a:rPr dirty="0" sz="1950" spc="-1600">
                <a:solidFill>
                  <a:srgbClr val="3B3B3B"/>
                </a:solidFill>
                <a:latin typeface="細明體"/>
                <a:cs typeface="細明體"/>
              </a:rPr>
              <a:t>。</a:t>
            </a:r>
            <a:r>
              <a:rPr dirty="0" sz="550" spc="60">
                <a:solidFill>
                  <a:srgbClr val="3B3B3B"/>
                </a:solidFill>
                <a:latin typeface="Times New Roman"/>
                <a:cs typeface="Times New Roman"/>
              </a:rPr>
              <a:t>Obp</a:t>
            </a:r>
            <a:r>
              <a:rPr dirty="0" sz="55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dirty="0" sz="550" spc="-15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dirty="0" sz="550" spc="915">
                <a:solidFill>
                  <a:srgbClr val="425D82"/>
                </a:solidFill>
                <a:latin typeface="Times New Roman"/>
                <a:cs typeface="Times New Roman"/>
              </a:rPr>
              <a:t>-</a:t>
            </a:r>
            <a:r>
              <a:rPr dirty="0" sz="550" spc="685">
                <a:solidFill>
                  <a:srgbClr val="425D82"/>
                </a:solidFill>
                <a:latin typeface="Times New Roman"/>
                <a:cs typeface="Times New Roman"/>
              </a:rPr>
              <a:t> </a:t>
            </a:r>
            <a:r>
              <a:rPr dirty="0" sz="550" spc="685">
                <a:solidFill>
                  <a:srgbClr val="425D82"/>
                </a:solidFill>
                <a:latin typeface="Times New Roman"/>
                <a:cs typeface="Times New Roman"/>
              </a:rPr>
              <a:t>  </a:t>
            </a:r>
            <a:r>
              <a:rPr dirty="0" sz="550" spc="70">
                <a:solidFill>
                  <a:srgbClr val="95999C"/>
                </a:solidFill>
                <a:latin typeface="Times New Roman"/>
                <a:cs typeface="Times New Roman"/>
              </a:rPr>
              <a:t>2012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09540" y="2892690"/>
            <a:ext cx="336550" cy="952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50" spc="210">
                <a:solidFill>
                  <a:srgbClr val="808080"/>
                </a:solidFill>
                <a:latin typeface="Times New Roman"/>
                <a:cs typeface="Times New Roman"/>
              </a:rPr>
              <a:t>0</a:t>
            </a:r>
            <a:r>
              <a:rPr dirty="0" sz="550" spc="-20">
                <a:solidFill>
                  <a:srgbClr val="626264"/>
                </a:solidFill>
                <a:latin typeface="Times New Roman"/>
                <a:cs typeface="Times New Roman"/>
              </a:rPr>
              <a:t>4</a:t>
            </a:r>
            <a:r>
              <a:rPr dirty="0" sz="550" spc="-125">
                <a:solidFill>
                  <a:srgbClr val="95999C"/>
                </a:solidFill>
                <a:latin typeface="Times New Roman"/>
                <a:cs typeface="Times New Roman"/>
              </a:rPr>
              <a:t>:</a:t>
            </a:r>
            <a:r>
              <a:rPr dirty="0" sz="550" spc="114">
                <a:solidFill>
                  <a:srgbClr val="95999C"/>
                </a:solidFill>
                <a:latin typeface="Times New Roman"/>
                <a:cs typeface="Times New Roman"/>
              </a:rPr>
              <a:t>2</a:t>
            </a:r>
            <a:r>
              <a:rPr dirty="0" sz="550" spc="80">
                <a:solidFill>
                  <a:srgbClr val="95999C"/>
                </a:solidFill>
                <a:latin typeface="Times New Roman"/>
                <a:cs typeface="Times New Roman"/>
              </a:rPr>
              <a:t>0</a:t>
            </a:r>
            <a:r>
              <a:rPr dirty="0" sz="550" spc="85">
                <a:solidFill>
                  <a:srgbClr val="808080"/>
                </a:solidFill>
                <a:latin typeface="Times New Roman"/>
                <a:cs typeface="Times New Roman"/>
              </a:rPr>
              <a:t>10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30174" y="2791947"/>
            <a:ext cx="473709" cy="273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950" spc="-944">
                <a:solidFill>
                  <a:srgbClr val="808080"/>
                </a:solidFill>
                <a:latin typeface="細明體"/>
                <a:cs typeface="細明體"/>
              </a:rPr>
              <a:t>。</a:t>
            </a:r>
            <a:r>
              <a:rPr dirty="0" sz="550" spc="-445">
                <a:solidFill>
                  <a:srgbClr val="808080"/>
                </a:solidFill>
                <a:latin typeface="Times New Roman"/>
                <a:cs typeface="Times New Roman"/>
              </a:rPr>
              <a:t>2</a:t>
            </a:r>
            <a:r>
              <a:rPr dirty="0" sz="550" spc="-465">
                <a:solidFill>
                  <a:srgbClr val="A3B8CA"/>
                </a:solidFill>
                <a:latin typeface="Times New Roman"/>
                <a:cs typeface="Times New Roman"/>
              </a:rPr>
              <a:t>.</a:t>
            </a:r>
            <a:r>
              <a:rPr dirty="0" sz="550" spc="90">
                <a:solidFill>
                  <a:srgbClr val="808080"/>
                </a:solidFill>
                <a:latin typeface="Times New Roman"/>
                <a:cs typeface="Times New Roman"/>
              </a:rPr>
              <a:t>2</a:t>
            </a:r>
            <a:r>
              <a:rPr dirty="0" sz="550">
                <a:solidFill>
                  <a:srgbClr val="808080"/>
                </a:solidFill>
                <a:latin typeface="Times New Roman"/>
                <a:cs typeface="Times New Roman"/>
              </a:rPr>
              <a:t>   </a:t>
            </a:r>
            <a:r>
              <a:rPr dirty="0" sz="1800" spc="-1385">
                <a:solidFill>
                  <a:srgbClr val="808080"/>
                </a:solidFill>
                <a:latin typeface="細明體"/>
                <a:cs typeface="細明體"/>
              </a:rPr>
              <a:t>。</a:t>
            </a:r>
            <a:r>
              <a:rPr dirty="0" sz="1800">
                <a:solidFill>
                  <a:srgbClr val="626264"/>
                </a:solidFill>
                <a:latin typeface="細明體"/>
                <a:cs typeface="細明體"/>
              </a:rPr>
              <a:t>”</a:t>
            </a:r>
            <a:endParaRPr sz="1800">
              <a:latin typeface="細明體"/>
              <a:cs typeface="細明體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54945" y="2892690"/>
            <a:ext cx="328930" cy="952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550" spc="125">
                <a:solidFill>
                  <a:srgbClr val="808080"/>
                </a:solidFill>
                <a:latin typeface="Times New Roman"/>
                <a:cs typeface="Times New Roman"/>
              </a:rPr>
              <a:t>0420</a:t>
            </a:r>
            <a:r>
              <a:rPr dirty="0" sz="550" spc="120">
                <a:solidFill>
                  <a:srgbClr val="808080"/>
                </a:solidFill>
                <a:latin typeface="Times New Roman"/>
                <a:cs typeface="Times New Roman"/>
              </a:rPr>
              <a:t>1</a:t>
            </a:r>
            <a:r>
              <a:rPr dirty="0" sz="550" spc="90">
                <a:solidFill>
                  <a:srgbClr val="626264"/>
                </a:solidFill>
                <a:latin typeface="Times New Roman"/>
                <a:cs typeface="Times New Roman"/>
              </a:rPr>
              <a:t>1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55752" y="3416685"/>
            <a:ext cx="3324225" cy="387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50" spc="40">
                <a:solidFill>
                  <a:srgbClr val="77A8CD"/>
                </a:solidFill>
                <a:latin typeface="Arial"/>
                <a:cs typeface="Arial"/>
              </a:rPr>
              <a:t>90-min</a:t>
            </a:r>
            <a:r>
              <a:rPr dirty="0" sz="2850" spc="30">
                <a:solidFill>
                  <a:srgbClr val="77A8CD"/>
                </a:solidFill>
                <a:latin typeface="Arial"/>
                <a:cs typeface="Arial"/>
              </a:rPr>
              <a:t>u</a:t>
            </a:r>
            <a:r>
              <a:rPr dirty="0" sz="2850" spc="-40">
                <a:solidFill>
                  <a:srgbClr val="77A8CD"/>
                </a:solidFill>
                <a:latin typeface="Arial"/>
                <a:cs typeface="Arial"/>
              </a:rPr>
              <a:t>te</a:t>
            </a:r>
            <a:r>
              <a:rPr dirty="0" sz="2850" spc="105">
                <a:solidFill>
                  <a:srgbClr val="77A8CD"/>
                </a:solidFill>
                <a:latin typeface="Arial"/>
                <a:cs typeface="Arial"/>
              </a:rPr>
              <a:t> </a:t>
            </a:r>
            <a:r>
              <a:rPr dirty="0" sz="2850" spc="140">
                <a:solidFill>
                  <a:srgbClr val="77A8CD"/>
                </a:solidFill>
                <a:latin typeface="Arial"/>
                <a:cs typeface="Arial"/>
              </a:rPr>
              <a:t>r</a:t>
            </a:r>
            <a:r>
              <a:rPr dirty="0" sz="2850" spc="155">
                <a:solidFill>
                  <a:srgbClr val="77A8CD"/>
                </a:solidFill>
                <a:latin typeface="Arial"/>
                <a:cs typeface="Arial"/>
              </a:rPr>
              <a:t>u</a:t>
            </a:r>
            <a:r>
              <a:rPr dirty="0" sz="2850" spc="60">
                <a:solidFill>
                  <a:srgbClr val="77A8CD"/>
                </a:solidFill>
                <a:latin typeface="Arial"/>
                <a:cs typeface="Arial"/>
              </a:rPr>
              <a:t>n</a:t>
            </a:r>
            <a:r>
              <a:rPr dirty="0" sz="2850" spc="-290">
                <a:solidFill>
                  <a:srgbClr val="77A8CD"/>
                </a:solidFill>
                <a:latin typeface="Arial"/>
                <a:cs typeface="Arial"/>
              </a:rPr>
              <a:t> </a:t>
            </a:r>
            <a:r>
              <a:rPr dirty="0" sz="2850" spc="55">
                <a:solidFill>
                  <a:srgbClr val="77A8CD"/>
                </a:solidFill>
                <a:latin typeface="Arial"/>
                <a:cs typeface="Arial"/>
              </a:rPr>
              <a:t>t</a:t>
            </a:r>
            <a:r>
              <a:rPr dirty="0" sz="2850" spc="125">
                <a:solidFill>
                  <a:srgbClr val="77A8CD"/>
                </a:solidFill>
                <a:latin typeface="Arial"/>
                <a:cs typeface="Arial"/>
              </a:rPr>
              <a:t>i</a:t>
            </a:r>
            <a:r>
              <a:rPr dirty="0" sz="2850" spc="50">
                <a:solidFill>
                  <a:srgbClr val="77A8CD"/>
                </a:solidFill>
                <a:latin typeface="Arial"/>
                <a:cs typeface="Arial"/>
              </a:rPr>
              <a:t>mes</a:t>
            </a:r>
            <a:endParaRPr sz="28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55752" y="3694269"/>
            <a:ext cx="1936114" cy="241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Rapid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-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65">
                <a:solidFill>
                  <a:srgbClr val="A3B8CA"/>
                </a:solidFill>
                <a:latin typeface="Times New Roman"/>
                <a:cs typeface="Times New Roman"/>
              </a:rPr>
              <a:t>100-ba</a:t>
            </a:r>
            <a:r>
              <a:rPr dirty="0" sz="650" spc="-65">
                <a:solidFill>
                  <a:srgbClr val="A3B8CA"/>
                </a:solidFill>
                <a:latin typeface="Times New Roman"/>
                <a:cs typeface="Times New Roman"/>
              </a:rPr>
              <a:t>s</a:t>
            </a:r>
            <a:r>
              <a:rPr dirty="0" sz="650" spc="120">
                <a:solidFill>
                  <a:srgbClr val="A3B8CA"/>
                </a:solidFill>
                <a:latin typeface="Times New Roman"/>
                <a:cs typeface="Times New Roman"/>
              </a:rPr>
              <a:t>e</a:t>
            </a:r>
            <a:r>
              <a:rPr dirty="0" sz="650" spc="-2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55">
                <a:solidFill>
                  <a:srgbClr val="A3B8CA"/>
                </a:solidFill>
                <a:latin typeface="Times New Roman"/>
                <a:cs typeface="Times New Roman"/>
              </a:rPr>
              <a:t>sequencing</a:t>
            </a:r>
            <a:r>
              <a:rPr dirty="0" sz="650" spc="4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55">
                <a:solidFill>
                  <a:srgbClr val="A3B8CA"/>
                </a:solidFill>
                <a:latin typeface="Times New Roman"/>
                <a:cs typeface="Times New Roman"/>
              </a:rPr>
              <a:t>on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60">
                <a:solidFill>
                  <a:srgbClr val="A3B8CA"/>
                </a:solidFill>
                <a:latin typeface="Times New Roman"/>
                <a:cs typeface="Times New Roman"/>
              </a:rPr>
              <a:t>the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-25">
                <a:solidFill>
                  <a:srgbClr val="A3B8CA"/>
                </a:solidFill>
                <a:latin typeface="Times New Roman"/>
                <a:cs typeface="Times New Roman"/>
              </a:rPr>
              <a:t>l</a:t>
            </a:r>
            <a:r>
              <a:rPr dirty="0" sz="1700" spc="-1280">
                <a:solidFill>
                  <a:srgbClr val="A3B8CA"/>
                </a:solidFill>
                <a:latin typeface="細明體"/>
                <a:cs typeface="細明體"/>
              </a:rPr>
              <a:t>。</a:t>
            </a:r>
            <a:r>
              <a:rPr dirty="0" sz="650">
                <a:solidFill>
                  <a:srgbClr val="A3B8CA"/>
                </a:solidFill>
                <a:latin typeface="Times New Roman"/>
                <a:cs typeface="Times New Roman"/>
              </a:rPr>
              <a:t>n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65">
                <a:solidFill>
                  <a:srgbClr val="A3B8CA"/>
                </a:solidFill>
                <a:latin typeface="Times New Roman"/>
                <a:cs typeface="Times New Roman"/>
              </a:rPr>
              <a:t>314•</a:t>
            </a:r>
            <a:r>
              <a:rPr dirty="0" sz="650" spc="-5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Chip.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177084" y="4505933"/>
            <a:ext cx="1711325" cy="7169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955">
              <a:lnSpc>
                <a:spcPts val="1670"/>
              </a:lnSpc>
            </a:pPr>
            <a:r>
              <a:rPr dirty="0" sz="1550" spc="-80">
                <a:solidFill>
                  <a:srgbClr val="A3B8CA"/>
                </a:solidFill>
                <a:latin typeface="Arial"/>
                <a:cs typeface="Arial"/>
              </a:rPr>
              <a:t>35-400*</a:t>
            </a:r>
            <a:r>
              <a:rPr dirty="0" sz="1550" spc="25">
                <a:solidFill>
                  <a:srgbClr val="A3B8CA"/>
                </a:solidFill>
                <a:latin typeface="Arial"/>
                <a:cs typeface="Arial"/>
              </a:rPr>
              <a:t> </a:t>
            </a:r>
            <a:r>
              <a:rPr dirty="0" sz="1550" spc="-70">
                <a:solidFill>
                  <a:srgbClr val="A3B8CA"/>
                </a:solidFill>
                <a:latin typeface="Arial"/>
                <a:cs typeface="Arial"/>
              </a:rPr>
              <a:t>bp</a:t>
            </a:r>
            <a:r>
              <a:rPr dirty="0" sz="1550" spc="-160">
                <a:solidFill>
                  <a:srgbClr val="A3B8CA"/>
                </a:solidFill>
                <a:latin typeface="Arial"/>
                <a:cs typeface="Arial"/>
              </a:rPr>
              <a:t> </a:t>
            </a:r>
            <a:r>
              <a:rPr dirty="0" sz="1650" spc="-1070">
                <a:solidFill>
                  <a:srgbClr val="A3B8CA"/>
                </a:solidFill>
                <a:latin typeface="細明體"/>
                <a:cs typeface="細明體"/>
              </a:rPr>
              <a:t>「</a:t>
            </a:r>
            <a:r>
              <a:rPr dirty="0" sz="1550" spc="-130">
                <a:solidFill>
                  <a:srgbClr val="A3B8CA"/>
                </a:solidFill>
                <a:latin typeface="Arial"/>
                <a:cs typeface="Arial"/>
              </a:rPr>
              <a:t>eads</a:t>
            </a:r>
            <a:endParaRPr sz="1550">
              <a:latin typeface="Arial"/>
              <a:cs typeface="Arial"/>
            </a:endParaRPr>
          </a:p>
          <a:p>
            <a:pPr marL="16510" indent="3810">
              <a:lnSpc>
                <a:spcPts val="1450"/>
              </a:lnSpc>
            </a:pPr>
            <a:r>
              <a:rPr dirty="0" sz="650" spc="-65">
                <a:solidFill>
                  <a:srgbClr val="A3B8CA"/>
                </a:solidFill>
                <a:latin typeface="Times New Roman"/>
                <a:cs typeface="Times New Roman"/>
              </a:rPr>
              <a:t>If</a:t>
            </a:r>
            <a:r>
              <a:rPr dirty="0" sz="650" spc="-2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your</a:t>
            </a:r>
            <a:r>
              <a:rPr dirty="0" sz="650" spc="-4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0">
                <a:solidFill>
                  <a:srgbClr val="A3B8CA"/>
                </a:solidFill>
                <a:latin typeface="Times New Roman"/>
                <a:cs typeface="Times New Roman"/>
              </a:rPr>
              <a:t>applica</a:t>
            </a:r>
            <a:r>
              <a:rPr dirty="0" sz="650" spc="65">
                <a:solidFill>
                  <a:srgbClr val="A3B8CA"/>
                </a:solidFill>
                <a:latin typeface="Times New Roman"/>
                <a:cs typeface="Times New Roman"/>
              </a:rPr>
              <a:t>t</a:t>
            </a:r>
            <a:r>
              <a:rPr dirty="0" sz="650" spc="-55">
                <a:solidFill>
                  <a:srgbClr val="77A8CD"/>
                </a:solidFill>
                <a:latin typeface="Times New Roman"/>
                <a:cs typeface="Times New Roman"/>
              </a:rPr>
              <a:t>i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on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35">
                <a:solidFill>
                  <a:srgbClr val="A3B8CA"/>
                </a:solidFill>
                <a:latin typeface="Times New Roman"/>
                <a:cs typeface="Times New Roman"/>
              </a:rPr>
              <a:t>requires</a:t>
            </a:r>
            <a:r>
              <a:rPr dirty="0" sz="650" spc="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35">
                <a:solidFill>
                  <a:srgbClr val="A3B8CA"/>
                </a:solidFill>
                <a:latin typeface="Times New Roman"/>
                <a:cs typeface="Times New Roman"/>
              </a:rPr>
              <a:t>short-read</a:t>
            </a:r>
            <a:r>
              <a:rPr dirty="0" sz="650" spc="-2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1500" spc="-1145">
                <a:solidFill>
                  <a:srgbClr val="A3B8CA"/>
                </a:solidFill>
                <a:latin typeface="細明體"/>
                <a:cs typeface="細明體"/>
              </a:rPr>
              <a:t>。</a:t>
            </a:r>
            <a:r>
              <a:rPr dirty="0" sz="650" spc="105">
                <a:solidFill>
                  <a:srgbClr val="A3B8CA"/>
                </a:solidFill>
                <a:latin typeface="Times New Roman"/>
                <a:cs typeface="Times New Roman"/>
              </a:rPr>
              <a:t>r</a:t>
            </a:r>
            <a:endParaRPr sz="650">
              <a:latin typeface="Times New Roman"/>
              <a:cs typeface="Times New Roman"/>
            </a:endParaRPr>
          </a:p>
          <a:p>
            <a:pPr marL="12700" marR="5080" indent="3810">
              <a:lnSpc>
                <a:spcPts val="880"/>
              </a:lnSpc>
              <a:spcBef>
                <a:spcPts val="10"/>
              </a:spcBef>
            </a:pP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long-rea</a:t>
            </a:r>
            <a:r>
              <a:rPr dirty="0" sz="650" spc="60">
                <a:solidFill>
                  <a:srgbClr val="A3B8CA"/>
                </a:solidFill>
                <a:latin typeface="Times New Roman"/>
                <a:cs typeface="Times New Roman"/>
              </a:rPr>
              <a:t>d</a:t>
            </a:r>
            <a:r>
              <a:rPr dirty="0" sz="350" spc="204">
                <a:solidFill>
                  <a:srgbClr val="A3B8CA"/>
                </a:solidFill>
                <a:latin typeface="細明體"/>
                <a:cs typeface="細明體"/>
              </a:rPr>
              <a:t>目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que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n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cl</a:t>
            </a:r>
            <a:r>
              <a:rPr dirty="0" sz="750" spc="-375">
                <a:solidFill>
                  <a:srgbClr val="A3B8CA"/>
                </a:solidFill>
                <a:latin typeface="細明體"/>
                <a:cs typeface="細明體"/>
              </a:rPr>
              <a:t>呵</a:t>
            </a:r>
            <a:r>
              <a:rPr dirty="0" sz="750" spc="-370">
                <a:solidFill>
                  <a:srgbClr val="A3B8CA"/>
                </a:solidFill>
                <a:latin typeface="細明體"/>
                <a:cs typeface="細明體"/>
              </a:rPr>
              <a:t>，</a:t>
            </a: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r</a:t>
            </a:r>
            <a:r>
              <a:rPr dirty="0" sz="650" spc="-3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single-end,</a:t>
            </a:r>
            <a:r>
              <a:rPr dirty="0" sz="650" spc="-5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paired­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 end,</a:t>
            </a:r>
            <a:r>
              <a:rPr dirty="0" sz="650" spc="-4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or</a:t>
            </a:r>
            <a:r>
              <a:rPr dirty="0" sz="650" spc="-1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mate-paired</a:t>
            </a:r>
            <a:r>
              <a:rPr dirty="0" sz="650" spc="7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sequencing,</a:t>
            </a:r>
            <a:r>
              <a:rPr dirty="0" sz="650" spc="-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the</a:t>
            </a:r>
            <a:r>
              <a:rPr dirty="0" sz="650" spc="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-20">
                <a:solidFill>
                  <a:srgbClr val="A3B8CA"/>
                </a:solidFill>
                <a:latin typeface="Times New Roman"/>
                <a:cs typeface="Times New Roman"/>
              </a:rPr>
              <a:t>Ion</a:t>
            </a:r>
            <a:r>
              <a:rPr dirty="0" sz="650" spc="3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>
                <a:solidFill>
                  <a:srgbClr val="A3B8CA"/>
                </a:solidFill>
                <a:latin typeface="Times New Roman"/>
                <a:cs typeface="Times New Roman"/>
              </a:rPr>
              <a:t>PGM"</a:t>
            </a:r>
            <a:endParaRPr sz="650">
              <a:latin typeface="Times New Roman"/>
              <a:cs typeface="Times New Roman"/>
            </a:endParaRPr>
          </a:p>
          <a:p>
            <a:pPr marL="12700">
              <a:lnSpc>
                <a:spcPts val="885"/>
              </a:lnSpc>
            </a:pP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Sequencer</a:t>
            </a:r>
            <a:r>
              <a:rPr dirty="0" sz="650" spc="-1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25">
                <a:solidFill>
                  <a:srgbClr val="A3B8CA"/>
                </a:solidFill>
                <a:latin typeface="Times New Roman"/>
                <a:cs typeface="Times New Roman"/>
              </a:rPr>
              <a:t>delivers</a:t>
            </a:r>
            <a:r>
              <a:rPr dirty="0" sz="650" spc="-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0">
                <a:solidFill>
                  <a:srgbClr val="A3B8CA"/>
                </a:solidFill>
                <a:latin typeface="Times New Roman"/>
                <a:cs typeface="Times New Roman"/>
              </a:rPr>
              <a:t>the</a:t>
            </a:r>
            <a:r>
              <a:rPr dirty="0" sz="650" spc="-50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650" spc="45">
                <a:solidFill>
                  <a:srgbClr val="A3B8CA"/>
                </a:solidFill>
                <a:latin typeface="Times New Roman"/>
                <a:cs typeface="Times New Roman"/>
              </a:rPr>
              <a:t>greatest</a:t>
            </a:r>
            <a:r>
              <a:rPr dirty="0" sz="650" spc="-25">
                <a:solidFill>
                  <a:srgbClr val="A3B8CA"/>
                </a:solidFill>
                <a:latin typeface="Times New Roman"/>
                <a:cs typeface="Times New Roman"/>
              </a:rPr>
              <a:t> </a:t>
            </a:r>
            <a:r>
              <a:rPr dirty="0" sz="750" spc="-70">
                <a:solidFill>
                  <a:srgbClr val="A3B8CA"/>
                </a:solidFill>
                <a:latin typeface="Times New Roman"/>
                <a:cs typeface="Times New Roman"/>
              </a:rPr>
              <a:t>f</a:t>
            </a:r>
            <a:r>
              <a:rPr dirty="0" sz="750" spc="-254">
                <a:solidFill>
                  <a:srgbClr val="A3B8CA"/>
                </a:solidFill>
                <a:latin typeface="Times New Roman"/>
                <a:cs typeface="Times New Roman"/>
              </a:rPr>
              <a:t>L</a:t>
            </a:r>
            <a:r>
              <a:rPr dirty="0" sz="350" spc="360">
                <a:solidFill>
                  <a:srgbClr val="A3B8CA"/>
                </a:solidFill>
                <a:latin typeface="細明體"/>
                <a:cs typeface="細明體"/>
              </a:rPr>
              <a:t>凹</a:t>
            </a:r>
            <a:r>
              <a:rPr dirty="0" sz="650" spc="-10">
                <a:solidFill>
                  <a:srgbClr val="A3B8CA"/>
                </a:solidFill>
                <a:latin typeface="Times New Roman"/>
                <a:cs typeface="Times New Roman"/>
              </a:rPr>
              <a:t>ibility.</a:t>
            </a:r>
            <a:endParaRPr sz="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57378" y="713994"/>
            <a:ext cx="8572499" cy="53431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57377" y="357377"/>
            <a:ext cx="3859781" cy="539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1627" y="4869179"/>
            <a:ext cx="8892539" cy="15560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640715" y="351489"/>
            <a:ext cx="611505" cy="229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>
                <a:latin typeface="Arial"/>
                <a:cs typeface="Arial"/>
                <a:hlinkClick r:id="rId5"/>
              </a:rPr>
              <a:t>(</a:t>
            </a:r>
            <a:r>
              <a:rPr dirty="0" sz="1600" spc="-5">
                <a:latin typeface="Arial"/>
                <a:cs typeface="Arial"/>
                <a:hlinkClick r:id="rId5"/>
              </a:rPr>
              <a:t>2012)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56971" y="4896611"/>
            <a:ext cx="8807195" cy="12690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56971" y="368046"/>
            <a:ext cx="8807195" cy="463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44779" y="32003"/>
            <a:ext cx="1870183" cy="6815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80242" rIns="0" bIns="0" rtlCol="0" vert="horz">
            <a:spAutoFit/>
          </a:bodyPr>
          <a:lstStyle/>
          <a:p>
            <a:pPr marL="253365">
              <a:lnSpc>
                <a:spcPct val="100000"/>
              </a:lnSpc>
            </a:pPr>
            <a:r>
              <a:rPr dirty="0" sz="2000" spc="-20" b="1" u="none">
                <a:solidFill>
                  <a:srgbClr val="808080"/>
                </a:solidFill>
                <a:latin typeface="Arial"/>
                <a:cs typeface="Arial"/>
              </a:rPr>
              <a:t>Bench</a:t>
            </a:r>
            <a:r>
              <a:rPr dirty="0" sz="2000" spc="-15" b="1" u="none">
                <a:solidFill>
                  <a:srgbClr val="808080"/>
                </a:solidFill>
                <a:latin typeface="Arial"/>
                <a:cs typeface="Arial"/>
              </a:rPr>
              <a:t>top</a:t>
            </a:r>
            <a:r>
              <a:rPr dirty="0" sz="2000" spc="20" b="1" u="none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dirty="0" sz="2000" spc="-20" b="1" u="none">
                <a:solidFill>
                  <a:srgbClr val="808080"/>
                </a:solidFill>
                <a:latin typeface="Arial"/>
                <a:cs typeface="Arial"/>
              </a:rPr>
              <a:t>Sequ</a:t>
            </a:r>
            <a:r>
              <a:rPr dirty="0" sz="2000" spc="-10" b="1" u="none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dirty="0" sz="2000" spc="-20" b="1" u="none">
                <a:solidFill>
                  <a:srgbClr val="808080"/>
                </a:solidFill>
                <a:latin typeface="Arial"/>
                <a:cs typeface="Arial"/>
              </a:rPr>
              <a:t>nce</a:t>
            </a:r>
            <a:r>
              <a:rPr dirty="0" sz="2000" spc="-10" b="1" u="none">
                <a:solidFill>
                  <a:srgbClr val="808080"/>
                </a:solidFill>
                <a:latin typeface="Arial"/>
                <a:cs typeface="Arial"/>
              </a:rPr>
              <a:t>rs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93547" y="153162"/>
            <a:ext cx="1123949" cy="7909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520690" y="1412748"/>
            <a:ext cx="3227831" cy="48364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126998" y="96773"/>
            <a:ext cx="1953005" cy="897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548127" y="96773"/>
            <a:ext cx="666749" cy="8976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683001" y="96773"/>
            <a:ext cx="1815846" cy="8976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966971" y="96773"/>
            <a:ext cx="2833103" cy="8976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87780">
              <a:lnSpc>
                <a:spcPct val="100000"/>
              </a:lnSpc>
            </a:pPr>
            <a:r>
              <a:rPr dirty="0" sz="3200" spc="-2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D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r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op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let-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b</a:t>
            </a:r>
            <a:r>
              <a:rPr dirty="0" sz="3200" spc="-2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ase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d</a:t>
            </a:r>
            <a:r>
              <a:rPr dirty="0" sz="3200" spc="-1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 </a:t>
            </a:r>
            <a:r>
              <a:rPr dirty="0" sz="3200" spc="-2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S</a:t>
            </a:r>
            <a:r>
              <a:rPr dirty="0" sz="3200" spc="-2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e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qu</a:t>
            </a:r>
            <a:r>
              <a:rPr dirty="0" sz="3200" spc="-2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e</a:t>
            </a:r>
            <a:r>
              <a:rPr dirty="0" sz="3200" spc="-20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n</a:t>
            </a:r>
            <a:r>
              <a:rPr dirty="0" sz="3200" spc="-25" b="1" i="1" u="none">
                <a:solidFill>
                  <a:srgbClr val="C00000"/>
                </a:solidFill>
                <a:latin typeface="Arial"/>
                <a:cs typeface="Arial"/>
                <a:hlinkClick r:id="rId8"/>
              </a:rPr>
              <a:t>cing</a:t>
            </a:r>
            <a:endParaRPr sz="3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23850" y="1210055"/>
            <a:ext cx="5232653" cy="27226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24612" y="4137659"/>
            <a:ext cx="5111495" cy="195529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93929" y="4653146"/>
            <a:ext cx="5363210" cy="1596390"/>
          </a:xfrm>
          <a:custGeom>
            <a:avLst/>
            <a:gdLst/>
            <a:ahLst/>
            <a:cxnLst/>
            <a:rect l="l" t="t" r="r" b="b"/>
            <a:pathLst>
              <a:path w="5363210" h="1596389">
                <a:moveTo>
                  <a:pt x="0" y="266077"/>
                </a:moveTo>
                <a:lnTo>
                  <a:pt x="3482" y="222918"/>
                </a:lnTo>
                <a:lnTo>
                  <a:pt x="13564" y="181976"/>
                </a:lnTo>
                <a:lnTo>
                  <a:pt x="29698" y="143799"/>
                </a:lnTo>
                <a:lnTo>
                  <a:pt x="51337" y="108935"/>
                </a:lnTo>
                <a:lnTo>
                  <a:pt x="77931" y="77931"/>
                </a:lnTo>
                <a:lnTo>
                  <a:pt x="108935" y="51337"/>
                </a:lnTo>
                <a:lnTo>
                  <a:pt x="143799" y="29698"/>
                </a:lnTo>
                <a:lnTo>
                  <a:pt x="181976" y="13564"/>
                </a:lnTo>
                <a:lnTo>
                  <a:pt x="222918" y="3482"/>
                </a:lnTo>
                <a:lnTo>
                  <a:pt x="266077" y="0"/>
                </a:lnTo>
                <a:lnTo>
                  <a:pt x="5096878" y="0"/>
                </a:lnTo>
                <a:lnTo>
                  <a:pt x="5140037" y="3482"/>
                </a:lnTo>
                <a:lnTo>
                  <a:pt x="5180979" y="13564"/>
                </a:lnTo>
                <a:lnTo>
                  <a:pt x="5219156" y="29698"/>
                </a:lnTo>
                <a:lnTo>
                  <a:pt x="5254020" y="51337"/>
                </a:lnTo>
                <a:lnTo>
                  <a:pt x="5285024" y="77931"/>
                </a:lnTo>
                <a:lnTo>
                  <a:pt x="5311618" y="108935"/>
                </a:lnTo>
                <a:lnTo>
                  <a:pt x="5333257" y="143799"/>
                </a:lnTo>
                <a:lnTo>
                  <a:pt x="5349391" y="181976"/>
                </a:lnTo>
                <a:lnTo>
                  <a:pt x="5359473" y="222918"/>
                </a:lnTo>
                <a:lnTo>
                  <a:pt x="5362956" y="266077"/>
                </a:lnTo>
                <a:lnTo>
                  <a:pt x="5362956" y="1330325"/>
                </a:lnTo>
                <a:lnTo>
                  <a:pt x="5359473" y="1373484"/>
                </a:lnTo>
                <a:lnTo>
                  <a:pt x="5349391" y="1414425"/>
                </a:lnTo>
                <a:lnTo>
                  <a:pt x="5333257" y="1452600"/>
                </a:lnTo>
                <a:lnTo>
                  <a:pt x="5311618" y="1487463"/>
                </a:lnTo>
                <a:lnTo>
                  <a:pt x="5285024" y="1518464"/>
                </a:lnTo>
                <a:lnTo>
                  <a:pt x="5254020" y="1545057"/>
                </a:lnTo>
                <a:lnTo>
                  <a:pt x="5219156" y="1566693"/>
                </a:lnTo>
                <a:lnTo>
                  <a:pt x="5180979" y="1582826"/>
                </a:lnTo>
                <a:lnTo>
                  <a:pt x="5140037" y="1592907"/>
                </a:lnTo>
                <a:lnTo>
                  <a:pt x="5096878" y="1596389"/>
                </a:lnTo>
                <a:lnTo>
                  <a:pt x="266077" y="1596389"/>
                </a:lnTo>
                <a:lnTo>
                  <a:pt x="222918" y="1592907"/>
                </a:lnTo>
                <a:lnTo>
                  <a:pt x="181976" y="1582826"/>
                </a:lnTo>
                <a:lnTo>
                  <a:pt x="143799" y="1566693"/>
                </a:lnTo>
                <a:lnTo>
                  <a:pt x="108935" y="1545057"/>
                </a:lnTo>
                <a:lnTo>
                  <a:pt x="77931" y="1518464"/>
                </a:lnTo>
                <a:lnTo>
                  <a:pt x="51337" y="1487463"/>
                </a:lnTo>
                <a:lnTo>
                  <a:pt x="29698" y="1452600"/>
                </a:lnTo>
                <a:lnTo>
                  <a:pt x="13564" y="1414425"/>
                </a:lnTo>
                <a:lnTo>
                  <a:pt x="3482" y="1373484"/>
                </a:lnTo>
                <a:lnTo>
                  <a:pt x="0" y="1330325"/>
                </a:lnTo>
                <a:lnTo>
                  <a:pt x="0" y="266077"/>
                </a:lnTo>
                <a:close/>
              </a:path>
            </a:pathLst>
          </a:custGeom>
          <a:ln w="2514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052066" y="2930651"/>
            <a:ext cx="4752272" cy="20093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330259" y="731763"/>
            <a:ext cx="8521700" cy="17195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</a:pPr>
            <a:r>
              <a:rPr dirty="0" sz="1200">
                <a:latin typeface="Calibri"/>
                <a:cs typeface="Calibri"/>
                <a:hlinkClick r:id="rId3"/>
              </a:rPr>
              <a:t>Mi</a:t>
            </a:r>
            <a:r>
              <a:rPr dirty="0" sz="1200" spc="-5">
                <a:latin typeface="Calibri"/>
                <a:cs typeface="Calibri"/>
                <a:hlinkClick r:id="rId3"/>
              </a:rPr>
              <a:t>c</a:t>
            </a:r>
            <a:r>
              <a:rPr dirty="0" sz="1200" spc="-25">
                <a:latin typeface="Calibri"/>
                <a:cs typeface="Calibri"/>
                <a:hlinkClick r:id="rId3"/>
              </a:rPr>
              <a:t>r</a:t>
            </a:r>
            <a:r>
              <a:rPr dirty="0" sz="1200" spc="-5">
                <a:latin typeface="Calibri"/>
                <a:cs typeface="Calibri"/>
                <a:hlinkClick r:id="rId3"/>
              </a:rPr>
              <a:t>of</a:t>
            </a:r>
            <a:r>
              <a:rPr dirty="0" sz="1200" spc="-10">
                <a:latin typeface="Calibri"/>
                <a:cs typeface="Calibri"/>
                <a:hlinkClick r:id="rId3"/>
              </a:rPr>
              <a:t>l</a:t>
            </a:r>
            <a:r>
              <a:rPr dirty="0" sz="1200" spc="-5">
                <a:latin typeface="Calibri"/>
                <a:cs typeface="Calibri"/>
                <a:hlinkClick r:id="rId3"/>
              </a:rPr>
              <a:t>u</a:t>
            </a:r>
            <a:r>
              <a:rPr dirty="0" sz="1200" spc="-10">
                <a:latin typeface="Calibri"/>
                <a:cs typeface="Calibri"/>
                <a:hlinkClick r:id="rId3"/>
              </a:rPr>
              <a:t>i</a:t>
            </a:r>
            <a:r>
              <a:rPr dirty="0" sz="1200" spc="-5">
                <a:latin typeface="Calibri"/>
                <a:cs typeface="Calibri"/>
                <a:hlinkClick r:id="rId3"/>
              </a:rPr>
              <a:t>d</a:t>
            </a:r>
            <a:r>
              <a:rPr dirty="0" sz="1200">
                <a:latin typeface="Calibri"/>
                <a:cs typeface="Calibri"/>
                <a:hlinkClick r:id="rId3"/>
              </a:rPr>
              <a:t>i</a:t>
            </a:r>
            <a:r>
              <a:rPr dirty="0" sz="1200" spc="-5">
                <a:latin typeface="Calibri"/>
                <a:cs typeface="Calibri"/>
                <a:hlinkClick r:id="rId3"/>
              </a:rPr>
              <a:t>c</a:t>
            </a:r>
            <a:r>
              <a:rPr dirty="0" sz="1200" spc="-5">
                <a:latin typeface="Calibri"/>
                <a:cs typeface="Calibri"/>
                <a:hlinkClick r:id="rId3"/>
              </a:rPr>
              <a:t>s</a:t>
            </a:r>
            <a:r>
              <a:rPr dirty="0" sz="1200" spc="-5">
                <a:latin typeface="Calibri"/>
                <a:cs typeface="Calibri"/>
                <a:hlinkClick r:id="rId3"/>
              </a:rPr>
              <a:t>,</a:t>
            </a:r>
            <a:r>
              <a:rPr dirty="0" sz="1200" spc="25">
                <a:latin typeface="Calibri"/>
                <a:cs typeface="Calibri"/>
                <a:hlinkClick r:id="rId3"/>
              </a:rPr>
              <a:t> </a:t>
            </a:r>
            <a:r>
              <a:rPr dirty="0" sz="1200" spc="-10">
                <a:latin typeface="Calibri"/>
                <a:cs typeface="Calibri"/>
                <a:hlinkClick r:id="rId3"/>
              </a:rPr>
              <a:t>the</a:t>
            </a:r>
            <a:r>
              <a:rPr dirty="0" sz="1200" spc="25">
                <a:latin typeface="Calibri"/>
                <a:cs typeface="Calibri"/>
                <a:hlinkClick r:id="rId3"/>
              </a:rPr>
              <a:t> </a:t>
            </a:r>
            <a:r>
              <a:rPr dirty="0" sz="1200">
                <a:latin typeface="Calibri"/>
                <a:cs typeface="Calibri"/>
                <a:hlinkClick r:id="rId3"/>
              </a:rPr>
              <a:t>sci</a:t>
            </a:r>
            <a:r>
              <a:rPr dirty="0" sz="1200" spc="-10">
                <a:latin typeface="Calibri"/>
                <a:cs typeface="Calibri"/>
                <a:hlinkClick r:id="rId3"/>
              </a:rPr>
              <a:t>e</a:t>
            </a:r>
            <a:r>
              <a:rPr dirty="0" sz="1200" spc="-15">
                <a:latin typeface="Calibri"/>
                <a:cs typeface="Calibri"/>
                <a:hlinkClick r:id="rId3"/>
              </a:rPr>
              <a:t>n</a:t>
            </a:r>
            <a:r>
              <a:rPr dirty="0" sz="1200" spc="-10">
                <a:latin typeface="Calibri"/>
                <a:cs typeface="Calibri"/>
                <a:hlinkClick r:id="rId3"/>
              </a:rPr>
              <a:t>ce</a:t>
            </a:r>
            <a:r>
              <a:rPr dirty="0" sz="1200" spc="25">
                <a:latin typeface="Calibri"/>
                <a:cs typeface="Calibri"/>
                <a:hlinkClick r:id="rId3"/>
              </a:rPr>
              <a:t> </a:t>
            </a:r>
            <a:r>
              <a:rPr dirty="0" sz="1200">
                <a:latin typeface="Calibri"/>
                <a:cs typeface="Calibri"/>
                <a:hlinkClick r:id="rId3"/>
              </a:rPr>
              <a:t>th</a:t>
            </a:r>
            <a:r>
              <a:rPr dirty="0" sz="1200" spc="-15">
                <a:latin typeface="Calibri"/>
                <a:cs typeface="Calibri"/>
                <a:hlinkClick r:id="rId3"/>
              </a:rPr>
              <a:t>a</a:t>
            </a:r>
            <a:r>
              <a:rPr dirty="0" sz="1200" spc="-5">
                <a:latin typeface="Calibri"/>
                <a:cs typeface="Calibri"/>
                <a:hlinkClick r:id="rId3"/>
              </a:rPr>
              <a:t>t</a:t>
            </a:r>
            <a:r>
              <a:rPr dirty="0" sz="1200" spc="20">
                <a:latin typeface="Calibri"/>
                <a:cs typeface="Calibri"/>
                <a:hlinkClick r:id="rId3"/>
              </a:rPr>
              <a:t> </a:t>
            </a:r>
            <a:r>
              <a:rPr dirty="0" sz="1200" spc="-5">
                <a:latin typeface="Calibri"/>
                <a:cs typeface="Calibri"/>
                <a:hlinkClick r:id="rId3"/>
              </a:rPr>
              <a:t>d</a:t>
            </a:r>
            <a:r>
              <a:rPr dirty="0" sz="1200" spc="-10">
                <a:latin typeface="Calibri"/>
                <a:cs typeface="Calibri"/>
                <a:hlinkClick r:id="rId3"/>
              </a:rPr>
              <a:t>e</a:t>
            </a:r>
            <a:r>
              <a:rPr dirty="0" sz="1200">
                <a:latin typeface="Calibri"/>
                <a:cs typeface="Calibri"/>
                <a:hlinkClick r:id="rId3"/>
              </a:rPr>
              <a:t>als</a:t>
            </a:r>
            <a:r>
              <a:rPr dirty="0" sz="1200" spc="20">
                <a:latin typeface="Calibri"/>
                <a:cs typeface="Calibri"/>
                <a:hlinkClick r:id="rId3"/>
              </a:rPr>
              <a:t> </a:t>
            </a:r>
            <a:r>
              <a:rPr dirty="0" sz="1200">
                <a:latin typeface="Calibri"/>
                <a:cs typeface="Calibri"/>
                <a:hlinkClick r:id="rId3"/>
              </a:rPr>
              <a:t>with</a:t>
            </a:r>
            <a:r>
              <a:rPr dirty="0" sz="1200" spc="20">
                <a:latin typeface="Calibri"/>
                <a:cs typeface="Calibri"/>
                <a:hlinkClick r:id="rId3"/>
              </a:rPr>
              <a:t> </a:t>
            </a:r>
            <a:r>
              <a:rPr dirty="0" sz="1200" spc="-10">
                <a:latin typeface="Calibri"/>
                <a:cs typeface="Calibri"/>
                <a:hlinkClick r:id="rId3"/>
              </a:rPr>
              <a:t>the</a:t>
            </a:r>
            <a:r>
              <a:rPr dirty="0" sz="1200" spc="25">
                <a:latin typeface="Calibri"/>
                <a:cs typeface="Calibri"/>
                <a:hlinkClick r:id="rId3"/>
              </a:rPr>
              <a:t> </a:t>
            </a:r>
            <a:r>
              <a:rPr dirty="0" sz="1200" spc="-5">
                <a:latin typeface="Calibri"/>
                <a:cs typeface="Calibri"/>
                <a:hlinkClick r:id="rId3"/>
              </a:rPr>
              <a:t>b</a:t>
            </a:r>
            <a:r>
              <a:rPr dirty="0" sz="1200" spc="-15">
                <a:latin typeface="Calibri"/>
                <a:cs typeface="Calibri"/>
                <a:hlinkClick r:id="rId3"/>
              </a:rPr>
              <a:t>e</a:t>
            </a:r>
            <a:r>
              <a:rPr dirty="0" sz="1200" spc="-5">
                <a:latin typeface="Calibri"/>
                <a:cs typeface="Calibri"/>
                <a:hlinkClick r:id="rId3"/>
              </a:rPr>
              <a:t>h</a:t>
            </a:r>
            <a:r>
              <a:rPr dirty="0" sz="1200" spc="-25">
                <a:latin typeface="Calibri"/>
                <a:cs typeface="Calibri"/>
                <a:hlinkClick r:id="rId3"/>
              </a:rPr>
              <a:t>a</a:t>
            </a:r>
            <a:r>
              <a:rPr dirty="0" sz="1200" spc="-5">
                <a:latin typeface="Calibri"/>
                <a:cs typeface="Calibri"/>
                <a:hlinkClick r:id="rId3"/>
              </a:rPr>
              <a:t>v</a:t>
            </a:r>
            <a:r>
              <a:rPr dirty="0" sz="1200">
                <a:latin typeface="Calibri"/>
                <a:cs typeface="Calibri"/>
                <a:hlinkClick r:id="rId3"/>
              </a:rPr>
              <a:t>i</a:t>
            </a:r>
            <a:r>
              <a:rPr dirty="0" sz="1200" spc="-15">
                <a:latin typeface="Calibri"/>
                <a:cs typeface="Calibri"/>
                <a:hlinkClick r:id="rId3"/>
              </a:rPr>
              <a:t>o</a:t>
            </a:r>
            <a:r>
              <a:rPr dirty="0" sz="1200" spc="-110">
                <a:latin typeface="Calibri"/>
                <a:cs typeface="Calibri"/>
                <a:hlinkClick r:id="rId3"/>
              </a:rPr>
              <a:t>r</a:t>
            </a:r>
            <a:r>
              <a:rPr dirty="0" sz="1200" spc="-5">
                <a:latin typeface="Calibri"/>
                <a:cs typeface="Calibri"/>
                <a:hlinkClick r:id="rId3"/>
              </a:rPr>
              <a:t>,</a:t>
            </a:r>
            <a:r>
              <a:rPr dirty="0" sz="1200" spc="20">
                <a:latin typeface="Calibri"/>
                <a:cs typeface="Calibri"/>
                <a:hlinkClick r:id="rId3"/>
              </a:rPr>
              <a:t> </a:t>
            </a:r>
            <a:r>
              <a:rPr dirty="0" sz="1200" spc="-10">
                <a:latin typeface="Calibri"/>
                <a:cs typeface="Calibri"/>
                <a:hlinkClick r:id="rId3"/>
              </a:rPr>
              <a:t>p</a:t>
            </a:r>
            <a:r>
              <a:rPr dirty="0" sz="1200" spc="-25">
                <a:latin typeface="Calibri"/>
                <a:cs typeface="Calibri"/>
                <a:hlinkClick r:id="rId3"/>
              </a:rPr>
              <a:t>r</a:t>
            </a:r>
            <a:r>
              <a:rPr dirty="0" sz="1200" spc="-10">
                <a:latin typeface="Calibri"/>
                <a:cs typeface="Calibri"/>
                <a:hlinkClick r:id="rId3"/>
              </a:rPr>
              <a:t>ec</a:t>
            </a:r>
            <a:r>
              <a:rPr dirty="0" sz="1200" spc="-15">
                <a:latin typeface="Calibri"/>
                <a:cs typeface="Calibri"/>
                <a:hlinkClick r:id="rId3"/>
              </a:rPr>
              <a:t>i</a:t>
            </a:r>
            <a:r>
              <a:rPr dirty="0" sz="1200" spc="-5">
                <a:latin typeface="Calibri"/>
                <a:cs typeface="Calibri"/>
                <a:hlinkClick r:id="rId3"/>
              </a:rPr>
              <a:t>s</a:t>
            </a:r>
            <a:r>
              <a:rPr dirty="0" sz="1200" spc="-10">
                <a:latin typeface="Calibri"/>
                <a:cs typeface="Calibri"/>
                <a:hlinkClick r:id="rId3"/>
              </a:rPr>
              <a:t>e</a:t>
            </a:r>
            <a:r>
              <a:rPr dirty="0" sz="1200" spc="35">
                <a:latin typeface="Calibri"/>
                <a:cs typeface="Calibri"/>
                <a:hlinkClick r:id="rId3"/>
              </a:rPr>
              <a:t> </a:t>
            </a:r>
            <a:r>
              <a:rPr dirty="0" sz="1200" spc="-10">
                <a:latin typeface="Calibri"/>
                <a:cs typeface="Calibri"/>
                <a:hlinkClick r:id="rId3"/>
              </a:rPr>
              <a:t>c</a:t>
            </a:r>
            <a:r>
              <a:rPr dirty="0" sz="1200" spc="-5">
                <a:latin typeface="Calibri"/>
                <a:cs typeface="Calibri"/>
                <a:hlinkClick r:id="rId3"/>
              </a:rPr>
              <a:t>o</a:t>
            </a:r>
            <a:r>
              <a:rPr dirty="0" sz="1200" spc="-15">
                <a:latin typeface="Calibri"/>
                <a:cs typeface="Calibri"/>
                <a:hlinkClick r:id="rId3"/>
              </a:rPr>
              <a:t>n</a:t>
            </a:r>
            <a:r>
              <a:rPr dirty="0" sz="1200" spc="-15">
                <a:latin typeface="Calibri"/>
                <a:cs typeface="Calibri"/>
                <a:hlinkClick r:id="rId3"/>
              </a:rPr>
              <a:t>t</a:t>
            </a:r>
            <a:r>
              <a:rPr dirty="0" sz="1200" spc="-25">
                <a:latin typeface="Calibri"/>
                <a:cs typeface="Calibri"/>
                <a:hlinkClick r:id="rId3"/>
              </a:rPr>
              <a:t>r</a:t>
            </a:r>
            <a:r>
              <a:rPr dirty="0" sz="1200" spc="-5">
                <a:latin typeface="Calibri"/>
                <a:cs typeface="Calibri"/>
                <a:hlinkClick r:id="rId3"/>
              </a:rPr>
              <a:t>o</a:t>
            </a:r>
            <a:r>
              <a:rPr dirty="0" sz="1200">
                <a:latin typeface="Calibri"/>
                <a:cs typeface="Calibri"/>
                <a:hlinkClick r:id="rId3"/>
              </a:rPr>
              <a:t>l</a:t>
            </a:r>
            <a:r>
              <a:rPr dirty="0" sz="1200" spc="20">
                <a:latin typeface="Calibri"/>
                <a:cs typeface="Calibri"/>
                <a:hlinkClick r:id="rId3"/>
              </a:rPr>
              <a:t> </a:t>
            </a:r>
            <a:r>
              <a:rPr dirty="0" sz="1200" spc="5">
                <a:latin typeface="Calibri"/>
                <a:cs typeface="Calibri"/>
                <a:hlinkClick r:id="rId3"/>
              </a:rPr>
              <a:t>a</a:t>
            </a:r>
            <a:r>
              <a:rPr dirty="0" sz="1200" spc="-10">
                <a:latin typeface="Calibri"/>
                <a:cs typeface="Calibri"/>
                <a:hlinkClick r:id="rId3"/>
              </a:rPr>
              <a:t>n</a:t>
            </a:r>
            <a:r>
              <a:rPr dirty="0" sz="1200">
                <a:latin typeface="Calibri"/>
                <a:cs typeface="Calibri"/>
                <a:hlinkClick r:id="rId3"/>
              </a:rPr>
              <a:t>d</a:t>
            </a:r>
            <a:r>
              <a:rPr dirty="0" sz="1200" spc="20">
                <a:latin typeface="Calibri"/>
                <a:cs typeface="Calibri"/>
                <a:hlinkClick r:id="rId3"/>
              </a:rPr>
              <a:t> </a:t>
            </a:r>
            <a:r>
              <a:rPr dirty="0" sz="1200">
                <a:latin typeface="Calibri"/>
                <a:cs typeface="Calibri"/>
                <a:hlinkClick r:id="rId3"/>
              </a:rPr>
              <a:t>ma</a:t>
            </a:r>
            <a:r>
              <a:rPr dirty="0" sz="1200" spc="-5">
                <a:latin typeface="Calibri"/>
                <a:cs typeface="Calibri"/>
                <a:hlinkClick r:id="rId3"/>
              </a:rPr>
              <a:t>n</a:t>
            </a:r>
            <a:r>
              <a:rPr dirty="0" sz="1200" spc="-10">
                <a:latin typeface="Calibri"/>
                <a:cs typeface="Calibri"/>
                <a:hlinkClick r:id="rId3"/>
              </a:rPr>
              <a:t>i</a:t>
            </a:r>
            <a:r>
              <a:rPr dirty="0" sz="1200" spc="-5">
                <a:latin typeface="Calibri"/>
                <a:cs typeface="Calibri"/>
                <a:hlinkClick r:id="rId3"/>
              </a:rPr>
              <a:t>p</a:t>
            </a:r>
            <a:r>
              <a:rPr dirty="0" sz="1200" spc="-10">
                <a:latin typeface="Calibri"/>
                <a:cs typeface="Calibri"/>
                <a:hlinkClick r:id="rId3"/>
              </a:rPr>
              <a:t>u</a:t>
            </a:r>
            <a:r>
              <a:rPr dirty="0" sz="1200">
                <a:latin typeface="Calibri"/>
                <a:cs typeface="Calibri"/>
                <a:hlinkClick r:id="rId3"/>
              </a:rPr>
              <a:t>l</a:t>
            </a:r>
            <a:r>
              <a:rPr dirty="0" sz="1200" spc="-20">
                <a:latin typeface="Calibri"/>
                <a:cs typeface="Calibri"/>
                <a:hlinkClick r:id="rId3"/>
              </a:rPr>
              <a:t>a</a:t>
            </a:r>
            <a:r>
              <a:rPr dirty="0" sz="1200" spc="-5">
                <a:latin typeface="Calibri"/>
                <a:cs typeface="Calibri"/>
                <a:hlinkClick r:id="rId3"/>
              </a:rPr>
              <a:t>t</a:t>
            </a:r>
            <a:r>
              <a:rPr dirty="0" sz="1200">
                <a:latin typeface="Calibri"/>
                <a:cs typeface="Calibri"/>
                <a:hlinkClick r:id="rId3"/>
              </a:rPr>
              <a:t>i</a:t>
            </a:r>
            <a:r>
              <a:rPr dirty="0" sz="1200" spc="-5">
                <a:latin typeface="Calibri"/>
                <a:cs typeface="Calibri"/>
                <a:hlinkClick r:id="rId3"/>
              </a:rPr>
              <a:t>o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f</a:t>
            </a:r>
            <a:r>
              <a:rPr dirty="0" sz="1200" spc="2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f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 spc="-10">
                <a:latin typeface="Calibri"/>
                <a:cs typeface="Calibri"/>
              </a:rPr>
              <a:t>id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tri</a:t>
            </a:r>
            <a:r>
              <a:rPr dirty="0" sz="1200" spc="-20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al</a:t>
            </a:r>
            <a:r>
              <a:rPr dirty="0" sz="1200" spc="-1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on</a:t>
            </a:r>
            <a:r>
              <a:rPr dirty="0" sz="1200" spc="-1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ne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2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>
                <a:latin typeface="Calibri"/>
                <a:cs typeface="Calibri"/>
              </a:rPr>
              <a:t> small,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-15">
                <a:latin typeface="Calibri"/>
                <a:cs typeface="Calibri"/>
              </a:rPr>
              <a:t>y</a:t>
            </a:r>
            <a:r>
              <a:rPr dirty="0" sz="1200" spc="-5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a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l</a:t>
            </a:r>
            <a:r>
              <a:rPr dirty="0" sz="1200">
                <a:latin typeface="Calibri"/>
                <a:cs typeface="Calibri"/>
              </a:rPr>
              <a:t>y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sub-</a:t>
            </a:r>
            <a:r>
              <a:rPr dirty="0" sz="1200">
                <a:latin typeface="Calibri"/>
                <a:cs typeface="Calibri"/>
              </a:rPr>
              <a:t>mi</a:t>
            </a:r>
            <a:r>
              <a:rPr dirty="0" sz="1200" spc="-10">
                <a:latin typeface="Calibri"/>
                <a:cs typeface="Calibri"/>
              </a:rPr>
              <a:t>l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er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1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ale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eme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ed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in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in</a:t>
            </a:r>
            <a:r>
              <a:rPr dirty="0" sz="1200">
                <a:latin typeface="Calibri"/>
                <a:cs typeface="Calibri"/>
              </a:rPr>
              <a:t>g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f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the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1980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</a:t>
            </a:r>
            <a:r>
              <a:rPr dirty="0" sz="1200" spc="-15">
                <a:latin typeface="Calibri"/>
                <a:cs typeface="Calibri"/>
              </a:rPr>
              <a:t>d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0">
                <a:latin typeface="Calibri"/>
                <a:cs typeface="Calibri"/>
              </a:rPr>
              <a:t>l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>
                <a:latin typeface="Calibri"/>
                <a:cs typeface="Calibri"/>
              </a:rPr>
              <a:t>n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hno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og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2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su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>
                <a:latin typeface="Calibri"/>
                <a:cs typeface="Calibri"/>
              </a:rPr>
              <a:t>h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5">
                <a:latin typeface="Calibri"/>
                <a:cs typeface="Calibri"/>
              </a:rPr>
              <a:t>k</a:t>
            </a:r>
            <a:r>
              <a:rPr dirty="0" sz="1200" spc="-5">
                <a:latin typeface="Calibri"/>
                <a:cs typeface="Calibri"/>
              </a:rPr>
              <a:t>j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 spc="-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t </a:t>
            </a:r>
            <a:r>
              <a:rPr dirty="0" sz="1200" spc="-15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ads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DN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5">
                <a:latin typeface="Calibri"/>
                <a:cs typeface="Calibri"/>
              </a:rPr>
              <a:t>l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b</a:t>
            </a:r>
            <a:r>
              <a:rPr dirty="0" sz="1200" spc="-5">
                <a:latin typeface="Calibri"/>
                <a:cs typeface="Calibri"/>
              </a:rPr>
              <a:t>-on-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-</a:t>
            </a:r>
            <a:r>
              <a:rPr dirty="0" sz="1200" spc="-10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>
                <a:latin typeface="Calibri"/>
                <a:cs typeface="Calibri"/>
              </a:rPr>
              <a:t>p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hno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g</a:t>
            </a:r>
            <a:r>
              <a:rPr dirty="0" sz="1200" spc="-100">
                <a:latin typeface="Calibri"/>
                <a:cs typeface="Calibri"/>
              </a:rPr>
              <a:t>y</a:t>
            </a:r>
            <a:r>
              <a:rPr dirty="0" sz="1200" spc="-5">
                <a:latin typeface="Calibri"/>
                <a:cs typeface="Calibri"/>
              </a:rPr>
              <a:t>,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mic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o-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 spc="-2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d mic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o-</a:t>
            </a:r>
            <a:r>
              <a:rPr dirty="0" sz="1200" spc="-10">
                <a:latin typeface="Calibri"/>
                <a:cs typeface="Calibri"/>
              </a:rPr>
              <a:t>th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20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>
                <a:latin typeface="Calibri"/>
                <a:cs typeface="Calibri"/>
              </a:rPr>
              <a:t>al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hno</a:t>
            </a:r>
            <a:r>
              <a:rPr dirty="0" sz="1200" spc="5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og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>
                <a:latin typeface="Calibri"/>
                <a:cs typeface="Calibri"/>
              </a:rPr>
              <a:t>.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G</a:t>
            </a:r>
            <a:r>
              <a:rPr dirty="0" sz="1200" spc="-5">
                <a:latin typeface="Calibri"/>
                <a:cs typeface="Calibri"/>
              </a:rPr>
              <a:t>nu</a:t>
            </a:r>
            <a:r>
              <a:rPr dirty="0" sz="1200">
                <a:latin typeface="Calibri"/>
                <a:cs typeface="Calibri"/>
              </a:rPr>
              <a:t>B</a:t>
            </a:r>
            <a:r>
              <a:rPr dirty="0" sz="1200" spc="-15">
                <a:latin typeface="Calibri"/>
                <a:cs typeface="Calibri"/>
              </a:rPr>
              <a:t>I</a:t>
            </a:r>
            <a:r>
              <a:rPr dirty="0" sz="1200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h</a:t>
            </a:r>
            <a:r>
              <a:rPr dirty="0" sz="1200" spc="5">
                <a:latin typeface="Calibri"/>
                <a:cs typeface="Calibri"/>
              </a:rPr>
              <a:t>a</a:t>
            </a:r>
            <a:r>
              <a:rPr dirty="0" sz="1200">
                <a:latin typeface="Calibri"/>
                <a:cs typeface="Calibri"/>
              </a:rPr>
              <a:t>s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 spc="-25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hno</a:t>
            </a:r>
            <a:r>
              <a:rPr dirty="0" sz="1200">
                <a:latin typeface="Calibri"/>
                <a:cs typeface="Calibri"/>
              </a:rPr>
              <a:t>lo</a:t>
            </a:r>
            <a:r>
              <a:rPr dirty="0" sz="1200" spc="-20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25">
                <a:latin typeface="Calibri"/>
                <a:cs typeface="Calibri"/>
              </a:rPr>
              <a:t>v</a:t>
            </a:r>
            <a:r>
              <a:rPr dirty="0" sz="1200" spc="-5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op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d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1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</a:t>
            </a:r>
            <a:r>
              <a:rPr dirty="0" sz="1200" spc="-130">
                <a:latin typeface="Calibri"/>
                <a:cs typeface="Calibri"/>
              </a:rPr>
              <a:t>r</a:t>
            </a:r>
            <a:r>
              <a:rPr dirty="0" sz="1200">
                <a:latin typeface="Calibri"/>
                <a:cs typeface="Calibri"/>
              </a:rPr>
              <a:t>.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 spc="-3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v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>
                <a:latin typeface="Calibri"/>
                <a:cs typeface="Calibri"/>
              </a:rPr>
              <a:t>d </a:t>
            </a:r>
            <a:r>
              <a:rPr dirty="0" sz="1200" spc="-95">
                <a:latin typeface="Calibri"/>
                <a:cs typeface="Calibri"/>
              </a:rPr>
              <a:t> </a:t>
            </a:r>
            <a:r>
              <a:rPr dirty="0" sz="1200" spc="-60">
                <a:latin typeface="Calibri"/>
                <a:cs typeface="Calibri"/>
              </a:rPr>
              <a:t>W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z </a:t>
            </a:r>
            <a:r>
              <a:rPr dirty="0" sz="1200" spc="-9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lab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5">
                <a:latin typeface="Calibri"/>
                <a:cs typeface="Calibri"/>
              </a:rPr>
              <a:t>ry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9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9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30">
                <a:latin typeface="Calibri"/>
                <a:cs typeface="Calibri"/>
              </a:rPr>
              <a:t>v</a:t>
            </a:r>
            <a:r>
              <a:rPr dirty="0" sz="1200" spc="-5">
                <a:latin typeface="Calibri"/>
                <a:cs typeface="Calibri"/>
              </a:rPr>
              <a:t>a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. </a:t>
            </a:r>
            <a:r>
              <a:rPr dirty="0" sz="1200" spc="-9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Th</a:t>
            </a:r>
            <a:r>
              <a:rPr dirty="0" sz="1200">
                <a:latin typeface="Calibri"/>
                <a:cs typeface="Calibri"/>
              </a:rPr>
              <a:t>is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hno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og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is </a:t>
            </a:r>
            <a:r>
              <a:rPr dirty="0" sz="1200" spc="-8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co</a:t>
            </a:r>
            <a:r>
              <a:rPr dirty="0" sz="1200" spc="-10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b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10">
                <a:latin typeface="Calibri"/>
                <a:cs typeface="Calibri"/>
              </a:rPr>
              <a:t>d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9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 </a:t>
            </a:r>
            <a:r>
              <a:rPr dirty="0" sz="1200" spc="-9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 spc="-20">
                <a:latin typeface="Calibri"/>
                <a:cs typeface="Calibri"/>
              </a:rPr>
              <a:t>r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-10">
                <a:latin typeface="Calibri"/>
                <a:cs typeface="Calibri"/>
              </a:rPr>
              <a:t>p</a:t>
            </a:r>
            <a:r>
              <a:rPr dirty="0" sz="1200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i</a:t>
            </a:r>
            <a:r>
              <a:rPr dirty="0" sz="1200" spc="-15">
                <a:latin typeface="Calibri"/>
                <a:cs typeface="Calibri"/>
              </a:rPr>
              <a:t>e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5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ry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10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m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le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5">
                <a:latin typeface="Calibri"/>
                <a:cs typeface="Calibri"/>
              </a:rPr>
              <a:t>u</a:t>
            </a:r>
            <a:r>
              <a:rPr dirty="0" sz="1200">
                <a:latin typeface="Calibri"/>
                <a:cs typeface="Calibri"/>
              </a:rPr>
              <a:t>lar </a:t>
            </a:r>
            <a:r>
              <a:rPr dirty="0" sz="1200" spc="-9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b</a:t>
            </a:r>
            <a:r>
              <a:rPr dirty="0" sz="1200">
                <a:latin typeface="Calibri"/>
                <a:cs typeface="Calibri"/>
              </a:rPr>
              <a:t>i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 spc="5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og</a:t>
            </a:r>
            <a:r>
              <a:rPr dirty="0" sz="1200" spc="-10">
                <a:latin typeface="Calibri"/>
                <a:cs typeface="Calibri"/>
              </a:rPr>
              <a:t>y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as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35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y</a:t>
            </a:r>
            <a:r>
              <a:rPr dirty="0" sz="1200">
                <a:latin typeface="Calibri"/>
                <a:cs typeface="Calibri"/>
              </a:rPr>
              <a:t>s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o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c</a:t>
            </a:r>
            <a:r>
              <a:rPr dirty="0" sz="1200" spc="-25">
                <a:latin typeface="Calibri"/>
                <a:cs typeface="Calibri"/>
              </a:rPr>
              <a:t>r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20">
                <a:latin typeface="Calibri"/>
                <a:cs typeface="Calibri"/>
              </a:rPr>
              <a:t>at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 </a:t>
            </a:r>
            <a:r>
              <a:rPr dirty="0" sz="1200" spc="-90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un</a:t>
            </a:r>
            <a:r>
              <a:rPr dirty="0" sz="1200" spc="-10">
                <a:latin typeface="Calibri"/>
                <a:cs typeface="Calibri"/>
              </a:rPr>
              <a:t>iq</a:t>
            </a:r>
            <a:r>
              <a:rPr dirty="0" sz="1200" spc="-15">
                <a:latin typeface="Calibri"/>
                <a:cs typeface="Calibri"/>
              </a:rPr>
              <a:t>u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8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 spc="-35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x</a:t>
            </a:r>
            <a:r>
              <a:rPr dirty="0" sz="1200" spc="-5">
                <a:latin typeface="Calibri"/>
                <a:cs typeface="Calibri"/>
              </a:rPr>
              <a:t>t</a:t>
            </a:r>
            <a:r>
              <a:rPr dirty="0" sz="1200">
                <a:latin typeface="Calibri"/>
                <a:cs typeface="Calibri"/>
              </a:rPr>
              <a:t>-</a:t>
            </a:r>
            <a:r>
              <a:rPr dirty="0" sz="120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15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30">
                <a:latin typeface="Calibri"/>
                <a:cs typeface="Calibri"/>
              </a:rPr>
              <a:t>r</a:t>
            </a:r>
            <a:r>
              <a:rPr dirty="0" sz="1200" spc="-15">
                <a:latin typeface="Calibri"/>
                <a:cs typeface="Calibri"/>
              </a:rPr>
              <a:t>a</a:t>
            </a:r>
            <a:r>
              <a:rPr dirty="0" sz="1200">
                <a:latin typeface="Calibri"/>
                <a:cs typeface="Calibri"/>
              </a:rPr>
              <a:t>ti</a:t>
            </a:r>
            <a:r>
              <a:rPr dirty="0" sz="1200" spc="-5">
                <a:latin typeface="Calibri"/>
                <a:cs typeface="Calibri"/>
              </a:rPr>
              <a:t>o</a:t>
            </a:r>
            <a:r>
              <a:rPr dirty="0" sz="1200">
                <a:latin typeface="Calibri"/>
                <a:cs typeface="Calibri"/>
              </a:rPr>
              <a:t>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15">
                <a:latin typeface="Calibri"/>
                <a:cs typeface="Calibri"/>
              </a:rPr>
              <a:t>DN</a:t>
            </a:r>
            <a:r>
              <a:rPr dirty="0" sz="1200" spc="-10">
                <a:latin typeface="Calibri"/>
                <a:cs typeface="Calibri"/>
              </a:rPr>
              <a:t>A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 spc="-5">
                <a:latin typeface="Calibri"/>
                <a:cs typeface="Calibri"/>
              </a:rPr>
              <a:t>s</a:t>
            </a:r>
            <a:r>
              <a:rPr dirty="0" sz="1200" spc="-1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qu</a:t>
            </a:r>
            <a:r>
              <a:rPr dirty="0" sz="1200">
                <a:latin typeface="Calibri"/>
                <a:cs typeface="Calibri"/>
              </a:rPr>
              <a:t>e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ci</a:t>
            </a:r>
            <a:r>
              <a:rPr dirty="0" sz="1200" spc="-5">
                <a:latin typeface="Calibri"/>
                <a:cs typeface="Calibri"/>
              </a:rPr>
              <a:t>n</a:t>
            </a:r>
            <a:r>
              <a:rPr dirty="0" sz="1200">
                <a:latin typeface="Calibri"/>
                <a:cs typeface="Calibri"/>
              </a:rPr>
              <a:t>g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</a:t>
            </a:r>
            <a:r>
              <a:rPr dirty="0" sz="1200" spc="-10">
                <a:latin typeface="Calibri"/>
                <a:cs typeface="Calibri"/>
              </a:rPr>
              <a:t>ec</a:t>
            </a:r>
            <a:r>
              <a:rPr dirty="0" sz="1200" spc="-5">
                <a:latin typeface="Calibri"/>
                <a:cs typeface="Calibri"/>
              </a:rPr>
              <a:t>hno</a:t>
            </a:r>
            <a:r>
              <a:rPr dirty="0" sz="1200">
                <a:latin typeface="Calibri"/>
                <a:cs typeface="Calibri"/>
              </a:rPr>
              <a:t>l</a:t>
            </a:r>
            <a:r>
              <a:rPr dirty="0" sz="1200" spc="-5">
                <a:latin typeface="Calibri"/>
                <a:cs typeface="Calibri"/>
              </a:rPr>
              <a:t>og</a:t>
            </a:r>
            <a:r>
              <a:rPr dirty="0" sz="1200" spc="-90">
                <a:latin typeface="Calibri"/>
                <a:cs typeface="Calibri"/>
              </a:rPr>
              <a:t>y</a:t>
            </a:r>
            <a:r>
              <a:rPr dirty="0" sz="1200">
                <a:latin typeface="Calibri"/>
                <a:cs typeface="Calibri"/>
              </a:rPr>
              <a:t>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24460" marR="157480">
              <a:lnSpc>
                <a:spcPct val="100000"/>
              </a:lnSpc>
            </a:pP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Th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ien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ce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behin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hi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Gnu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B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equen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hnolog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ili</a:t>
            </a:r>
            <a:r>
              <a:rPr dirty="0" sz="1400" spc="-35" b="1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opl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f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luidi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cs</a:t>
            </a:r>
            <a:r>
              <a:rPr dirty="0" sz="1400" spc="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0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pe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30" b="1">
                <a:solidFill>
                  <a:srgbClr val="FF0000"/>
                </a:solidFill>
                <a:latin typeface="Calibri"/>
                <a:cs typeface="Calibri"/>
              </a:rPr>
              <a:t>f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rm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bio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he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ic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al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act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ion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30" b="1">
                <a:solidFill>
                  <a:srgbClr val="FF0000"/>
                </a:solidFill>
                <a:latin typeface="Calibri"/>
                <a:cs typeface="Calibri"/>
              </a:rPr>
              <a:t>f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equen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id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f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35" b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picoli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35" b="1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aqueou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20" b="1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s.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3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ach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opl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acts</a:t>
            </a:r>
            <a:r>
              <a:rPr dirty="0" sz="14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as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di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sc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ea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ct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v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ss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el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14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li</a:t>
            </a:r>
            <a:r>
              <a:rPr dirty="0" sz="1400" spc="-45" b="1">
                <a:solidFill>
                  <a:srgbClr val="FF0000"/>
                </a:solidFill>
                <a:latin typeface="Calibri"/>
                <a:cs typeface="Calibri"/>
              </a:rPr>
              <a:t>k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ini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3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ube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he</a:t>
            </a:r>
            <a:r>
              <a:rPr dirty="0" sz="1400" spc="-2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equen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in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ass</a:t>
            </a:r>
            <a:r>
              <a:rPr dirty="0" sz="1400" spc="-35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4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pe</a:t>
            </a:r>
            <a:r>
              <a:rPr dirty="0" sz="1400" spc="-5" b="1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dirty="0" sz="1400" spc="-30" b="1">
                <a:solidFill>
                  <a:srgbClr val="FF0000"/>
                </a:solidFill>
                <a:latin typeface="Calibri"/>
                <a:cs typeface="Calibri"/>
              </a:rPr>
              <a:t>f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dirty="0" sz="1400" spc="-10" b="1">
                <a:solidFill>
                  <a:srgbClr val="FF0000"/>
                </a:solidFill>
                <a:latin typeface="Calibri"/>
                <a:cs typeface="Calibri"/>
              </a:rPr>
              <a:t>rm</a:t>
            </a:r>
            <a:r>
              <a:rPr dirty="0" sz="1400" spc="-15" b="1">
                <a:solidFill>
                  <a:srgbClr val="FF0000"/>
                </a:solidFill>
                <a:latin typeface="Calibri"/>
                <a:cs typeface="Calibri"/>
              </a:rPr>
              <a:t>ed.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620011" y="4940808"/>
            <a:ext cx="6336029" cy="16565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7244" y="0"/>
            <a:ext cx="1953005" cy="8587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468374" y="0"/>
            <a:ext cx="666749" cy="8587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603247" y="0"/>
            <a:ext cx="1815833" cy="85877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887217" y="0"/>
            <a:ext cx="2833115" cy="8587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285264" y="156715"/>
            <a:ext cx="5166995" cy="406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804"/>
              </a:lnSpc>
            </a:pPr>
            <a:r>
              <a:rPr dirty="0" sz="3200" spc="-2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D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r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op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let-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b</a:t>
            </a:r>
            <a:r>
              <a:rPr dirty="0" sz="3200" spc="-2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ase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d</a:t>
            </a:r>
            <a:r>
              <a:rPr dirty="0" sz="3200" spc="-1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 </a:t>
            </a:r>
            <a:r>
              <a:rPr dirty="0" sz="3200" spc="-2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S</a:t>
            </a:r>
            <a:r>
              <a:rPr dirty="0" sz="3200" spc="-2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e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qu</a:t>
            </a:r>
            <a:r>
              <a:rPr dirty="0" sz="3200" spc="-2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e</a:t>
            </a:r>
            <a:r>
              <a:rPr dirty="0" sz="3200" spc="-20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n</a:t>
            </a:r>
            <a:r>
              <a:rPr dirty="0" sz="3200" spc="-25" b="1" i="1">
                <a:solidFill>
                  <a:srgbClr val="C00000"/>
                </a:solidFill>
                <a:latin typeface="Arial"/>
                <a:cs typeface="Arial"/>
                <a:hlinkClick r:id="rId3"/>
              </a:rPr>
              <a:t>cing</a:t>
            </a:r>
            <a:endParaRPr sz="3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769102" y="2708910"/>
            <a:ext cx="3281171" cy="83362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176" y="447956"/>
            <a:ext cx="6156960" cy="8489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5110" indent="-233045">
              <a:lnSpc>
                <a:spcPct val="100000"/>
              </a:lnSpc>
            </a:pPr>
            <a:r>
              <a:rPr dirty="0" sz="2000" spc="-20" b="1">
                <a:latin typeface="Calibri"/>
                <a:cs typeface="Calibri"/>
              </a:rPr>
              <a:t>N</a:t>
            </a:r>
            <a:r>
              <a:rPr dirty="0" sz="2000" spc="-40" b="1">
                <a:latin typeface="Calibri"/>
                <a:cs typeface="Calibri"/>
              </a:rPr>
              <a:t>e</a:t>
            </a:r>
            <a:r>
              <a:rPr dirty="0" sz="2000" b="1">
                <a:latin typeface="Calibri"/>
                <a:cs typeface="Calibri"/>
              </a:rPr>
              <a:t>x</a:t>
            </a:r>
            <a:r>
              <a:rPr dirty="0" sz="2000" spc="-10" b="1">
                <a:latin typeface="Calibri"/>
                <a:cs typeface="Calibri"/>
              </a:rPr>
              <a:t>t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g</a:t>
            </a:r>
            <a:r>
              <a:rPr dirty="0" sz="2000" spc="-15" b="1">
                <a:latin typeface="Calibri"/>
                <a:cs typeface="Calibri"/>
              </a:rPr>
              <a:t>en</a:t>
            </a:r>
            <a:r>
              <a:rPr dirty="0" sz="2000" spc="1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sequen</a:t>
            </a:r>
            <a:r>
              <a:rPr dirty="0" sz="2000" spc="-5" b="1">
                <a:latin typeface="Calibri"/>
                <a:cs typeface="Calibri"/>
              </a:rPr>
              <a:t>c</a:t>
            </a:r>
            <a:r>
              <a:rPr dirty="0" sz="2000" b="1">
                <a:latin typeface="Calibri"/>
                <a:cs typeface="Calibri"/>
              </a:rPr>
              <a:t>e</a:t>
            </a:r>
            <a:r>
              <a:rPr dirty="0" sz="2000" spc="-30" b="1">
                <a:latin typeface="Calibri"/>
                <a:cs typeface="Calibri"/>
              </a:rPr>
              <a:t>r</a:t>
            </a:r>
            <a:r>
              <a:rPr dirty="0" sz="2000" spc="-10" b="1">
                <a:latin typeface="Calibri"/>
                <a:cs typeface="Calibri"/>
              </a:rPr>
              <a:t>s</a:t>
            </a:r>
            <a:r>
              <a:rPr dirty="0" sz="2000" spc="20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g</a:t>
            </a:r>
            <a:r>
              <a:rPr dirty="0" sz="2000" spc="-15" b="1">
                <a:latin typeface="Calibri"/>
                <a:cs typeface="Calibri"/>
              </a:rPr>
              <a:t>en</a:t>
            </a:r>
            <a:r>
              <a:rPr dirty="0" sz="2000" b="1">
                <a:latin typeface="Calibri"/>
                <a:cs typeface="Calibri"/>
              </a:rPr>
              <a:t>e</a:t>
            </a:r>
            <a:r>
              <a:rPr dirty="0" sz="2000" spc="-45" b="1">
                <a:latin typeface="Calibri"/>
                <a:cs typeface="Calibri"/>
              </a:rPr>
              <a:t>r</a:t>
            </a:r>
            <a:r>
              <a:rPr dirty="0" sz="2000" spc="-35" b="1">
                <a:latin typeface="Calibri"/>
                <a:cs typeface="Calibri"/>
              </a:rPr>
              <a:t>a</a:t>
            </a:r>
            <a:r>
              <a:rPr dirty="0" sz="2000" spc="-40" b="1">
                <a:latin typeface="Calibri"/>
                <a:cs typeface="Calibri"/>
              </a:rPr>
              <a:t>t</a:t>
            </a:r>
            <a:r>
              <a:rPr dirty="0" sz="2000" spc="-15" b="1">
                <a:latin typeface="Calibri"/>
                <a:cs typeface="Calibri"/>
              </a:rPr>
              <a:t>ed</a:t>
            </a:r>
            <a:r>
              <a:rPr dirty="0" sz="2000" spc="20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G</a:t>
            </a:r>
            <a:r>
              <a:rPr dirty="0" sz="2000" spc="-5" b="1">
                <a:latin typeface="Calibri"/>
                <a:cs typeface="Calibri"/>
              </a:rPr>
              <a:t>i</a:t>
            </a:r>
            <a:r>
              <a:rPr dirty="0" sz="2000" spc="-50" b="1">
                <a:latin typeface="Calibri"/>
                <a:cs typeface="Calibri"/>
              </a:rPr>
              <a:t>g</a:t>
            </a:r>
            <a:r>
              <a:rPr dirty="0" sz="2000" spc="-10" b="1">
                <a:latin typeface="Calibri"/>
                <a:cs typeface="Calibri"/>
              </a:rPr>
              <a:t>a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bp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t</a:t>
            </a:r>
            <a:r>
              <a:rPr dirty="0" sz="2000" spc="-15" b="1">
                <a:latin typeface="Calibri"/>
                <a:cs typeface="Calibri"/>
              </a:rPr>
              <a:t>o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85" b="1">
                <a:latin typeface="Calibri"/>
                <a:cs typeface="Calibri"/>
              </a:rPr>
              <a:t>T</a:t>
            </a:r>
            <a:r>
              <a:rPr dirty="0" sz="2000" spc="-10" b="1">
                <a:latin typeface="Calibri"/>
                <a:cs typeface="Calibri"/>
              </a:rPr>
              <a:t>e</a:t>
            </a:r>
            <a:r>
              <a:rPr dirty="0" sz="2000" spc="-45" b="1">
                <a:latin typeface="Calibri"/>
                <a:cs typeface="Calibri"/>
              </a:rPr>
              <a:t>r</a:t>
            </a:r>
            <a:r>
              <a:rPr dirty="0" sz="2000" spc="-10" b="1">
                <a:latin typeface="Calibri"/>
                <a:cs typeface="Calibri"/>
              </a:rPr>
              <a:t>a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bp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o</a:t>
            </a:r>
            <a:r>
              <a:rPr dirty="0" sz="2000" b="1">
                <a:latin typeface="Calibri"/>
                <a:cs typeface="Calibri"/>
              </a:rPr>
              <a:t>f </a:t>
            </a:r>
            <a:r>
              <a:rPr dirty="0" sz="2000" spc="-15" b="1">
                <a:latin typeface="Calibri"/>
                <a:cs typeface="Calibri"/>
              </a:rPr>
              <a:t>d</a:t>
            </a:r>
            <a:r>
              <a:rPr dirty="0" sz="2000" spc="-35" b="1">
                <a:latin typeface="Calibri"/>
                <a:cs typeface="Calibri"/>
              </a:rPr>
              <a:t>at</a:t>
            </a:r>
            <a:r>
              <a:rPr dirty="0" sz="2000" spc="-10" b="1"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550">
              <a:latin typeface="Times New Roman"/>
              <a:cs typeface="Times New Roman"/>
            </a:endParaRPr>
          </a:p>
          <a:p>
            <a:pPr marL="245110">
              <a:lnSpc>
                <a:spcPct val="100000"/>
              </a:lnSpc>
            </a:pPr>
            <a:r>
              <a:rPr dirty="0" sz="2400" spc="-5" b="1">
                <a:solidFill>
                  <a:srgbClr val="C00000"/>
                </a:solidFill>
                <a:latin typeface="Arial"/>
                <a:cs typeface="Arial"/>
              </a:rPr>
              <a:t>fastq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5180075" cy="6789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499" y="62288"/>
            <a:ext cx="4848225" cy="356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329"/>
              </a:lnSpc>
            </a:pP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ra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e &amp;</a:t>
            </a:r>
            <a:r>
              <a:rPr dirty="0" sz="2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Compu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ti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28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Pow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9832" y="3573017"/>
            <a:ext cx="3629507" cy="18287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878579" y="4187952"/>
            <a:ext cx="382523" cy="3726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924680" y="4221098"/>
            <a:ext cx="288036" cy="2667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924680" y="4221098"/>
            <a:ext cx="288290" cy="266700"/>
          </a:xfrm>
          <a:custGeom>
            <a:avLst/>
            <a:gdLst/>
            <a:ahLst/>
            <a:cxnLst/>
            <a:rect l="l" t="t" r="r" b="b"/>
            <a:pathLst>
              <a:path w="288289" h="266700">
                <a:moveTo>
                  <a:pt x="0" y="66675"/>
                </a:moveTo>
                <a:lnTo>
                  <a:pt x="154686" y="66675"/>
                </a:lnTo>
                <a:lnTo>
                  <a:pt x="154686" y="0"/>
                </a:lnTo>
                <a:lnTo>
                  <a:pt x="288036" y="133350"/>
                </a:lnTo>
                <a:lnTo>
                  <a:pt x="154686" y="266700"/>
                </a:lnTo>
                <a:lnTo>
                  <a:pt x="154686" y="200025"/>
                </a:lnTo>
                <a:lnTo>
                  <a:pt x="0" y="200025"/>
                </a:lnTo>
                <a:lnTo>
                  <a:pt x="0" y="66675"/>
                </a:lnTo>
                <a:close/>
              </a:path>
            </a:pathLst>
          </a:custGeom>
          <a:ln w="99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279141" y="355092"/>
            <a:ext cx="586739" cy="7879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98013" y="355092"/>
            <a:ext cx="1200149" cy="7879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38657" rIns="0" bIns="0" rtlCol="0" vert="horz">
            <a:spAutoFit/>
          </a:bodyPr>
          <a:lstStyle/>
          <a:p>
            <a:pPr marL="2409190">
              <a:lnSpc>
                <a:spcPct val="100000"/>
              </a:lnSpc>
            </a:pPr>
            <a:r>
              <a:rPr dirty="0" sz="2800" b="1" u="none">
                <a:solidFill>
                  <a:srgbClr val="C00000"/>
                </a:solidFill>
                <a:latin typeface="Arial"/>
                <a:cs typeface="Arial"/>
              </a:rPr>
              <a:t>fastq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53361" y="1206246"/>
            <a:ext cx="5781293" cy="4282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511808" y="1594866"/>
            <a:ext cx="6264401" cy="38503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636264" y="192023"/>
            <a:ext cx="3714749" cy="9287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5343" y="3809"/>
            <a:ext cx="5291327" cy="7879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93052" y="162051"/>
            <a:ext cx="6193790" cy="6743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250"/>
              </a:lnSpc>
            </a:pP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ra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e &amp;</a:t>
            </a:r>
            <a:r>
              <a:rPr dirty="0" sz="2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Compu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ti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dirty="0" sz="28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0000"/>
                </a:solidFill>
                <a:latin typeface="Arial"/>
                <a:cs typeface="Arial"/>
              </a:rPr>
              <a:t>Pow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er</a:t>
            </a:r>
            <a:endParaRPr sz="2800">
              <a:latin typeface="Arial"/>
              <a:cs typeface="Arial"/>
            </a:endParaRPr>
          </a:p>
          <a:p>
            <a:pPr marL="49530">
              <a:lnSpc>
                <a:spcPts val="2290"/>
              </a:lnSpc>
            </a:pPr>
            <a:r>
              <a:rPr dirty="0" sz="2000" spc="-20" b="1">
                <a:latin typeface="Calibri"/>
                <a:cs typeface="Calibri"/>
              </a:rPr>
              <a:t>N</a:t>
            </a:r>
            <a:r>
              <a:rPr dirty="0" sz="2000" spc="-40" b="1">
                <a:latin typeface="Calibri"/>
                <a:cs typeface="Calibri"/>
              </a:rPr>
              <a:t>e</a:t>
            </a:r>
            <a:r>
              <a:rPr dirty="0" sz="2000" b="1">
                <a:latin typeface="Calibri"/>
                <a:cs typeface="Calibri"/>
              </a:rPr>
              <a:t>x</a:t>
            </a:r>
            <a:r>
              <a:rPr dirty="0" sz="2000" spc="-10" b="1">
                <a:latin typeface="Calibri"/>
                <a:cs typeface="Calibri"/>
              </a:rPr>
              <a:t>t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g</a:t>
            </a:r>
            <a:r>
              <a:rPr dirty="0" sz="2000" spc="-15" b="1">
                <a:latin typeface="Calibri"/>
                <a:cs typeface="Calibri"/>
              </a:rPr>
              <a:t>en</a:t>
            </a:r>
            <a:r>
              <a:rPr dirty="0" sz="2000" spc="1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sequen</a:t>
            </a:r>
            <a:r>
              <a:rPr dirty="0" sz="2000" spc="-5" b="1">
                <a:latin typeface="Calibri"/>
                <a:cs typeface="Calibri"/>
              </a:rPr>
              <a:t>c</a:t>
            </a:r>
            <a:r>
              <a:rPr dirty="0" sz="2000" b="1">
                <a:latin typeface="Calibri"/>
                <a:cs typeface="Calibri"/>
              </a:rPr>
              <a:t>e</a:t>
            </a:r>
            <a:r>
              <a:rPr dirty="0" sz="2000" spc="-30" b="1">
                <a:latin typeface="Calibri"/>
                <a:cs typeface="Calibri"/>
              </a:rPr>
              <a:t>r</a:t>
            </a:r>
            <a:r>
              <a:rPr dirty="0" sz="2000" spc="-10" b="1">
                <a:latin typeface="Calibri"/>
                <a:cs typeface="Calibri"/>
              </a:rPr>
              <a:t>s</a:t>
            </a:r>
            <a:r>
              <a:rPr dirty="0" sz="2000" spc="20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g</a:t>
            </a:r>
            <a:r>
              <a:rPr dirty="0" sz="2000" spc="-15" b="1">
                <a:latin typeface="Calibri"/>
                <a:cs typeface="Calibri"/>
              </a:rPr>
              <a:t>en</a:t>
            </a:r>
            <a:r>
              <a:rPr dirty="0" sz="2000" b="1">
                <a:latin typeface="Calibri"/>
                <a:cs typeface="Calibri"/>
              </a:rPr>
              <a:t>e</a:t>
            </a:r>
            <a:r>
              <a:rPr dirty="0" sz="2000" spc="-45" b="1">
                <a:latin typeface="Calibri"/>
                <a:cs typeface="Calibri"/>
              </a:rPr>
              <a:t>r</a:t>
            </a:r>
            <a:r>
              <a:rPr dirty="0" sz="2000" spc="-35" b="1">
                <a:latin typeface="Calibri"/>
                <a:cs typeface="Calibri"/>
              </a:rPr>
              <a:t>a</a:t>
            </a:r>
            <a:r>
              <a:rPr dirty="0" sz="2000" spc="-40" b="1">
                <a:latin typeface="Calibri"/>
                <a:cs typeface="Calibri"/>
              </a:rPr>
              <a:t>t</a:t>
            </a:r>
            <a:r>
              <a:rPr dirty="0" sz="2000" spc="-15" b="1">
                <a:latin typeface="Calibri"/>
                <a:cs typeface="Calibri"/>
              </a:rPr>
              <a:t>ed</a:t>
            </a:r>
            <a:r>
              <a:rPr dirty="0" sz="2000" spc="20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G</a:t>
            </a:r>
            <a:r>
              <a:rPr dirty="0" sz="2000" spc="-5" b="1">
                <a:latin typeface="Calibri"/>
                <a:cs typeface="Calibri"/>
              </a:rPr>
              <a:t>i</a:t>
            </a:r>
            <a:r>
              <a:rPr dirty="0" sz="2000" spc="-50" b="1">
                <a:latin typeface="Calibri"/>
                <a:cs typeface="Calibri"/>
              </a:rPr>
              <a:t>g</a:t>
            </a:r>
            <a:r>
              <a:rPr dirty="0" sz="2000" spc="-10" b="1">
                <a:latin typeface="Calibri"/>
                <a:cs typeface="Calibri"/>
              </a:rPr>
              <a:t>a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bp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t</a:t>
            </a:r>
            <a:r>
              <a:rPr dirty="0" sz="2000" spc="-15" b="1">
                <a:latin typeface="Calibri"/>
                <a:cs typeface="Calibri"/>
              </a:rPr>
              <a:t>o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85" b="1">
                <a:latin typeface="Calibri"/>
                <a:cs typeface="Calibri"/>
              </a:rPr>
              <a:t>T</a:t>
            </a:r>
            <a:r>
              <a:rPr dirty="0" sz="2000" spc="-10" b="1">
                <a:latin typeface="Calibri"/>
                <a:cs typeface="Calibri"/>
              </a:rPr>
              <a:t>e</a:t>
            </a:r>
            <a:r>
              <a:rPr dirty="0" sz="2000" spc="-45" b="1">
                <a:latin typeface="Calibri"/>
                <a:cs typeface="Calibri"/>
              </a:rPr>
              <a:t>r</a:t>
            </a:r>
            <a:r>
              <a:rPr dirty="0" sz="2000" spc="-10" b="1">
                <a:latin typeface="Calibri"/>
                <a:cs typeface="Calibri"/>
              </a:rPr>
              <a:t>a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bp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o</a:t>
            </a:r>
            <a:r>
              <a:rPr dirty="0" sz="2000" b="1">
                <a:latin typeface="Calibri"/>
                <a:cs typeface="Calibri"/>
              </a:rPr>
              <a:t>f </a:t>
            </a:r>
            <a:r>
              <a:rPr dirty="0" sz="2000" spc="-15" b="1">
                <a:latin typeface="Calibri"/>
                <a:cs typeface="Calibri"/>
              </a:rPr>
              <a:t>d</a:t>
            </a:r>
            <a:r>
              <a:rPr dirty="0" sz="2000" spc="-35" b="1">
                <a:latin typeface="Calibri"/>
                <a:cs typeface="Calibri"/>
              </a:rPr>
              <a:t>at</a:t>
            </a:r>
            <a:r>
              <a:rPr dirty="0" sz="2000" spc="-10" b="1"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9476" y="4098797"/>
            <a:ext cx="8578594" cy="19522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81177" y="4000500"/>
            <a:ext cx="8577071" cy="19507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764029" y="980694"/>
            <a:ext cx="5629655" cy="29608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772854" y="704132"/>
            <a:ext cx="212979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15" i="1">
                <a:latin typeface="Calibri"/>
                <a:cs typeface="Calibri"/>
                <a:hlinkClick r:id="rId2"/>
              </a:rPr>
              <a:t>h</a:t>
            </a:r>
            <a:r>
              <a:rPr dirty="0" sz="1200" spc="-20" i="1">
                <a:latin typeface="Calibri"/>
                <a:cs typeface="Calibri"/>
                <a:hlinkClick r:id="rId2"/>
              </a:rPr>
              <a:t>t</a:t>
            </a:r>
            <a:r>
              <a:rPr dirty="0" sz="1200" spc="-5" i="1">
                <a:latin typeface="Calibri"/>
                <a:cs typeface="Calibri"/>
                <a:hlinkClick r:id="rId2"/>
              </a:rPr>
              <a:t>tp:/</a:t>
            </a:r>
            <a:r>
              <a:rPr dirty="0" sz="1200" spc="-10" i="1">
                <a:latin typeface="Calibri"/>
                <a:cs typeface="Calibri"/>
                <a:hlinkClick r:id="rId2"/>
              </a:rPr>
              <a:t>/</a:t>
            </a:r>
            <a:r>
              <a:rPr dirty="0" sz="1200" spc="-10" i="1">
                <a:latin typeface="Calibri"/>
                <a:cs typeface="Calibri"/>
                <a:hlinkClick r:id="rId2"/>
              </a:rPr>
              <a:t>a</a:t>
            </a:r>
            <a:r>
              <a:rPr dirty="0" sz="1200" i="1">
                <a:latin typeface="Calibri"/>
                <a:cs typeface="Calibri"/>
                <a:hlinkClick r:id="rId2"/>
              </a:rPr>
              <a:t>ll</a:t>
            </a:r>
            <a:r>
              <a:rPr dirty="0" sz="1200" spc="-5" i="1">
                <a:latin typeface="Calibri"/>
                <a:cs typeface="Calibri"/>
                <a:hlinkClick r:id="rId2"/>
              </a:rPr>
              <a:t>s</a:t>
            </a:r>
            <a:r>
              <a:rPr dirty="0" sz="1200" spc="-10" i="1">
                <a:latin typeface="Calibri"/>
                <a:cs typeface="Calibri"/>
                <a:hlinkClick r:id="rId2"/>
              </a:rPr>
              <a:t>e</a:t>
            </a:r>
            <a:r>
              <a:rPr dirty="0" sz="1200" spc="-5" i="1">
                <a:latin typeface="Calibri"/>
                <a:cs typeface="Calibri"/>
                <a:hlinkClick r:id="rId2"/>
              </a:rPr>
              <a:t>q.</a:t>
            </a:r>
            <a:r>
              <a:rPr dirty="0" sz="1200" spc="-15" i="1">
                <a:latin typeface="Calibri"/>
                <a:cs typeface="Calibri"/>
                <a:hlinkClick r:id="rId2"/>
              </a:rPr>
              <a:t>c</a:t>
            </a:r>
            <a:r>
              <a:rPr dirty="0" sz="1200" i="1">
                <a:latin typeface="Calibri"/>
                <a:cs typeface="Calibri"/>
                <a:hlinkClick r:id="rId2"/>
              </a:rPr>
              <a:t>o</a:t>
            </a:r>
            <a:r>
              <a:rPr dirty="0" sz="1200" spc="-5" i="1">
                <a:latin typeface="Calibri"/>
                <a:cs typeface="Calibri"/>
                <a:hlinkClick r:id="rId2"/>
              </a:rPr>
              <a:t>m</a:t>
            </a:r>
            <a:r>
              <a:rPr dirty="0" sz="1200" spc="-10" i="1">
                <a:latin typeface="Calibri"/>
                <a:cs typeface="Calibri"/>
                <a:hlinkClick r:id="rId2"/>
              </a:rPr>
              <a:t>/</a:t>
            </a:r>
            <a:r>
              <a:rPr dirty="0" sz="1200" spc="-10" i="1">
                <a:latin typeface="Calibri"/>
                <a:cs typeface="Calibri"/>
                <a:hlinkClick r:id="rId2"/>
              </a:rPr>
              <a:t>k</a:t>
            </a:r>
            <a:r>
              <a:rPr dirty="0" sz="1200" i="1">
                <a:latin typeface="Calibri"/>
                <a:cs typeface="Calibri"/>
                <a:hlinkClick r:id="rId2"/>
              </a:rPr>
              <a:t>n</a:t>
            </a:r>
            <a:r>
              <a:rPr dirty="0" sz="1200" spc="-10" i="1">
                <a:latin typeface="Calibri"/>
                <a:cs typeface="Calibri"/>
                <a:hlinkClick r:id="rId2"/>
              </a:rPr>
              <a:t>o</a:t>
            </a:r>
            <a:r>
              <a:rPr dirty="0" sz="1200" spc="-10" i="1">
                <a:latin typeface="Calibri"/>
                <a:cs typeface="Calibri"/>
                <a:hlinkClick r:id="rId2"/>
              </a:rPr>
              <a:t>w</a:t>
            </a:r>
            <a:r>
              <a:rPr dirty="0" sz="1200" i="1">
                <a:latin typeface="Calibri"/>
                <a:cs typeface="Calibri"/>
                <a:hlinkClick r:id="rId2"/>
              </a:rPr>
              <a:t>led</a:t>
            </a:r>
            <a:r>
              <a:rPr dirty="0" sz="1200" spc="-5" i="1">
                <a:latin typeface="Calibri"/>
                <a:cs typeface="Calibri"/>
                <a:hlinkClick r:id="rId2"/>
              </a:rPr>
              <a:t>g</a:t>
            </a:r>
            <a:r>
              <a:rPr dirty="0" sz="1200" spc="-15" i="1">
                <a:latin typeface="Calibri"/>
                <a:cs typeface="Calibri"/>
                <a:hlinkClick r:id="rId2"/>
              </a:rPr>
              <a:t>e</a:t>
            </a:r>
            <a:r>
              <a:rPr dirty="0" sz="1200" i="1">
                <a:latin typeface="Calibri"/>
                <a:cs typeface="Calibri"/>
                <a:hlinkClick r:id="rId2"/>
              </a:rPr>
              <a:t>b</a:t>
            </a:r>
            <a:r>
              <a:rPr dirty="0" sz="1200" spc="-5" i="1">
                <a:latin typeface="Calibri"/>
                <a:cs typeface="Calibri"/>
                <a:hlinkClick r:id="rId2"/>
              </a:rPr>
              <a:t>an</a:t>
            </a:r>
            <a:r>
              <a:rPr dirty="0" sz="1200" spc="-10" i="1">
                <a:latin typeface="Calibri"/>
                <a:cs typeface="Calibri"/>
                <a:hlinkClick r:id="rId2"/>
              </a:rPr>
              <a:t>k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2494" y="928878"/>
            <a:ext cx="8820149" cy="51061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14122" y="909827"/>
            <a:ext cx="8651227" cy="40982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6293813" y="218544"/>
            <a:ext cx="22733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20">
                <a:latin typeface="Calibri"/>
                <a:cs typeface="Calibri"/>
                <a:hlinkClick r:id="rId3"/>
              </a:rPr>
              <a:t>h</a:t>
            </a:r>
            <a:r>
              <a:rPr dirty="0" sz="1800" spc="-40">
                <a:latin typeface="Calibri"/>
                <a:cs typeface="Calibri"/>
                <a:hlinkClick r:id="rId3"/>
              </a:rPr>
              <a:t>t</a:t>
            </a:r>
            <a:r>
              <a:rPr dirty="0" sz="1800" spc="-15">
                <a:latin typeface="Calibri"/>
                <a:cs typeface="Calibri"/>
                <a:hlinkClick r:id="rId3"/>
              </a:rPr>
              <a:t>t</a:t>
            </a:r>
            <a:r>
              <a:rPr dirty="0" sz="1800">
                <a:latin typeface="Calibri"/>
                <a:cs typeface="Calibri"/>
                <a:hlinkClick r:id="rId3"/>
              </a:rPr>
              <a:t>p</a:t>
            </a:r>
            <a:r>
              <a:rPr dirty="0" sz="1800" spc="-10">
                <a:latin typeface="Calibri"/>
                <a:cs typeface="Calibri"/>
                <a:hlinkClick r:id="rId3"/>
              </a:rPr>
              <a:t>:</a:t>
            </a:r>
            <a:r>
              <a:rPr dirty="0" sz="1800" spc="-10">
                <a:latin typeface="Calibri"/>
                <a:cs typeface="Calibri"/>
                <a:hlinkClick r:id="rId3"/>
              </a:rPr>
              <a:t>/</a:t>
            </a:r>
            <a:r>
              <a:rPr dirty="0" sz="1800" spc="-40">
                <a:latin typeface="Calibri"/>
                <a:cs typeface="Calibri"/>
                <a:hlinkClick r:id="rId3"/>
              </a:rPr>
              <a:t>/</a:t>
            </a:r>
            <a:r>
              <a:rPr dirty="0" sz="1800" spc="-5">
                <a:latin typeface="Calibri"/>
                <a:cs typeface="Calibri"/>
                <a:hlinkClick r:id="rId3"/>
              </a:rPr>
              <a:t>se</a:t>
            </a:r>
            <a:r>
              <a:rPr dirty="0" sz="1800">
                <a:latin typeface="Calibri"/>
                <a:cs typeface="Calibri"/>
                <a:hlinkClick r:id="rId3"/>
              </a:rPr>
              <a:t>qan</a:t>
            </a:r>
            <a:r>
              <a:rPr dirty="0" sz="1800" spc="-10">
                <a:latin typeface="Calibri"/>
                <a:cs typeface="Calibri"/>
                <a:hlinkClick r:id="rId3"/>
              </a:rPr>
              <a:t>s</a:t>
            </a:r>
            <a:r>
              <a:rPr dirty="0" sz="1800" spc="-30">
                <a:latin typeface="Calibri"/>
                <a:cs typeface="Calibri"/>
                <a:hlinkClick r:id="rId3"/>
              </a:rPr>
              <a:t>w</a:t>
            </a:r>
            <a:r>
              <a:rPr dirty="0" sz="1800" spc="-15">
                <a:latin typeface="Calibri"/>
                <a:cs typeface="Calibri"/>
                <a:hlinkClick r:id="rId3"/>
              </a:rPr>
              <a:t>e</a:t>
            </a:r>
            <a:r>
              <a:rPr dirty="0" sz="1800" spc="-40">
                <a:latin typeface="Calibri"/>
                <a:cs typeface="Calibri"/>
                <a:hlinkClick r:id="rId3"/>
              </a:rPr>
              <a:t>r</a:t>
            </a:r>
            <a:r>
              <a:rPr dirty="0" sz="1800" spc="-5">
                <a:latin typeface="Calibri"/>
                <a:cs typeface="Calibri"/>
                <a:hlinkClick r:id="rId3"/>
              </a:rPr>
              <a:t>s</a:t>
            </a:r>
            <a:r>
              <a:rPr dirty="0" sz="1800">
                <a:latin typeface="Calibri"/>
                <a:cs typeface="Calibri"/>
                <a:hlinkClick r:id="rId3"/>
              </a:rPr>
              <a:t>.</a:t>
            </a:r>
            <a:r>
              <a:rPr dirty="0" sz="1800" spc="-30">
                <a:latin typeface="Calibri"/>
                <a:cs typeface="Calibri"/>
                <a:hlinkClick r:id="rId3"/>
              </a:rPr>
              <a:t>c</a:t>
            </a:r>
            <a:r>
              <a:rPr dirty="0" sz="1800" spc="-5">
                <a:latin typeface="Calibri"/>
                <a:cs typeface="Calibri"/>
                <a:hlinkClick r:id="rId3"/>
              </a:rPr>
              <a:t>o</a:t>
            </a:r>
            <a:r>
              <a:rPr dirty="0" sz="1800" spc="-15">
                <a:latin typeface="Calibri"/>
                <a:cs typeface="Calibri"/>
                <a:hlinkClick r:id="rId3"/>
              </a:rPr>
              <a:t>m</a:t>
            </a:r>
            <a:r>
              <a:rPr dirty="0" sz="1800">
                <a:latin typeface="Calibri"/>
                <a:cs typeface="Calibri"/>
                <a:hlinkClick r:id="rId3"/>
              </a:rPr>
              <a:t>/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" y="380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0" y="0"/>
                </a:moveTo>
                <a:lnTo>
                  <a:pt x="914400" y="0"/>
                </a:lnTo>
              </a:path>
            </a:pathLst>
          </a:custGeom>
          <a:ln w="3175">
            <a:solidFill>
              <a:srgbClr val="FB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475232" y="1835657"/>
            <a:ext cx="7418068" cy="4834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14122" y="548640"/>
            <a:ext cx="1714499" cy="20238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768601" y="582167"/>
            <a:ext cx="842771" cy="8991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20239" y="1192758"/>
            <a:ext cx="309880" cy="0"/>
          </a:xfrm>
          <a:custGeom>
            <a:avLst/>
            <a:gdLst/>
            <a:ahLst/>
            <a:cxnLst/>
            <a:rect l="l" t="t" r="r" b="b"/>
            <a:pathLst>
              <a:path w="309880" h="0">
                <a:moveTo>
                  <a:pt x="0" y="0"/>
                </a:moveTo>
                <a:lnTo>
                  <a:pt x="309372" y="0"/>
                </a:lnTo>
              </a:path>
            </a:pathLst>
          </a:custGeom>
          <a:ln w="14223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077973" y="582167"/>
            <a:ext cx="1406651" cy="8991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951225" y="582167"/>
            <a:ext cx="855725" cy="8991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202863" y="1192758"/>
            <a:ext cx="322580" cy="0"/>
          </a:xfrm>
          <a:custGeom>
            <a:avLst/>
            <a:gdLst/>
            <a:ahLst/>
            <a:cxnLst/>
            <a:rect l="l" t="t" r="r" b="b"/>
            <a:pathLst>
              <a:path w="322579" h="0">
                <a:moveTo>
                  <a:pt x="0" y="0"/>
                </a:moveTo>
                <a:lnTo>
                  <a:pt x="322326" y="0"/>
                </a:lnTo>
              </a:path>
            </a:pathLst>
          </a:custGeom>
          <a:ln w="14223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273551" y="582167"/>
            <a:ext cx="3048761" cy="8991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788914" y="582168"/>
            <a:ext cx="805421" cy="8991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040551" y="1192758"/>
            <a:ext cx="272415" cy="0"/>
          </a:xfrm>
          <a:custGeom>
            <a:avLst/>
            <a:gdLst/>
            <a:ahLst/>
            <a:cxnLst/>
            <a:rect l="l" t="t" r="r" b="b"/>
            <a:pathLst>
              <a:path w="272414" h="0">
                <a:moveTo>
                  <a:pt x="0" y="0"/>
                </a:moveTo>
                <a:lnTo>
                  <a:pt x="272034" y="0"/>
                </a:lnTo>
              </a:path>
            </a:pathLst>
          </a:custGeom>
          <a:ln w="14223">
            <a:solidFill>
              <a:srgbClr val="002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060947" y="582168"/>
            <a:ext cx="3083052" cy="89915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768601" y="1021079"/>
            <a:ext cx="5169407" cy="89915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007533" y="766025"/>
            <a:ext cx="6864984" cy="870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50"/>
              </a:lnSpc>
            </a:pPr>
            <a:r>
              <a:rPr dirty="0" sz="32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NEX</a:t>
            </a:r>
            <a:r>
              <a:rPr dirty="0" sz="32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5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GENE</a:t>
            </a:r>
            <a:r>
              <a:rPr dirty="0" sz="32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R</a:t>
            </a:r>
            <a:r>
              <a:rPr dirty="0" sz="3200" spc="-305" b="1">
                <a:solidFill>
                  <a:srgbClr val="00206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15" b="1">
                <a:solidFill>
                  <a:srgbClr val="002060"/>
                </a:solidFill>
                <a:latin typeface="Arial Rounded MT Bold"/>
                <a:cs typeface="Arial Rounded MT Bold"/>
              </a:rPr>
              <a:t>T</a:t>
            </a:r>
            <a:r>
              <a:rPr dirty="0" sz="3200" spc="-10" b="1">
                <a:solidFill>
                  <a:srgbClr val="002060"/>
                </a:solidFill>
                <a:latin typeface="Arial Rounded MT Bold"/>
                <a:cs typeface="Arial Rounded MT Bold"/>
              </a:rPr>
              <a:t>I</a:t>
            </a:r>
            <a:r>
              <a:rPr dirty="0" sz="3200" spc="-35" b="1">
                <a:solidFill>
                  <a:srgbClr val="002060"/>
                </a:solidFill>
                <a:latin typeface="Arial Rounded MT Bold"/>
                <a:cs typeface="Arial Rounded MT Bold"/>
              </a:rPr>
              <a:t>O</a:t>
            </a:r>
            <a:r>
              <a:rPr dirty="0" sz="3200" spc="-25" b="1">
                <a:solidFill>
                  <a:srgbClr val="002060"/>
                </a:solidFill>
                <a:latin typeface="Arial Rounded MT Bold"/>
                <a:cs typeface="Arial Rounded MT Bold"/>
              </a:rPr>
              <a:t>N</a:t>
            </a:r>
            <a:r>
              <a:rPr dirty="0" sz="3200" spc="-10" b="1">
                <a:solidFill>
                  <a:srgbClr val="00206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0" b="1">
                <a:solidFill>
                  <a:srgbClr val="002060"/>
                </a:solidFill>
                <a:latin typeface="Arial Rounded MT Bold"/>
                <a:cs typeface="Arial Rounded MT Bold"/>
              </a:rPr>
              <a:t>SEQUENCING</a:t>
            </a:r>
            <a:endParaRPr sz="3200">
              <a:latin typeface="Arial Rounded MT Bold"/>
              <a:cs typeface="Arial Rounded MT Bold"/>
            </a:endParaRPr>
          </a:p>
          <a:p>
            <a:pPr marL="12700">
              <a:lnSpc>
                <a:spcPts val="3650"/>
              </a:lnSpc>
            </a:pPr>
            <a:r>
              <a:rPr dirty="0" sz="3200" spc="-25" b="1">
                <a:solidFill>
                  <a:srgbClr val="FF000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pp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li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c</a:t>
            </a:r>
            <a:r>
              <a:rPr dirty="0" sz="3200" spc="-95" b="1">
                <a:solidFill>
                  <a:srgbClr val="FF000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ti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on</a:t>
            </a:r>
            <a:r>
              <a:rPr dirty="0" sz="3200" spc="-20" b="1">
                <a:solidFill>
                  <a:srgbClr val="FF0000"/>
                </a:solidFill>
                <a:latin typeface="Arial Rounded MT Bold"/>
                <a:cs typeface="Arial Rounded MT Bold"/>
              </a:rPr>
              <a:t>s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5" b="1">
                <a:solidFill>
                  <a:srgbClr val="FF0000"/>
                </a:solidFill>
                <a:latin typeface="Arial Rounded MT Bold"/>
                <a:cs typeface="Arial Rounded MT Bold"/>
              </a:rPr>
              <a:t>&amp;</a:t>
            </a:r>
            <a:r>
              <a:rPr dirty="0" sz="3200" spc="10" b="1">
                <a:solidFill>
                  <a:srgbClr val="FF0000"/>
                </a:solidFill>
                <a:latin typeface="Arial Rounded MT Bold"/>
                <a:cs typeface="Arial Rounded MT Bold"/>
              </a:rPr>
              <a:t> </a:t>
            </a:r>
            <a:r>
              <a:rPr dirty="0" sz="3200" spc="-25" b="1">
                <a:solidFill>
                  <a:srgbClr val="FF0000"/>
                </a:solidFill>
                <a:latin typeface="Arial Rounded MT Bold"/>
                <a:cs typeface="Arial Rounded MT Bold"/>
              </a:rPr>
              <a:t>A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na</a:t>
            </a:r>
            <a:r>
              <a:rPr dirty="0" sz="3200" spc="-10" b="1">
                <a:solidFill>
                  <a:srgbClr val="FF0000"/>
                </a:solidFill>
                <a:latin typeface="Arial Rounded MT Bold"/>
                <a:cs typeface="Arial Rounded MT Bold"/>
              </a:rPr>
              <a:t>l</a:t>
            </a:r>
            <a:r>
              <a:rPr dirty="0" sz="3200" spc="-60" b="1">
                <a:solidFill>
                  <a:srgbClr val="FF0000"/>
                </a:solidFill>
                <a:latin typeface="Arial Rounded MT Bold"/>
                <a:cs typeface="Arial Rounded MT Bold"/>
              </a:rPr>
              <a:t>y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s</a:t>
            </a:r>
            <a:r>
              <a:rPr dirty="0" sz="3200" spc="-15" b="1">
                <a:solidFill>
                  <a:srgbClr val="FF0000"/>
                </a:solidFill>
                <a:latin typeface="Arial Rounded MT Bold"/>
                <a:cs typeface="Arial Rounded MT Bold"/>
              </a:rPr>
              <a:t>is</a:t>
            </a:r>
            <a:endParaRPr sz="3200">
              <a:latin typeface="Arial Rounded MT Bold"/>
              <a:cs typeface="Arial Rounded MT Bold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1405" y="377850"/>
            <a:ext cx="2176423" cy="5592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811352" y="1148035"/>
            <a:ext cx="793750" cy="0"/>
          </a:xfrm>
          <a:custGeom>
            <a:avLst/>
            <a:gdLst/>
            <a:ahLst/>
            <a:cxnLst/>
            <a:rect l="l" t="t" r="r" b="b"/>
            <a:pathLst>
              <a:path w="793750" h="0">
                <a:moveTo>
                  <a:pt x="0" y="0"/>
                </a:moveTo>
                <a:lnTo>
                  <a:pt x="793487" y="0"/>
                </a:lnTo>
              </a:path>
            </a:pathLst>
          </a:custGeom>
          <a:ln w="1511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3660014" y="346934"/>
            <a:ext cx="3106420" cy="273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950" spc="95">
                <a:solidFill>
                  <a:srgbClr val="8E2326"/>
                </a:solidFill>
                <a:latin typeface="Times New Roman"/>
                <a:cs typeface="Times New Roman"/>
              </a:rPr>
              <a:t>MS</a:t>
            </a:r>
            <a:r>
              <a:rPr dirty="0" sz="1950" spc="95">
                <a:solidFill>
                  <a:srgbClr val="8E2326"/>
                </a:solidFill>
                <a:latin typeface="Times New Roman"/>
                <a:cs typeface="Times New Roman"/>
              </a:rPr>
              <a:t> </a:t>
            </a:r>
            <a:r>
              <a:rPr dirty="0" sz="1950" spc="-5">
                <a:solidFill>
                  <a:srgbClr val="8E2326"/>
                </a:solidFill>
                <a:latin typeface="Times New Roman"/>
                <a:cs typeface="Times New Roman"/>
              </a:rPr>
              <a:t> </a:t>
            </a:r>
            <a:r>
              <a:rPr dirty="0" sz="1950" spc="15">
                <a:solidFill>
                  <a:srgbClr val="1A1589"/>
                </a:solidFill>
                <a:latin typeface="Times New Roman"/>
                <a:cs typeface="Times New Roman"/>
              </a:rPr>
              <a:t>bioinformatic</a:t>
            </a:r>
            <a:r>
              <a:rPr dirty="0" sz="1950" spc="-225">
                <a:solidFill>
                  <a:srgbClr val="1A1589"/>
                </a:solidFill>
                <a:latin typeface="Times New Roman"/>
                <a:cs typeface="Times New Roman"/>
              </a:rPr>
              <a:t> </a:t>
            </a:r>
            <a:r>
              <a:rPr dirty="0" sz="1950" spc="135">
                <a:solidFill>
                  <a:srgbClr val="1A1589"/>
                </a:solidFill>
                <a:latin typeface="Times New Roman"/>
                <a:cs typeface="Times New Roman"/>
              </a:rPr>
              <a:t>s</a:t>
            </a:r>
            <a:r>
              <a:rPr dirty="0" sz="1950" spc="-135">
                <a:solidFill>
                  <a:srgbClr val="1A1589"/>
                </a:solidFill>
                <a:latin typeface="Times New Roman"/>
                <a:cs typeface="Times New Roman"/>
              </a:rPr>
              <a:t> </a:t>
            </a:r>
            <a:r>
              <a:rPr dirty="0" sz="1950" spc="55">
                <a:solidFill>
                  <a:srgbClr val="2D2A93"/>
                </a:solidFill>
                <a:latin typeface="Times New Roman"/>
                <a:cs typeface="Times New Roman"/>
              </a:rPr>
              <a:t>www</a:t>
            </a:r>
            <a:r>
              <a:rPr dirty="0" sz="1950" spc="114">
                <a:solidFill>
                  <a:srgbClr val="2D2A93"/>
                </a:solidFill>
                <a:latin typeface="Times New Roman"/>
                <a:cs typeface="Times New Roman"/>
              </a:rPr>
              <a:t> </a:t>
            </a:r>
            <a:r>
              <a:rPr dirty="0" sz="1950" spc="25">
                <a:solidFill>
                  <a:srgbClr val="2D2A93"/>
                </a:solidFill>
                <a:latin typeface="Times New Roman"/>
                <a:cs typeface="Times New Roman"/>
              </a:rPr>
              <a:t>site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2181" rIns="0" bIns="0" rtlCol="0" vert="horz">
            <a:spAutoFit/>
          </a:bodyPr>
          <a:lstStyle/>
          <a:p>
            <a:pPr marL="3590290">
              <a:lnSpc>
                <a:spcPct val="100000"/>
              </a:lnSpc>
            </a:pPr>
            <a:r>
              <a:rPr dirty="0" sz="1300" spc="365">
                <a:solidFill>
                  <a:srgbClr val="11114D"/>
                </a:solidFill>
                <a:latin typeface="細明體"/>
                <a:cs typeface="細明體"/>
              </a:rPr>
              <a:t>旦旦</a:t>
            </a:r>
            <a:r>
              <a:rPr dirty="0" sz="1800" spc="-165">
                <a:solidFill>
                  <a:srgbClr val="11114D"/>
                </a:solidFill>
              </a:rPr>
              <a:t>!:!J</a:t>
            </a:r>
            <a:r>
              <a:rPr dirty="0" sz="1800" spc="45" u="none">
                <a:solidFill>
                  <a:srgbClr val="11114D"/>
                </a:solidFill>
              </a:rPr>
              <a:t> </a:t>
            </a:r>
            <a:r>
              <a:rPr dirty="0" spc="-25" u="none"/>
              <a:t>S</a:t>
            </a:r>
            <a:r>
              <a:rPr dirty="0" spc="165" u="none">
                <a:solidFill>
                  <a:srgbClr val="626064"/>
                </a:solidFill>
              </a:rPr>
              <a:t>O</a:t>
            </a:r>
            <a:r>
              <a:rPr dirty="0" spc="5" u="none"/>
              <a:t>FTWARES</a:t>
            </a:r>
            <a:r>
              <a:rPr dirty="0" spc="-25" u="none"/>
              <a:t> </a:t>
            </a:r>
            <a:r>
              <a:rPr dirty="0" sz="1450" spc="105">
                <a:solidFill>
                  <a:srgbClr val="313131"/>
                </a:solidFill>
              </a:rPr>
              <a:t>I</a:t>
            </a:r>
            <a:r>
              <a:rPr dirty="0" sz="1450" spc="85">
                <a:solidFill>
                  <a:srgbClr val="313131"/>
                </a:solidFill>
              </a:rPr>
              <a:t> </a:t>
            </a:r>
            <a:r>
              <a:rPr dirty="0" sz="3500" spc="-3155">
                <a:solidFill>
                  <a:srgbClr val="854D3F"/>
                </a:solidFill>
                <a:latin typeface="細明體"/>
                <a:cs typeface="細明體"/>
              </a:rPr>
              <a:t>。</a:t>
            </a:r>
            <a:r>
              <a:rPr dirty="0" sz="3500" spc="-1210">
                <a:solidFill>
                  <a:srgbClr val="854D3F"/>
                </a:solidFill>
                <a:latin typeface="細明體"/>
                <a:cs typeface="細明體"/>
              </a:rPr>
              <a:t> </a:t>
            </a:r>
            <a:r>
              <a:rPr dirty="0" sz="3500" spc="-3485">
                <a:solidFill>
                  <a:srgbClr val="621C11"/>
                </a:solidFill>
                <a:latin typeface="細明體"/>
                <a:cs typeface="細明體"/>
              </a:rPr>
              <a:t>”</a:t>
            </a:r>
            <a:r>
              <a:rPr dirty="0" spc="-1215">
                <a:solidFill>
                  <a:srgbClr val="621C11"/>
                </a:solidFill>
              </a:rPr>
              <a:t>·</a:t>
            </a:r>
            <a:r>
              <a:rPr dirty="0" spc="75">
                <a:solidFill>
                  <a:srgbClr val="621C11"/>
                </a:solidFill>
              </a:rPr>
              <a:t> </a:t>
            </a:r>
            <a:r>
              <a:rPr dirty="0" spc="25">
                <a:solidFill>
                  <a:srgbClr val="621C11"/>
                </a:solidFill>
              </a:rPr>
              <a:t>LINE</a:t>
            </a:r>
            <a:r>
              <a:rPr dirty="0" spc="45" u="none">
                <a:solidFill>
                  <a:srgbClr val="621C11"/>
                </a:solidFill>
              </a:rPr>
              <a:t> </a:t>
            </a:r>
            <a:r>
              <a:rPr dirty="0" spc="85" u="none">
                <a:solidFill>
                  <a:srgbClr val="9E6028"/>
                </a:solidFill>
              </a:rPr>
              <a:t>ANA</a:t>
            </a:r>
            <a:r>
              <a:rPr dirty="0" spc="65" u="none">
                <a:solidFill>
                  <a:srgbClr val="9E6028"/>
                </a:solidFill>
              </a:rPr>
              <a:t>L</a:t>
            </a:r>
            <a:r>
              <a:rPr dirty="0" spc="-10" u="none">
                <a:solidFill>
                  <a:srgbClr val="854921"/>
                </a:solidFill>
              </a:rPr>
              <a:t>YS</a:t>
            </a:r>
            <a:r>
              <a:rPr dirty="0" spc="114" u="none">
                <a:solidFill>
                  <a:srgbClr val="854921"/>
                </a:solidFill>
              </a:rPr>
              <a:t> </a:t>
            </a:r>
            <a:r>
              <a:rPr dirty="0" spc="10" u="none">
                <a:solidFill>
                  <a:srgbClr val="752F1D"/>
                </a:solidFill>
              </a:rPr>
              <a:t>S</a:t>
            </a:r>
            <a:r>
              <a:rPr dirty="0" spc="-75" u="none">
                <a:solidFill>
                  <a:srgbClr val="752F1D"/>
                </a:solidFill>
              </a:rPr>
              <a:t> </a:t>
            </a:r>
            <a:r>
              <a:rPr dirty="0" sz="1450" spc="420"/>
              <a:t>l</a:t>
            </a:r>
            <a:r>
              <a:rPr dirty="0" sz="1450" spc="-200"/>
              <a:t> </a:t>
            </a:r>
            <a:r>
              <a:rPr dirty="0" sz="950" spc="235">
                <a:solidFill>
                  <a:srgbClr val="1A7C83"/>
                </a:solidFill>
                <a:latin typeface="細明體"/>
                <a:cs typeface="細明體"/>
              </a:rPr>
              <a:t>封</a:t>
            </a:r>
            <a:r>
              <a:rPr dirty="0" sz="950" spc="-180">
                <a:solidFill>
                  <a:srgbClr val="137260"/>
                </a:solidFill>
                <a:latin typeface="細明體"/>
                <a:cs typeface="細明體"/>
              </a:rPr>
              <a:t>面</a:t>
            </a:r>
            <a:r>
              <a:rPr dirty="0" spc="204">
                <a:solidFill>
                  <a:srgbClr val="626064"/>
                </a:solidFill>
              </a:rPr>
              <a:t>D</a:t>
            </a:r>
            <a:r>
              <a:rPr dirty="0" spc="-204">
                <a:solidFill>
                  <a:srgbClr val="626064"/>
                </a:solidFill>
              </a:rPr>
              <a:t> </a:t>
            </a:r>
            <a:r>
              <a:rPr dirty="0" spc="-80">
                <a:solidFill>
                  <a:srgbClr val="75446E"/>
                </a:solidFill>
              </a:rPr>
              <a:t>E</a:t>
            </a:r>
            <a:r>
              <a:rPr dirty="0" spc="-425">
                <a:solidFill>
                  <a:srgbClr val="137260"/>
                </a:solidFill>
              </a:rPr>
              <a:t>N</a:t>
            </a:r>
            <a:r>
              <a:rPr dirty="0" spc="-110">
                <a:solidFill>
                  <a:srgbClr val="137260"/>
                </a:solidFill>
              </a:rPr>
              <a:t> </a:t>
            </a:r>
            <a:r>
              <a:rPr dirty="0" spc="250">
                <a:solidFill>
                  <a:srgbClr val="1A7C83"/>
                </a:solidFill>
              </a:rPr>
              <a:t>T</a:t>
            </a:r>
            <a:r>
              <a:rPr dirty="0" spc="240">
                <a:solidFill>
                  <a:srgbClr val="1A7C83"/>
                </a:solidFill>
              </a:rPr>
              <a:t>S</a:t>
            </a:r>
            <a:r>
              <a:rPr dirty="0" sz="1450" spc="280" u="none"/>
              <a:t>I</a:t>
            </a:r>
            <a:endParaRPr sz="1450">
              <a:latin typeface="細明體"/>
              <a:cs typeface="細明體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611419" y="1001858"/>
            <a:ext cx="133985" cy="182245"/>
          </a:xfrm>
          <a:custGeom>
            <a:avLst/>
            <a:gdLst/>
            <a:ahLst/>
            <a:cxnLst/>
            <a:rect l="l" t="t" r="r" b="b"/>
            <a:pathLst>
              <a:path w="133984" h="182244">
                <a:moveTo>
                  <a:pt x="0" y="0"/>
                </a:moveTo>
                <a:lnTo>
                  <a:pt x="133512" y="0"/>
                </a:lnTo>
                <a:lnTo>
                  <a:pt x="133512" y="181923"/>
                </a:lnTo>
                <a:lnTo>
                  <a:pt x="0" y="181923"/>
                </a:lnTo>
                <a:lnTo>
                  <a:pt x="0" y="0"/>
                </a:lnTo>
                <a:close/>
              </a:path>
            </a:pathLst>
          </a:custGeom>
          <a:solidFill>
            <a:srgbClr val="C3D4F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526460" y="882518"/>
            <a:ext cx="4239260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800" spc="1100">
                <a:solidFill>
                  <a:srgbClr val="626B8C"/>
                </a:solidFill>
                <a:latin typeface="細明體"/>
                <a:cs typeface="細明體"/>
              </a:rPr>
              <a:t>同</a:t>
            </a:r>
            <a:r>
              <a:rPr dirty="0" sz="800" spc="860">
                <a:solidFill>
                  <a:srgbClr val="3F3F41"/>
                </a:solidFill>
                <a:latin typeface="細明體"/>
                <a:cs typeface="細明體"/>
              </a:rPr>
              <a:t>欄</a:t>
            </a:r>
            <a:r>
              <a:rPr dirty="0" sz="800" spc="1635">
                <a:solidFill>
                  <a:srgbClr val="3F3F41"/>
                </a:solidFill>
                <a:latin typeface="細明體"/>
                <a:cs typeface="細明體"/>
              </a:rPr>
              <a:t>棚</a:t>
            </a:r>
            <a:r>
              <a:rPr dirty="0" sz="800" spc="390">
                <a:solidFill>
                  <a:srgbClr val="545D75"/>
                </a:solidFill>
                <a:latin typeface="細明體"/>
                <a:cs typeface="細明體"/>
              </a:rPr>
              <a:t>可</a:t>
            </a:r>
            <a:r>
              <a:rPr dirty="0" sz="800" spc="685">
                <a:solidFill>
                  <a:srgbClr val="3F3F41"/>
                </a:solidFill>
                <a:latin typeface="細明體"/>
                <a:cs typeface="細明體"/>
              </a:rPr>
              <a:t>叫</a:t>
            </a:r>
            <a:r>
              <a:rPr dirty="0" sz="800" spc="1575">
                <a:solidFill>
                  <a:srgbClr val="3F3F41"/>
                </a:solidFill>
                <a:latin typeface="細明體"/>
                <a:cs typeface="細明體"/>
              </a:rPr>
              <a:t>叫</a:t>
            </a:r>
            <a:r>
              <a:rPr dirty="0" sz="800" spc="-20">
                <a:solidFill>
                  <a:srgbClr val="3F3F41"/>
                </a:solidFill>
                <a:latin typeface="Times New Roman"/>
                <a:cs typeface="Times New Roman"/>
              </a:rPr>
              <a:t>s</a:t>
            </a:r>
            <a:r>
              <a:rPr dirty="0" sz="800" spc="95">
                <a:solidFill>
                  <a:srgbClr val="545D75"/>
                </a:solidFill>
                <a:latin typeface="Times New Roman"/>
                <a:cs typeface="Times New Roman"/>
              </a:rPr>
              <a:t>)</a:t>
            </a:r>
            <a:r>
              <a:rPr dirty="0" sz="800">
                <a:solidFill>
                  <a:srgbClr val="545D75"/>
                </a:solidFill>
                <a:latin typeface="Times New Roman"/>
                <a:cs typeface="Times New Roman"/>
              </a:rPr>
              <a:t>    </a:t>
            </a:r>
            <a:r>
              <a:rPr dirty="0" sz="800" spc="-55">
                <a:solidFill>
                  <a:srgbClr val="545D75"/>
                </a:solidFill>
                <a:latin typeface="Times New Roman"/>
                <a:cs typeface="Times New Roman"/>
              </a:rPr>
              <a:t> </a:t>
            </a:r>
            <a:r>
              <a:rPr dirty="0" sz="2400" spc="-905">
                <a:solidFill>
                  <a:srgbClr val="8590C8"/>
                </a:solidFill>
                <a:latin typeface="Times New Roman"/>
                <a:cs typeface="Times New Roman"/>
              </a:rPr>
              <a:t>1</a:t>
            </a:r>
            <a:r>
              <a:rPr dirty="0" sz="2400" spc="459">
                <a:solidFill>
                  <a:srgbClr val="AE1F28"/>
                </a:solidFill>
                <a:latin typeface="Times New Roman"/>
                <a:cs typeface="Times New Roman"/>
              </a:rPr>
              <a:t>h</a:t>
            </a:r>
            <a:r>
              <a:rPr dirty="0" sz="2400" spc="-430">
                <a:solidFill>
                  <a:srgbClr val="3F3F41"/>
                </a:solidFill>
                <a:latin typeface="Times New Roman"/>
                <a:cs typeface="Times New Roman"/>
              </a:rPr>
              <a:t>u</a:t>
            </a:r>
            <a:r>
              <a:rPr dirty="0" sz="950" spc="1540">
                <a:solidFill>
                  <a:srgbClr val="3F3F41"/>
                </a:solidFill>
                <a:latin typeface="細明體"/>
                <a:cs typeface="細明體"/>
              </a:rPr>
              <a:t>甜</a:t>
            </a:r>
            <a:r>
              <a:rPr dirty="0" sz="950" spc="715">
                <a:solidFill>
                  <a:srgbClr val="3F3F41"/>
                </a:solidFill>
                <a:latin typeface="細明體"/>
                <a:cs typeface="細明體"/>
              </a:rPr>
              <a:t>珊</a:t>
            </a:r>
            <a:r>
              <a:rPr dirty="0" sz="950" spc="830">
                <a:solidFill>
                  <a:srgbClr val="545D75"/>
                </a:solidFill>
                <a:latin typeface="細明體"/>
                <a:cs typeface="細明體"/>
              </a:rPr>
              <a:t>珊</a:t>
            </a:r>
            <a:r>
              <a:rPr dirty="0" sz="950" spc="-25">
                <a:solidFill>
                  <a:srgbClr val="545D75"/>
                </a:solidFill>
                <a:latin typeface="細明體"/>
                <a:cs typeface="細明體"/>
              </a:rPr>
              <a:t>隔</a:t>
            </a:r>
            <a:r>
              <a:rPr dirty="0" sz="950" spc="-1095">
                <a:solidFill>
                  <a:srgbClr val="545D75"/>
                </a:solidFill>
                <a:latin typeface="細明體"/>
                <a:cs typeface="細明體"/>
              </a:rPr>
              <a:t>開</a:t>
            </a:r>
            <a:r>
              <a:rPr dirty="0" sz="1000" spc="-1475">
                <a:solidFill>
                  <a:srgbClr val="FF0101"/>
                </a:solidFill>
                <a:latin typeface="Arial"/>
                <a:cs typeface="Arial"/>
              </a:rPr>
              <a:t>I</a:t>
            </a:r>
            <a:r>
              <a:rPr dirty="0" sz="1000" spc="-20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dirty="0" sz="650" spc="295">
                <a:solidFill>
                  <a:srgbClr val="313131"/>
                </a:solidFill>
                <a:latin typeface="細明體"/>
                <a:cs typeface="細明體"/>
              </a:rPr>
              <a:t>闊</a:t>
            </a:r>
            <a:r>
              <a:rPr dirty="0" sz="650" spc="1250">
                <a:solidFill>
                  <a:srgbClr val="4D4F54"/>
                </a:solidFill>
                <a:latin typeface="細明體"/>
                <a:cs typeface="細明體"/>
              </a:rPr>
              <a:t>的</a:t>
            </a:r>
            <a:r>
              <a:rPr dirty="0" sz="1000" spc="-350">
                <a:solidFill>
                  <a:srgbClr val="4D4F54"/>
                </a:solidFill>
                <a:latin typeface="Arial"/>
                <a:cs typeface="Arial"/>
              </a:rPr>
              <a:t>B</a:t>
            </a:r>
            <a:r>
              <a:rPr dirty="0" sz="1000" spc="-32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dirty="0" sz="1000" spc="-185">
                <a:solidFill>
                  <a:srgbClr val="545D75"/>
                </a:solidFill>
                <a:latin typeface="Arial"/>
                <a:cs typeface="Arial"/>
              </a:rPr>
              <a:t>o</a:t>
            </a:r>
            <a:r>
              <a:rPr dirty="0" sz="1000" spc="-160">
                <a:solidFill>
                  <a:srgbClr val="545D75"/>
                </a:solidFill>
                <a:latin typeface="Arial"/>
                <a:cs typeface="Arial"/>
              </a:rPr>
              <a:t>o</a:t>
            </a:r>
            <a:r>
              <a:rPr dirty="0" sz="1000" spc="-95">
                <a:solidFill>
                  <a:srgbClr val="4D4F54"/>
                </a:solidFill>
                <a:latin typeface="Arial"/>
                <a:cs typeface="Arial"/>
              </a:rPr>
              <a:t>t</a:t>
            </a:r>
            <a:r>
              <a:rPr dirty="0" sz="1000" spc="-215">
                <a:solidFill>
                  <a:srgbClr val="4D4F54"/>
                </a:solidFill>
                <a:latin typeface="Arial"/>
                <a:cs typeface="Arial"/>
              </a:rPr>
              <a:t>a</a:t>
            </a:r>
            <a:r>
              <a:rPr dirty="0" sz="1000" spc="-25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dirty="0" sz="1000" spc="-1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050" spc="810">
                <a:solidFill>
                  <a:srgbClr val="A3B5EB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39293" y="1417936"/>
            <a:ext cx="4665980" cy="9645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56515">
              <a:lnSpc>
                <a:spcPct val="100000"/>
              </a:lnSpc>
            </a:pPr>
            <a:r>
              <a:rPr dirty="0" sz="1900" spc="130">
                <a:solidFill>
                  <a:srgbClr val="626064"/>
                </a:solidFill>
                <a:latin typeface="細明體"/>
                <a:cs typeface="細明體"/>
              </a:rPr>
              <a:t>高</a:t>
            </a:r>
            <a:r>
              <a:rPr dirty="0" sz="1900" spc="110">
                <a:solidFill>
                  <a:srgbClr val="626064"/>
                </a:solidFill>
                <a:latin typeface="細明體"/>
                <a:cs typeface="細明體"/>
              </a:rPr>
              <a:t>通</a:t>
            </a:r>
            <a:r>
              <a:rPr dirty="0" sz="1900" spc="170">
                <a:solidFill>
                  <a:srgbClr val="626064"/>
                </a:solidFill>
                <a:latin typeface="細明體"/>
                <a:cs typeface="細明體"/>
              </a:rPr>
              <a:t>量</a:t>
            </a:r>
            <a:r>
              <a:rPr dirty="0" sz="1900" spc="70">
                <a:solidFill>
                  <a:srgbClr val="626064"/>
                </a:solidFill>
                <a:latin typeface="細明體"/>
                <a:cs typeface="細明體"/>
              </a:rPr>
              <a:t>定</a:t>
            </a:r>
            <a:r>
              <a:rPr dirty="0" sz="1900" spc="110">
                <a:solidFill>
                  <a:srgbClr val="626064"/>
                </a:solidFill>
                <a:latin typeface="細明體"/>
                <a:cs typeface="細明體"/>
              </a:rPr>
              <a:t>序分析</a:t>
            </a:r>
            <a:endParaRPr sz="1900">
              <a:latin typeface="細明體"/>
              <a:cs typeface="細明體"/>
            </a:endParaRPr>
          </a:p>
          <a:p>
            <a:pPr marL="1040130" marR="5080" indent="-1028065">
              <a:lnSpc>
                <a:spcPts val="1370"/>
              </a:lnSpc>
              <a:spcBef>
                <a:spcPts val="365"/>
              </a:spcBef>
              <a:tabLst>
                <a:tab pos="1727835" algn="l"/>
              </a:tabLst>
            </a:pPr>
            <a:r>
              <a:rPr dirty="0" sz="1000" spc="120">
                <a:solidFill>
                  <a:srgbClr val="212121"/>
                </a:solidFill>
                <a:latin typeface="細明體"/>
                <a:cs typeface="細明體"/>
              </a:rPr>
              <a:t>上讓</a:t>
            </a:r>
            <a:r>
              <a:rPr dirty="0" sz="1000" spc="90">
                <a:solidFill>
                  <a:srgbClr val="212121"/>
                </a:solidFill>
                <a:latin typeface="細明體"/>
                <a:cs typeface="細明體"/>
              </a:rPr>
              <a:t>時</a:t>
            </a:r>
            <a:r>
              <a:rPr dirty="0" sz="1000" spc="220">
                <a:solidFill>
                  <a:srgbClr val="212121"/>
                </a:solidFill>
                <a:latin typeface="細明體"/>
                <a:cs typeface="細明體"/>
              </a:rPr>
              <a:t>間</a:t>
            </a:r>
            <a:r>
              <a:rPr dirty="0" sz="1000">
                <a:solidFill>
                  <a:srgbClr val="212121"/>
                </a:solidFill>
                <a:latin typeface="細明體"/>
                <a:cs typeface="細明體"/>
              </a:rPr>
              <a:t> </a:t>
            </a:r>
            <a:r>
              <a:rPr dirty="0" sz="1000" spc="-80">
                <a:solidFill>
                  <a:srgbClr val="212121"/>
                </a:solidFill>
                <a:latin typeface="細明體"/>
                <a:cs typeface="細明體"/>
              </a:rPr>
              <a:t> </a:t>
            </a:r>
            <a:r>
              <a:rPr dirty="0" sz="1000" spc="110">
                <a:solidFill>
                  <a:srgbClr val="212121"/>
                </a:solidFill>
                <a:latin typeface="細明體"/>
                <a:cs typeface="細明體"/>
              </a:rPr>
              <a:t>每</a:t>
            </a:r>
            <a:r>
              <a:rPr dirty="0" sz="1000" spc="30">
                <a:solidFill>
                  <a:srgbClr val="212121"/>
                </a:solidFill>
                <a:latin typeface="細明體"/>
                <a:cs typeface="細明體"/>
              </a:rPr>
              <a:t>適</a:t>
            </a:r>
            <a:r>
              <a:rPr dirty="0" sz="1000" spc="70">
                <a:solidFill>
                  <a:srgbClr val="212121"/>
                </a:solidFill>
                <a:latin typeface="細明體"/>
                <a:cs typeface="細明體"/>
              </a:rPr>
              <a:t>五</a:t>
            </a:r>
            <a:r>
              <a:rPr dirty="0" sz="1000" spc="160">
                <a:solidFill>
                  <a:srgbClr val="212121"/>
                </a:solidFill>
                <a:latin typeface="細明體"/>
                <a:cs typeface="細明體"/>
              </a:rPr>
              <a:t>上午的</a:t>
            </a:r>
            <a:r>
              <a:rPr dirty="0" sz="1000" spc="-175">
                <a:solidFill>
                  <a:srgbClr val="212121"/>
                </a:solidFill>
                <a:latin typeface="細明體"/>
                <a:cs typeface="細明體"/>
              </a:rPr>
              <a:t> </a:t>
            </a:r>
            <a:r>
              <a:rPr dirty="0" sz="1050" spc="-55">
                <a:solidFill>
                  <a:srgbClr val="1C0E31"/>
                </a:solidFill>
                <a:latin typeface="Times New Roman"/>
                <a:cs typeface="Times New Roman"/>
              </a:rPr>
              <a:t>1</a:t>
            </a:r>
            <a:r>
              <a:rPr dirty="0" sz="1050" spc="-50">
                <a:solidFill>
                  <a:srgbClr val="3F3F41"/>
                </a:solidFill>
                <a:latin typeface="Times New Roman"/>
                <a:cs typeface="Times New Roman"/>
              </a:rPr>
              <a:t>0</a:t>
            </a:r>
            <a:r>
              <a:rPr dirty="0" sz="1050" spc="240">
                <a:solidFill>
                  <a:srgbClr val="626064"/>
                </a:solidFill>
                <a:latin typeface="Times New Roman"/>
                <a:cs typeface="Times New Roman"/>
              </a:rPr>
              <a:t>-</a:t>
            </a:r>
            <a:r>
              <a:rPr dirty="0" sz="1050" spc="-55">
                <a:solidFill>
                  <a:srgbClr val="3A231C"/>
                </a:solidFill>
                <a:latin typeface="Times New Roman"/>
                <a:cs typeface="Times New Roman"/>
              </a:rPr>
              <a:t>1</a:t>
            </a:r>
            <a:r>
              <a:rPr dirty="0" sz="1050" spc="65">
                <a:solidFill>
                  <a:srgbClr val="3F3F41"/>
                </a:solidFill>
                <a:latin typeface="Times New Roman"/>
                <a:cs typeface="Times New Roman"/>
              </a:rPr>
              <a:t>2</a:t>
            </a:r>
            <a:r>
              <a:rPr dirty="0" sz="1050" spc="-5">
                <a:solidFill>
                  <a:srgbClr val="11114D"/>
                </a:solidFill>
                <a:latin typeface="Times New Roman"/>
                <a:cs typeface="Times New Roman"/>
              </a:rPr>
              <a:t>:</a:t>
            </a:r>
            <a:r>
              <a:rPr dirty="0" sz="1050" spc="-25">
                <a:solidFill>
                  <a:srgbClr val="313131"/>
                </a:solidFill>
                <a:latin typeface="Times New Roman"/>
                <a:cs typeface="Times New Roman"/>
              </a:rPr>
              <a:t>00</a:t>
            </a:r>
            <a:r>
              <a:rPr dirty="0" sz="1050">
                <a:solidFill>
                  <a:srgbClr val="313131"/>
                </a:solidFill>
                <a:latin typeface="Times New Roman"/>
                <a:cs typeface="Times New Roman"/>
              </a:rPr>
              <a:t>  </a:t>
            </a:r>
            <a:r>
              <a:rPr dirty="0" sz="1050" spc="-15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dirty="0" sz="1400" spc="-865">
                <a:solidFill>
                  <a:srgbClr val="313131"/>
                </a:solidFill>
                <a:latin typeface="細明體"/>
                <a:cs typeface="細明體"/>
              </a:rPr>
              <a:t>﹛</a:t>
            </a:r>
            <a:r>
              <a:rPr dirty="0" sz="1050" spc="25">
                <a:solidFill>
                  <a:srgbClr val="313131"/>
                </a:solidFill>
                <a:latin typeface="Times New Roman"/>
                <a:cs typeface="Times New Roman"/>
              </a:rPr>
              <a:t>08</a:t>
            </a:r>
            <a:r>
              <a:rPr dirty="0" sz="1050" spc="15">
                <a:solidFill>
                  <a:srgbClr val="313131"/>
                </a:solidFill>
                <a:latin typeface="Times New Roman"/>
                <a:cs typeface="Times New Roman"/>
              </a:rPr>
              <a:t>:</a:t>
            </a:r>
            <a:r>
              <a:rPr dirty="0" sz="1050" spc="-55">
                <a:solidFill>
                  <a:srgbClr val="2D2A4B"/>
                </a:solidFill>
                <a:latin typeface="Times New Roman"/>
                <a:cs typeface="Times New Roman"/>
              </a:rPr>
              <a:t>1</a:t>
            </a:r>
            <a:r>
              <a:rPr dirty="0" sz="1050" spc="65">
                <a:solidFill>
                  <a:srgbClr val="2D2A4B"/>
                </a:solidFill>
                <a:latin typeface="Times New Roman"/>
                <a:cs typeface="Times New Roman"/>
              </a:rPr>
              <a:t>0-</a:t>
            </a:r>
            <a:r>
              <a:rPr dirty="0" sz="1050" spc="10">
                <a:solidFill>
                  <a:srgbClr val="2D2A4B"/>
                </a:solidFill>
                <a:latin typeface="Times New Roman"/>
                <a:cs typeface="Times New Roman"/>
              </a:rPr>
              <a:t>0</a:t>
            </a:r>
            <a:r>
              <a:rPr dirty="0" sz="1050" spc="45">
                <a:solidFill>
                  <a:srgbClr val="313131"/>
                </a:solidFill>
                <a:latin typeface="Times New Roman"/>
                <a:cs typeface="Times New Roman"/>
              </a:rPr>
              <a:t>9</a:t>
            </a:r>
            <a:r>
              <a:rPr dirty="0" sz="1050" spc="-40">
                <a:solidFill>
                  <a:srgbClr val="313131"/>
                </a:solidFill>
                <a:latin typeface="Times New Roman"/>
                <a:cs typeface="Times New Roman"/>
              </a:rPr>
              <a:t>:</a:t>
            </a:r>
            <a:r>
              <a:rPr dirty="0" sz="1050" spc="10">
                <a:solidFill>
                  <a:srgbClr val="313131"/>
                </a:solidFill>
                <a:latin typeface="Times New Roman"/>
                <a:cs typeface="Times New Roman"/>
              </a:rPr>
              <a:t>00</a:t>
            </a:r>
            <a:r>
              <a:rPr dirty="0" sz="1000" spc="70">
                <a:solidFill>
                  <a:srgbClr val="313131"/>
                </a:solidFill>
                <a:latin typeface="細明體"/>
                <a:cs typeface="細明體"/>
              </a:rPr>
              <a:t>一授課</a:t>
            </a:r>
            <a:r>
              <a:rPr dirty="0" sz="1000" spc="125">
                <a:solidFill>
                  <a:srgbClr val="313131"/>
                </a:solidFill>
                <a:latin typeface="細明體"/>
                <a:cs typeface="細明體"/>
              </a:rPr>
              <a:t>，</a:t>
            </a:r>
            <a:r>
              <a:rPr dirty="0" sz="1050">
                <a:solidFill>
                  <a:srgbClr val="313131"/>
                </a:solidFill>
                <a:latin typeface="Times New Roman"/>
                <a:cs typeface="Times New Roman"/>
              </a:rPr>
              <a:t>09</a:t>
            </a:r>
            <a:r>
              <a:rPr dirty="0" sz="1050" spc="10">
                <a:solidFill>
                  <a:srgbClr val="313131"/>
                </a:solidFill>
                <a:latin typeface="Times New Roman"/>
                <a:cs typeface="Times New Roman"/>
              </a:rPr>
              <a:t>:</a:t>
            </a:r>
            <a:r>
              <a:rPr dirty="0" sz="1050" spc="-55">
                <a:solidFill>
                  <a:srgbClr val="1C0E31"/>
                </a:solidFill>
                <a:latin typeface="Times New Roman"/>
                <a:cs typeface="Times New Roman"/>
              </a:rPr>
              <a:t>1</a:t>
            </a:r>
            <a:r>
              <a:rPr dirty="0" sz="1050" spc="-50">
                <a:solidFill>
                  <a:srgbClr val="3F3F41"/>
                </a:solidFill>
                <a:latin typeface="Times New Roman"/>
                <a:cs typeface="Times New Roman"/>
              </a:rPr>
              <a:t>0</a:t>
            </a:r>
            <a:r>
              <a:rPr dirty="0" sz="1050" spc="240">
                <a:solidFill>
                  <a:srgbClr val="626064"/>
                </a:solidFill>
                <a:latin typeface="Times New Roman"/>
                <a:cs typeface="Times New Roman"/>
              </a:rPr>
              <a:t>-</a:t>
            </a:r>
            <a:r>
              <a:rPr dirty="0" sz="1050" spc="-55">
                <a:solidFill>
                  <a:srgbClr val="313131"/>
                </a:solidFill>
                <a:latin typeface="Times New Roman"/>
                <a:cs typeface="Times New Roman"/>
              </a:rPr>
              <a:t>1</a:t>
            </a:r>
            <a:r>
              <a:rPr dirty="0" sz="1050" spc="65">
                <a:solidFill>
                  <a:srgbClr val="313131"/>
                </a:solidFill>
                <a:latin typeface="Times New Roman"/>
                <a:cs typeface="Times New Roman"/>
              </a:rPr>
              <a:t>2</a:t>
            </a:r>
            <a:r>
              <a:rPr dirty="0" sz="1050" spc="25">
                <a:solidFill>
                  <a:srgbClr val="2D2A4B"/>
                </a:solidFill>
                <a:latin typeface="Times New Roman"/>
                <a:cs typeface="Times New Roman"/>
              </a:rPr>
              <a:t>:</a:t>
            </a:r>
            <a:r>
              <a:rPr dirty="0" sz="1050" spc="-75">
                <a:solidFill>
                  <a:srgbClr val="2D2A4B"/>
                </a:solidFill>
                <a:latin typeface="Times New Roman"/>
                <a:cs typeface="Times New Roman"/>
              </a:rPr>
              <a:t>0</a:t>
            </a:r>
            <a:r>
              <a:rPr dirty="0" sz="1050" spc="5">
                <a:solidFill>
                  <a:srgbClr val="313131"/>
                </a:solidFill>
                <a:latin typeface="Times New Roman"/>
                <a:cs typeface="Times New Roman"/>
              </a:rPr>
              <a:t>0</a:t>
            </a:r>
            <a:r>
              <a:rPr dirty="0" sz="1000" spc="60">
                <a:solidFill>
                  <a:srgbClr val="313131"/>
                </a:solidFill>
                <a:latin typeface="細明體"/>
                <a:cs typeface="細明體"/>
              </a:rPr>
              <a:t>一實習</a:t>
            </a:r>
            <a:r>
              <a:rPr dirty="0" sz="1000" spc="-290">
                <a:solidFill>
                  <a:srgbClr val="313131"/>
                </a:solidFill>
                <a:latin typeface="細明體"/>
                <a:cs typeface="細明體"/>
              </a:rPr>
              <a:t> </a:t>
            </a:r>
            <a:r>
              <a:rPr dirty="0" sz="1000" spc="-580">
                <a:solidFill>
                  <a:srgbClr val="313131"/>
                </a:solidFill>
                <a:latin typeface="細明體"/>
                <a:cs typeface="細明體"/>
              </a:rPr>
              <a:t>﹜</a:t>
            </a:r>
            <a:r>
              <a:rPr dirty="0" sz="1000" spc="-290">
                <a:solidFill>
                  <a:srgbClr val="313131"/>
                </a:solidFill>
                <a:latin typeface="細明體"/>
                <a:cs typeface="細明體"/>
              </a:rPr>
              <a:t> </a:t>
            </a:r>
            <a:r>
              <a:rPr dirty="0" sz="1000" spc="110">
                <a:solidFill>
                  <a:srgbClr val="212121"/>
                </a:solidFill>
                <a:latin typeface="細明體"/>
                <a:cs typeface="細明體"/>
              </a:rPr>
              <a:t>上</a:t>
            </a:r>
            <a:r>
              <a:rPr dirty="0" sz="1000" spc="30">
                <a:solidFill>
                  <a:srgbClr val="212121"/>
                </a:solidFill>
                <a:latin typeface="細明體"/>
                <a:cs typeface="細明體"/>
              </a:rPr>
              <a:t>課</a:t>
            </a:r>
            <a:r>
              <a:rPr dirty="0" sz="1000" spc="70">
                <a:solidFill>
                  <a:srgbClr val="212121"/>
                </a:solidFill>
                <a:latin typeface="細明體"/>
                <a:cs typeface="細明體"/>
              </a:rPr>
              <a:t>地</a:t>
            </a:r>
            <a:r>
              <a:rPr dirty="0" sz="1000" spc="190">
                <a:solidFill>
                  <a:srgbClr val="212121"/>
                </a:solidFill>
                <a:latin typeface="細明體"/>
                <a:cs typeface="細明體"/>
              </a:rPr>
              <a:t>點</a:t>
            </a:r>
            <a:r>
              <a:rPr dirty="0" sz="1000">
                <a:solidFill>
                  <a:srgbClr val="212121"/>
                </a:solidFill>
                <a:latin typeface="細明體"/>
                <a:cs typeface="細明體"/>
              </a:rPr>
              <a:t>	</a:t>
            </a:r>
            <a:r>
              <a:rPr dirty="0" sz="1000" spc="10">
                <a:solidFill>
                  <a:srgbClr val="626064"/>
                </a:solidFill>
                <a:latin typeface="細明體"/>
                <a:cs typeface="細明體"/>
              </a:rPr>
              <a:t>醫</a:t>
            </a:r>
            <a:r>
              <a:rPr dirty="0" sz="1000" spc="10">
                <a:solidFill>
                  <a:srgbClr val="626064"/>
                </a:solidFill>
                <a:latin typeface="細明體"/>
                <a:cs typeface="細明體"/>
              </a:rPr>
              <a:t>學</a:t>
            </a:r>
            <a:r>
              <a:rPr dirty="0" sz="1000" spc="170">
                <a:solidFill>
                  <a:srgbClr val="626064"/>
                </a:solidFill>
                <a:latin typeface="細明體"/>
                <a:cs typeface="細明體"/>
              </a:rPr>
              <a:t>院</a:t>
            </a:r>
            <a:r>
              <a:rPr dirty="0" sz="1000" spc="-365">
                <a:solidFill>
                  <a:srgbClr val="626064"/>
                </a:solidFill>
                <a:latin typeface="細明體"/>
                <a:cs typeface="細明體"/>
              </a:rPr>
              <a:t> </a:t>
            </a:r>
            <a:r>
              <a:rPr dirty="0" sz="1000" spc="40">
                <a:solidFill>
                  <a:srgbClr val="626064"/>
                </a:solidFill>
                <a:latin typeface="Times New Roman"/>
                <a:cs typeface="Times New Roman"/>
              </a:rPr>
              <a:t>9F</a:t>
            </a:r>
            <a:r>
              <a:rPr dirty="0" sz="1000" spc="-85">
                <a:solidFill>
                  <a:srgbClr val="626064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3F3F41"/>
                </a:solidFill>
                <a:latin typeface="細明體"/>
                <a:cs typeface="細明體"/>
              </a:rPr>
              <a:t>生</a:t>
            </a:r>
            <a:r>
              <a:rPr dirty="0" sz="1000" spc="80">
                <a:solidFill>
                  <a:srgbClr val="3F3F41"/>
                </a:solidFill>
                <a:latin typeface="細明體"/>
                <a:cs typeface="細明體"/>
              </a:rPr>
              <a:t>物</a:t>
            </a:r>
            <a:r>
              <a:rPr dirty="0" sz="1000">
                <a:solidFill>
                  <a:srgbClr val="3F3F41"/>
                </a:solidFill>
                <a:latin typeface="細明體"/>
                <a:cs typeface="細明體"/>
              </a:rPr>
              <a:t>資</a:t>
            </a:r>
            <a:r>
              <a:rPr dirty="0" sz="1000" spc="70">
                <a:solidFill>
                  <a:srgbClr val="3F3F41"/>
                </a:solidFill>
                <a:latin typeface="細明體"/>
                <a:cs typeface="細明體"/>
              </a:rPr>
              <a:t>訊</a:t>
            </a:r>
            <a:r>
              <a:rPr dirty="0" sz="1000" spc="-50">
                <a:solidFill>
                  <a:srgbClr val="3F3F41"/>
                </a:solidFill>
                <a:latin typeface="細明體"/>
                <a:cs typeface="細明體"/>
              </a:rPr>
              <a:t>中</a:t>
            </a:r>
            <a:r>
              <a:rPr dirty="0" sz="1000" spc="150">
                <a:solidFill>
                  <a:srgbClr val="3F3F41"/>
                </a:solidFill>
                <a:latin typeface="細明體"/>
                <a:cs typeface="細明體"/>
              </a:rPr>
              <a:t>心</a:t>
            </a:r>
            <a:r>
              <a:rPr dirty="0" sz="1000" spc="-45">
                <a:solidFill>
                  <a:srgbClr val="3F3F41"/>
                </a:solidFill>
                <a:latin typeface="細明體"/>
                <a:cs typeface="細明體"/>
              </a:rPr>
              <a:t> </a:t>
            </a:r>
            <a:r>
              <a:rPr dirty="0" sz="1000" spc="10">
                <a:solidFill>
                  <a:srgbClr val="3F3F41"/>
                </a:solidFill>
                <a:latin typeface="細明體"/>
                <a:cs typeface="細明體"/>
              </a:rPr>
              <a:t>電</a:t>
            </a:r>
            <a:r>
              <a:rPr dirty="0" sz="1000" spc="70">
                <a:solidFill>
                  <a:srgbClr val="3F3F41"/>
                </a:solidFill>
                <a:latin typeface="細明體"/>
                <a:cs typeface="細明體"/>
              </a:rPr>
              <a:t>腦</a:t>
            </a:r>
            <a:r>
              <a:rPr dirty="0" sz="1000" spc="10">
                <a:solidFill>
                  <a:srgbClr val="3F3F41"/>
                </a:solidFill>
                <a:latin typeface="細明體"/>
                <a:cs typeface="細明體"/>
              </a:rPr>
              <a:t>教</a:t>
            </a:r>
            <a:r>
              <a:rPr dirty="0" sz="1000" spc="100">
                <a:solidFill>
                  <a:srgbClr val="3F3F41"/>
                </a:solidFill>
                <a:latin typeface="細明體"/>
                <a:cs typeface="細明體"/>
              </a:rPr>
              <a:t>室</a:t>
            </a:r>
            <a:endParaRPr sz="1000">
              <a:latin typeface="細明體"/>
              <a:cs typeface="細明體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900">
              <a:latin typeface="Times New Roman"/>
              <a:cs typeface="Times New Roman"/>
            </a:endParaRPr>
          </a:p>
          <a:p>
            <a:pPr algn="ctr" marL="74930">
              <a:lnSpc>
                <a:spcPct val="100000"/>
              </a:lnSpc>
            </a:pPr>
            <a:r>
              <a:rPr dirty="0" sz="1100" spc="-55">
                <a:solidFill>
                  <a:srgbClr val="4D4F54"/>
                </a:solidFill>
                <a:latin typeface="細明體"/>
                <a:cs typeface="細明體"/>
              </a:rPr>
              <a:t>助</a:t>
            </a:r>
            <a:r>
              <a:rPr dirty="0" sz="1100" spc="-240">
                <a:solidFill>
                  <a:srgbClr val="4D4F54"/>
                </a:solidFill>
                <a:latin typeface="細明體"/>
                <a:cs typeface="細明體"/>
              </a:rPr>
              <a:t>教</a:t>
            </a:r>
            <a:r>
              <a:rPr dirty="0" sz="1100" spc="-925">
                <a:solidFill>
                  <a:srgbClr val="4D4F54"/>
                </a:solidFill>
                <a:latin typeface="細明體"/>
                <a:cs typeface="細明體"/>
              </a:rPr>
              <a:t>：</a:t>
            </a:r>
            <a:r>
              <a:rPr dirty="0" sz="1100" spc="-90">
                <a:solidFill>
                  <a:srgbClr val="4D4F54"/>
                </a:solidFill>
                <a:latin typeface="細明體"/>
                <a:cs typeface="細明體"/>
              </a:rPr>
              <a:t>蔡</a:t>
            </a:r>
            <a:r>
              <a:rPr dirty="0" sz="1100" spc="-95">
                <a:solidFill>
                  <a:srgbClr val="4D4F54"/>
                </a:solidFill>
                <a:latin typeface="細明體"/>
                <a:cs typeface="細明體"/>
              </a:rPr>
              <a:t>智</a:t>
            </a:r>
            <a:r>
              <a:rPr dirty="0" sz="1100" spc="-95">
                <a:solidFill>
                  <a:srgbClr val="4D4F54"/>
                </a:solidFill>
                <a:latin typeface="細明體"/>
                <a:cs typeface="細明體"/>
              </a:rPr>
              <a:t>字</a:t>
            </a:r>
            <a:r>
              <a:rPr dirty="0" sz="1100" spc="-385">
                <a:solidFill>
                  <a:srgbClr val="4D4F54"/>
                </a:solidFill>
                <a:latin typeface="細明體"/>
                <a:cs typeface="細明體"/>
              </a:rPr>
              <a:t>（</a:t>
            </a:r>
            <a:r>
              <a:rPr dirty="0" sz="1100" spc="-450">
                <a:solidFill>
                  <a:srgbClr val="4D4F54"/>
                </a:solidFill>
                <a:latin typeface="細明體"/>
                <a:cs typeface="細明體"/>
              </a:rPr>
              <a:t>分</a:t>
            </a:r>
            <a:r>
              <a:rPr dirty="0" sz="1100" spc="-90">
                <a:solidFill>
                  <a:srgbClr val="4D4F54"/>
                </a:solidFill>
                <a:latin typeface="細明體"/>
                <a:cs typeface="細明體"/>
              </a:rPr>
              <a:t>機</a:t>
            </a:r>
            <a:r>
              <a:rPr dirty="0" sz="1050" spc="-55">
                <a:solidFill>
                  <a:srgbClr val="4D4F54"/>
                </a:solidFill>
                <a:latin typeface="Times New Roman"/>
                <a:cs typeface="Times New Roman"/>
              </a:rPr>
              <a:t>5</a:t>
            </a:r>
            <a:r>
              <a:rPr dirty="0" sz="1050" spc="-50">
                <a:solidFill>
                  <a:srgbClr val="4D4F54"/>
                </a:solidFill>
                <a:latin typeface="Times New Roman"/>
                <a:cs typeface="Times New Roman"/>
              </a:rPr>
              <a:t>6</a:t>
            </a:r>
            <a:r>
              <a:rPr dirty="0" sz="1050" spc="5">
                <a:solidFill>
                  <a:srgbClr val="4D4F54"/>
                </a:solidFill>
                <a:latin typeface="Times New Roman"/>
                <a:cs typeface="Times New Roman"/>
              </a:rPr>
              <a:t>90)</a:t>
            </a:r>
            <a:endParaRPr sz="1050">
              <a:latin typeface="Times New Roman"/>
              <a:cs typeface="Times New Roman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280915" y="2488666"/>
          <a:ext cx="6537325" cy="41427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8080"/>
                <a:gridCol w="3408217"/>
                <a:gridCol w="952185"/>
                <a:gridCol w="1757008"/>
              </a:tblGrid>
              <a:tr h="332325"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dirty="0" sz="950" spc="-135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違</a:t>
                      </a: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反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1511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950" spc="-12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議</a:t>
                      </a: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程</a:t>
                      </a:r>
                      <a:r>
                        <a:rPr dirty="0" sz="950" spc="-9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違</a:t>
                      </a: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反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1511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</a:pP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授</a:t>
                      </a:r>
                      <a:r>
                        <a:rPr dirty="0" sz="950" spc="-204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課</a:t>
                      </a:r>
                      <a:r>
                        <a:rPr dirty="0" sz="950" spc="-13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老</a:t>
                      </a: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師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1511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ts val="980"/>
                        </a:lnSpc>
                      </a:pP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講</a:t>
                      </a:r>
                      <a:r>
                        <a:rPr dirty="0" sz="950" spc="-165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義</a:t>
                      </a:r>
                      <a:r>
                        <a:rPr dirty="0" sz="950" spc="-24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下</a:t>
                      </a:r>
                      <a:r>
                        <a:rPr dirty="0" sz="950">
                          <a:solidFill>
                            <a:srgbClr val="FF0101"/>
                          </a:solidFill>
                          <a:latin typeface="細明體"/>
                          <a:cs typeface="細明體"/>
                        </a:rPr>
                        <a:t>裁</a:t>
                      </a:r>
                      <a:endParaRPr sz="950">
                        <a:latin typeface="細明體"/>
                        <a:cs typeface="細明體"/>
                      </a:endParaRPr>
                    </a:p>
                    <a:p>
                      <a:pPr marL="10795">
                        <a:lnSpc>
                          <a:spcPts val="1280"/>
                        </a:lnSpc>
                      </a:pPr>
                      <a:r>
                        <a:rPr dirty="0" sz="1000" spc="-75">
                          <a:solidFill>
                            <a:srgbClr val="FF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195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00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lect</a:t>
                      </a:r>
                      <a:r>
                        <a:rPr dirty="0" sz="1000" spc="-25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200" spc="-605">
                          <a:solidFill>
                            <a:srgbClr val="FF313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35">
                          <a:solidFill>
                            <a:srgbClr val="FF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254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00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tutor</a:t>
                      </a:r>
                      <a:r>
                        <a:rPr dirty="0" sz="1000" spc="3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FF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FF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80">
                          <a:solidFill>
                            <a:srgbClr val="FF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FF010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254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00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exerci</a:t>
                      </a:r>
                      <a:r>
                        <a:rPr dirty="0" sz="1000">
                          <a:solidFill>
                            <a:srgbClr val="FF3131"/>
                          </a:solidFill>
                          <a:latin typeface="Arial"/>
                          <a:cs typeface="Arial"/>
                        </a:rPr>
                        <a:t>se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1511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8338">
                <a:tc>
                  <a:txBody>
                    <a:bodyPr/>
                    <a:lstStyle/>
                    <a:p>
                      <a:pPr/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15114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841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New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8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200" spc="-605">
                          <a:solidFill>
                            <a:srgbClr val="4D4F54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00" spc="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Sequ</a:t>
                      </a:r>
                      <a:r>
                        <a:rPr dirty="0" sz="1000" spc="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nc</a:t>
                      </a:r>
                      <a:r>
                        <a:rPr dirty="0" sz="1000" spc="-5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>
                          <a:solidFill>
                            <a:srgbClr val="4D4F54"/>
                          </a:solidFill>
                          <a:latin typeface="Arial"/>
                          <a:cs typeface="Arial"/>
                        </a:rPr>
                        <a:t>}</a:t>
                      </a:r>
                      <a:r>
                        <a:rPr dirty="0" sz="1000" spc="-100">
                          <a:solidFill>
                            <a:srgbClr val="4D4F5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Techn</a:t>
                      </a:r>
                      <a:r>
                        <a:rPr dirty="0" sz="100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dirty="0" sz="10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95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6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6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ig</a:t>
                      </a:r>
                      <a:r>
                        <a:rPr dirty="0" sz="1000" spc="-4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Data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15114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畫</a:t>
                      </a:r>
                      <a:r>
                        <a:rPr dirty="0" sz="950" spc="-19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 </a:t>
                      </a:r>
                      <a:r>
                        <a:rPr dirty="0" sz="950" spc="-9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責</a:t>
                      </a:r>
                      <a:r>
                        <a:rPr dirty="0" sz="950" spc="-18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同</a:t>
                      </a:r>
                      <a:r>
                        <a:rPr dirty="0" sz="125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15114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15114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113">
                <a:tc>
                  <a:txBody>
                    <a:bodyPr/>
                    <a:lstStyle/>
                    <a:p>
                      <a:pPr algn="ctr" marL="37465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marR="445134" indent="6985">
                        <a:lnSpc>
                          <a:spcPts val="113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abases</a:t>
                      </a:r>
                      <a:r>
                        <a:rPr dirty="0" sz="1000" spc="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8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3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oo</a:t>
                      </a:r>
                      <a:r>
                        <a:rPr dirty="0" sz="1000" spc="-2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3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3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9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gh</a:t>
                      </a:r>
                      <a:r>
                        <a:rPr dirty="0" sz="1000" spc="-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4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dirty="0" sz="1000" spc="-1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gh</a:t>
                      </a:r>
                      <a:r>
                        <a:rPr dirty="0" sz="1000" spc="-4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ut</a:t>
                      </a:r>
                      <a:r>
                        <a:rPr dirty="0" sz="1000" spc="-4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Sequ</a:t>
                      </a: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000" spc="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1000" spc="-14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葉</a:t>
                      </a:r>
                      <a:r>
                        <a:rPr dirty="0" sz="1000" spc="-14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元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鴨</a:t>
                      </a:r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algn="ctr" marL="48260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5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RNA</a:t>
                      </a:r>
                      <a:r>
                        <a:rPr dirty="0" sz="1000" spc="-8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000" spc="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1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3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1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get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1000" spc="-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4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800" spc="-12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黃</a:t>
                      </a:r>
                      <a:r>
                        <a:rPr dirty="0" sz="800" spc="-8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干</a:t>
                      </a:r>
                      <a:r>
                        <a:rPr dirty="0" sz="800" spc="-31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自</a:t>
                      </a:r>
                      <a:r>
                        <a:rPr dirty="0" sz="8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榕</a:t>
                      </a:r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algn="ctr" marL="35560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dirty="0" sz="10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200" spc="-415">
                          <a:solidFill>
                            <a:srgbClr val="21212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dirty="0" sz="1000" spc="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10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ly</a:t>
                      </a:r>
                      <a:r>
                        <a:rPr dirty="0" sz="1000" spc="-9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00" spc="-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dirty="0" sz="10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 spc="-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4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1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dirty="0" sz="1200" spc="-415">
                          <a:solidFill>
                            <a:srgbClr val="3F3F4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7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6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sms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 spc="11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畫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；！</a:t>
                      </a:r>
                      <a:r>
                        <a:rPr dirty="0" sz="950" spc="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（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剛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3926">
                <a:tc>
                  <a:txBody>
                    <a:bodyPr/>
                    <a:lstStyle/>
                    <a:p>
                      <a:pPr algn="ctr" marL="46355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dirty="0" sz="10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200" spc="-415">
                          <a:solidFill>
                            <a:srgbClr val="21212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dirty="0" sz="1000" spc="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10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ly</a:t>
                      </a:r>
                      <a:r>
                        <a:rPr dirty="0" sz="1000" spc="-9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1000" spc="-14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葉</a:t>
                      </a:r>
                      <a:r>
                        <a:rPr dirty="0" sz="1000" spc="-14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元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鴨</a:t>
                      </a:r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</a:pPr>
                      <a:r>
                        <a:rPr dirty="0" sz="1450" spc="-85">
                          <a:solidFill>
                            <a:srgbClr val="4D4F54"/>
                          </a:solidFill>
                          <a:latin typeface="Arial"/>
                          <a:cs typeface="Arial"/>
                        </a:rPr>
                        <a:t>τ</a:t>
                      </a:r>
                      <a:r>
                        <a:rPr dirty="0" sz="1200" spc="-295">
                          <a:solidFill>
                            <a:srgbClr val="21212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ans</a:t>
                      </a:r>
                      <a:r>
                        <a:rPr dirty="0" sz="1000" spc="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5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-2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5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3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-5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4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ion</a:t>
                      </a:r>
                      <a:r>
                        <a:rPr dirty="0" sz="10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1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200" spc="-605">
                          <a:solidFill>
                            <a:srgbClr val="4D4F54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ofil</a:t>
                      </a:r>
                      <a:r>
                        <a:rPr dirty="0" sz="1000" spc="-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000" spc="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dirty="0" sz="1000" spc="-10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 spc="-11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朱</a:t>
                      </a:r>
                      <a:r>
                        <a:rPr dirty="0" sz="950" spc="-10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俐</a:t>
                      </a:r>
                      <a:r>
                        <a:rPr dirty="0" sz="950" spc="-9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dirty="0" sz="8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緊</a:t>
                      </a:r>
                      <a:endParaRPr sz="8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8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3926"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5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000" spc="-7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ome</a:t>
                      </a:r>
                      <a:r>
                        <a:rPr dirty="0" sz="1000" spc="-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4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ovo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Ass</a:t>
                      </a:r>
                      <a:r>
                        <a:rPr dirty="0" sz="1000" spc="7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-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950" spc="-9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Annot</a:t>
                      </a:r>
                      <a:r>
                        <a:rPr dirty="0" sz="1000" spc="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3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ct val="100000"/>
                        </a:lnSpc>
                      </a:pPr>
                      <a:r>
                        <a:rPr dirty="0" sz="1000" spc="-16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陳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亭紋</a:t>
                      </a:r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algn="ctr" marL="46990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5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000" spc="-7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ome</a:t>
                      </a:r>
                      <a:r>
                        <a:rPr dirty="0" sz="1000" spc="-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4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ovo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Ass</a:t>
                      </a:r>
                      <a:r>
                        <a:rPr dirty="0" sz="1000" spc="7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-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950" spc="-9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Annot</a:t>
                      </a:r>
                      <a:r>
                        <a:rPr dirty="0" sz="1000" spc="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3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ct val="100000"/>
                        </a:lnSpc>
                      </a:pPr>
                      <a:r>
                        <a:rPr dirty="0" sz="1000" spc="-16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陳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亭紋</a:t>
                      </a:r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algn="ctr" marL="40640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MID-TERM</a:t>
                      </a:r>
                      <a:r>
                        <a:rPr dirty="0" sz="100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EXA</a:t>
                      </a:r>
                      <a:r>
                        <a:rPr dirty="0" sz="1000" spc="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 spc="-10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3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28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 spc="11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畫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；！</a:t>
                      </a:r>
                      <a:r>
                        <a:rPr dirty="0" sz="950" spc="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（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剛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1479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5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6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4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12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95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ome</a:t>
                      </a:r>
                      <a:r>
                        <a:rPr dirty="0" sz="1000" spc="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Brows</a:t>
                      </a:r>
                      <a:r>
                        <a:rPr dirty="0" sz="1000" spc="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800" spc="-12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黃</a:t>
                      </a:r>
                      <a:r>
                        <a:rPr dirty="0" sz="800" spc="-8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干</a:t>
                      </a:r>
                      <a:r>
                        <a:rPr dirty="0" sz="800" spc="-31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自</a:t>
                      </a:r>
                      <a:r>
                        <a:rPr dirty="0" sz="8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榕</a:t>
                      </a:r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-8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Se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7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Analysi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1000" spc="-16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陳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亭紋</a:t>
                      </a:r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3927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Metagen</a:t>
                      </a:r>
                      <a:r>
                        <a:rPr dirty="0" sz="1000" spc="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5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10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1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1000" spc="-14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葉</a:t>
                      </a:r>
                      <a:r>
                        <a:rPr dirty="0" sz="1000" spc="-14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元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鴨</a:t>
                      </a:r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0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3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6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200" spc="-114">
                          <a:solidFill>
                            <a:srgbClr val="3F3F4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Pan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2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Se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7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000" spc="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1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800" spc="-12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黃</a:t>
                      </a:r>
                      <a:r>
                        <a:rPr dirty="0" sz="800" spc="-8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干</a:t>
                      </a:r>
                      <a:r>
                        <a:rPr dirty="0" sz="800" spc="-31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自</a:t>
                      </a:r>
                      <a:r>
                        <a:rPr dirty="0" sz="8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榕</a:t>
                      </a:r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dirty="0" sz="1000" spc="-9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7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Sequ</a:t>
                      </a: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8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7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6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ly</a:t>
                      </a:r>
                      <a:r>
                        <a:rPr dirty="0" sz="1000" spc="-9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800" spc="-12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黃</a:t>
                      </a:r>
                      <a:r>
                        <a:rPr dirty="0" sz="800" spc="-8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干</a:t>
                      </a:r>
                      <a:r>
                        <a:rPr dirty="0" sz="800" spc="-31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自</a:t>
                      </a:r>
                      <a:r>
                        <a:rPr dirty="0" sz="8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榕</a:t>
                      </a:r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3926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-12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9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6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1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ig</a:t>
                      </a:r>
                      <a:r>
                        <a:rPr dirty="0" sz="1000" spc="-4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5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Vi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sua</a:t>
                      </a:r>
                      <a:r>
                        <a:rPr dirty="0" sz="1000" spc="-9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-3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zat</a:t>
                      </a:r>
                      <a:r>
                        <a:rPr dirty="0" sz="1000" spc="-5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95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7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200" spc="-605">
                          <a:solidFill>
                            <a:srgbClr val="3F3F4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1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3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on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 spc="-12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李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季青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375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1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y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800" spc="-12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黃</a:t>
                      </a:r>
                      <a:r>
                        <a:rPr dirty="0" sz="800" spc="-8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干</a:t>
                      </a:r>
                      <a:r>
                        <a:rPr dirty="0" sz="800" spc="-31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自</a:t>
                      </a:r>
                      <a:r>
                        <a:rPr dirty="0" sz="80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榕</a:t>
                      </a:r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80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3927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-6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nt</a:t>
                      </a:r>
                      <a:r>
                        <a:rPr dirty="0" sz="1000" spc="-1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200" spc="-415">
                          <a:solidFill>
                            <a:srgbClr val="212121"/>
                          </a:solidFill>
                          <a:latin typeface="細明體"/>
                          <a:cs typeface="細明體"/>
                        </a:rPr>
                        <a:t>『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dirty="0" sz="1000" spc="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6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6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 spc="11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畫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；！</a:t>
                      </a:r>
                      <a:r>
                        <a:rPr dirty="0" sz="950" spc="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（</a:t>
                      </a: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剛</a:t>
                      </a:r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950">
                        <a:latin typeface="細明體"/>
                        <a:cs typeface="細明體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3926"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dirty="0" sz="1050" spc="-85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105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>
                        <a:lnSpc>
                          <a:spcPct val="100000"/>
                        </a:lnSpc>
                      </a:pPr>
                      <a:r>
                        <a:rPr dirty="0" sz="1000" spc="-8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dirty="0" sz="1000" spc="-12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12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36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dirty="0" sz="1000" spc="-8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7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 spc="-6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6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-15">
                          <a:solidFill>
                            <a:srgbClr val="3F3F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dirty="0" sz="95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畫</a:t>
                      </a:r>
                      <a:r>
                        <a:rPr dirty="0" sz="950" spc="-19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 </a:t>
                      </a:r>
                      <a:r>
                        <a:rPr dirty="0" sz="950" spc="-90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責</a:t>
                      </a:r>
                      <a:r>
                        <a:rPr dirty="0" sz="950" spc="-185">
                          <a:solidFill>
                            <a:srgbClr val="010101"/>
                          </a:solidFill>
                          <a:latin typeface="細明體"/>
                          <a:cs typeface="細明體"/>
                        </a:rPr>
                        <a:t>同</a:t>
                      </a:r>
                      <a:r>
                        <a:rPr dirty="0" sz="125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/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7557">
                      <a:solidFill>
                        <a:srgbClr val="000000"/>
                      </a:solidFill>
                      <a:prstDash val="solid"/>
                    </a:lnL>
                    <a:lnR w="7557">
                      <a:solidFill>
                        <a:srgbClr val="000000"/>
                      </a:solidFill>
                      <a:prstDash val="solid"/>
                    </a:lnR>
                    <a:lnT w="7557">
                      <a:solidFill>
                        <a:srgbClr val="000000"/>
                      </a:solidFill>
                      <a:prstDash val="solid"/>
                    </a:lnT>
                    <a:lnB w="7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P. TANG</dc:creator>
  <dc:title>投影片 1</dc:title>
  <dcterms:created xsi:type="dcterms:W3CDTF">2019-02-22T08:08:51Z</dcterms:created>
  <dcterms:modified xsi:type="dcterms:W3CDTF">2019-02-22T08:08:51Z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2018-12-14T00:00:00Z</vt:filetime>
  </property>
  <property fmtid="{D5CDD505-2E9C-101B-9397-08002B2CF9AE}" pid="3" name="LastSaved">
    <vt:filetime>2019-02-22T00:00:00Z</vt:filetime>
  </property>
</Properties>
</file>