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9" r:id="rId2"/>
    <p:sldId id="310" r:id="rId3"/>
    <p:sldId id="263" r:id="rId4"/>
    <p:sldId id="257" r:id="rId5"/>
    <p:sldId id="282" r:id="rId6"/>
    <p:sldId id="283" r:id="rId7"/>
    <p:sldId id="288" r:id="rId8"/>
    <p:sldId id="289" r:id="rId9"/>
    <p:sldId id="287" r:id="rId10"/>
    <p:sldId id="290" r:id="rId11"/>
    <p:sldId id="294" r:id="rId12"/>
    <p:sldId id="296" r:id="rId13"/>
    <p:sldId id="295" r:id="rId14"/>
    <p:sldId id="293" r:id="rId15"/>
    <p:sldId id="286" r:id="rId16"/>
    <p:sldId id="277" r:id="rId17"/>
    <p:sldId id="291" r:id="rId18"/>
    <p:sldId id="292" r:id="rId19"/>
    <p:sldId id="256" r:id="rId20"/>
    <p:sldId id="297" r:id="rId21"/>
    <p:sldId id="298" r:id="rId22"/>
    <p:sldId id="260" r:id="rId23"/>
    <p:sldId id="299" r:id="rId24"/>
    <p:sldId id="258" r:id="rId25"/>
    <p:sldId id="300" r:id="rId26"/>
    <p:sldId id="302" r:id="rId27"/>
    <p:sldId id="301" r:id="rId28"/>
    <p:sldId id="272" r:id="rId29"/>
    <p:sldId id="266" r:id="rId30"/>
    <p:sldId id="303" r:id="rId31"/>
    <p:sldId id="304" r:id="rId32"/>
    <p:sldId id="305" r:id="rId33"/>
    <p:sldId id="306" r:id="rId34"/>
    <p:sldId id="307" r:id="rId35"/>
    <p:sldId id="311" r:id="rId36"/>
    <p:sldId id="308" r:id="rId37"/>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22" d="100"/>
          <a:sy n="122" d="100"/>
        </p:scale>
        <p:origin x="128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32E79A51-C9D5-4C6E-ACF6-166FEEE4E004}" type="datetimeFigureOut">
              <a:rPr lang="zh-TW" altLang="en-US" smtClean="0"/>
              <a:pPr/>
              <a:t>2017/11/10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2E79A51-C9D5-4C6E-ACF6-166FEEE4E004}" type="datetimeFigureOut">
              <a:rPr lang="zh-TW" altLang="en-US" smtClean="0"/>
              <a:pPr/>
              <a:t>2017/11/10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32E79A51-C9D5-4C6E-ACF6-166FEEE4E004}" type="datetimeFigureOut">
              <a:rPr lang="zh-TW" altLang="en-US" smtClean="0"/>
              <a:pPr/>
              <a:t>2017/11/10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32E79A51-C9D5-4C6E-ACF6-166FEEE4E004}" type="datetimeFigureOut">
              <a:rPr lang="zh-TW" altLang="en-US" smtClean="0"/>
              <a:pPr/>
              <a:t>2017/11/10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32E79A51-C9D5-4C6E-ACF6-166FEEE4E004}" type="datetimeFigureOut">
              <a:rPr lang="zh-TW" altLang="en-US" smtClean="0"/>
              <a:pPr/>
              <a:t>2017/11/10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32E79A51-C9D5-4C6E-ACF6-166FEEE4E004}" type="datetimeFigureOut">
              <a:rPr lang="zh-TW" altLang="en-US" smtClean="0"/>
              <a:pPr/>
              <a:t>2017/11/10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2E79A51-C9D5-4C6E-ACF6-166FEEE4E004}" type="datetimeFigureOut">
              <a:rPr lang="zh-TW" altLang="en-US" smtClean="0"/>
              <a:pPr/>
              <a:t>2017/11/10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32E79A51-C9D5-4C6E-ACF6-166FEEE4E004}" type="datetimeFigureOut">
              <a:rPr lang="zh-TW" altLang="en-US" smtClean="0"/>
              <a:pPr/>
              <a:t>2017/11/10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32E79A51-C9D5-4C6E-ACF6-166FEEE4E004}" type="datetimeFigureOut">
              <a:rPr lang="zh-TW" altLang="en-US" smtClean="0"/>
              <a:pPr/>
              <a:t>2017/11/10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2E79A51-C9D5-4C6E-ACF6-166FEEE4E004}" type="datetimeFigureOut">
              <a:rPr lang="zh-TW" altLang="en-US" smtClean="0"/>
              <a:pPr/>
              <a:t>2017/11/10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2E79A51-C9D5-4C6E-ACF6-166FEEE4E004}" type="datetimeFigureOut">
              <a:rPr lang="zh-TW" altLang="en-US" smtClean="0"/>
              <a:pPr/>
              <a:t>2017/11/10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E79A51-C9D5-4C6E-ACF6-166FEEE4E004}" type="datetimeFigureOut">
              <a:rPr lang="zh-TW" altLang="en-US" smtClean="0"/>
              <a:pPr/>
              <a:t>2017/11/10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F87829-1FD5-4A17-9187-A544DD68F8E7}"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hyperlink" Target="http://petang.cgu.edu.tw/bioinformatics/index.htm"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hyperlink" Target="http://www.ncbi.nlm.nih.gov/Structure/cdd/cdd.shtml" TargetMode="External"/><Relationship Id="rId1" Type="http://schemas.openxmlformats.org/officeDocument/2006/relationships/slideLayout" Target="../slideLayouts/slideLayout7.xml"/><Relationship Id="rId6" Type="http://schemas.openxmlformats.org/officeDocument/2006/relationships/hyperlink" Target="http://tw.expasy.org/" TargetMode="External"/><Relationship Id="rId5" Type="http://schemas.openxmlformats.org/officeDocument/2006/relationships/image" Target="../media/image8.png"/><Relationship Id="rId4" Type="http://schemas.openxmlformats.org/officeDocument/2006/relationships/hyperlink" Target="http://www.ebi.ac.uk/Tools/pfa/iprscan/" TargetMode="External"/><Relationship Id="rId9" Type="http://schemas.openxmlformats.org/officeDocument/2006/relationships/hyperlink" Target="http://www.uniprot.org/"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www.uniprot.org/" TargetMode="External"/><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hyperlink" Target="http://www.uniprot.org/uniprot/?query=p53&amp;sort=score"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prosite.expasy.org/" TargetMode="Externa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hyperlink" Target="http://www.ncbi.nlm.nih.gov/protein/120407068?report=fasta"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www.ncbi.nlm.nih.gov/Structure/cdd/cdd.shtml" TargetMode="External"/><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blast.ncbi.nlm.nih.gov/Blast.cgi" TargetMode="External"/><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37.png"/></Relationships>
</file>

<file path=ppt/slides/_rels/slide26.xml.rels><?xml version="1.0" encoding="UTF-8" standalone="yes"?>
<Relationships xmlns="http://schemas.openxmlformats.org/package/2006/relationships"><Relationship Id="rId3" Type="http://schemas.openxmlformats.org/officeDocument/2006/relationships/hyperlink" Target="http://www.ebi.ac.uk/interpro/about.html" TargetMode="External"/><Relationship Id="rId2" Type="http://schemas.openxmlformats.org/officeDocument/2006/relationships/image" Target="../media/image39.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expasy.org/" TargetMode="External"/><Relationship Id="rId1" Type="http://schemas.openxmlformats.org/officeDocument/2006/relationships/slideLayout" Target="../slideLayouts/slideLayout7.xml"/><Relationship Id="rId4" Type="http://schemas.openxmlformats.org/officeDocument/2006/relationships/image" Target="../media/image42.png"/></Relationships>
</file>

<file path=ppt/slides/_rels/slide3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7.xml"/><Relationship Id="rId4" Type="http://schemas.openxmlformats.org/officeDocument/2006/relationships/image" Target="../media/image45.png"/></Relationships>
</file>

<file path=ppt/slides/_rels/slide31.xml.rels><?xml version="1.0" encoding="UTF-8" standalone="yes"?>
<Relationships xmlns="http://schemas.openxmlformats.org/package/2006/relationships"><Relationship Id="rId3" Type="http://schemas.openxmlformats.org/officeDocument/2006/relationships/hyperlink" Target="rna.fasta" TargetMode="External"/><Relationship Id="rId2" Type="http://schemas.openxmlformats.org/officeDocument/2006/relationships/hyperlink" Target="gene.fasta" TargetMode="External"/><Relationship Id="rId1" Type="http://schemas.openxmlformats.org/officeDocument/2006/relationships/slideLayout" Target="../slideLayouts/slideLayout7.xml"/><Relationship Id="rId4" Type="http://schemas.openxmlformats.org/officeDocument/2006/relationships/hyperlink" Target="protein.fasta"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rna.fasta" TargetMode="External"/><Relationship Id="rId2" Type="http://schemas.openxmlformats.org/officeDocument/2006/relationships/hyperlink" Target="gene.fasta" TargetMode="External"/><Relationship Id="rId1" Type="http://schemas.openxmlformats.org/officeDocument/2006/relationships/slideLayout" Target="../slideLayouts/slideLayout7.xml"/><Relationship Id="rId4" Type="http://schemas.openxmlformats.org/officeDocument/2006/relationships/hyperlink" Target="protein.fasta"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rna.fasta" TargetMode="External"/><Relationship Id="rId2" Type="http://schemas.openxmlformats.org/officeDocument/2006/relationships/hyperlink" Target="gene.fasta" TargetMode="External"/><Relationship Id="rId1" Type="http://schemas.openxmlformats.org/officeDocument/2006/relationships/slideLayout" Target="../slideLayouts/slideLayout7.xml"/><Relationship Id="rId4" Type="http://schemas.openxmlformats.org/officeDocument/2006/relationships/hyperlink" Target="protein.fasta"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gene.fasta" TargetMode="External"/><Relationship Id="rId2" Type="http://schemas.openxmlformats.org/officeDocument/2006/relationships/hyperlink" Target="https://www.ncbi.nlm.nih.gov/nuccore/4097486?itemid=1&amp;sat=4&amp;sat_key=42762214" TargetMode="External"/><Relationship Id="rId1" Type="http://schemas.openxmlformats.org/officeDocument/2006/relationships/slideLayout" Target="../slideLayouts/slideLayout7.xml"/><Relationship Id="rId5" Type="http://schemas.openxmlformats.org/officeDocument/2006/relationships/hyperlink" Target="protein.fasta" TargetMode="External"/><Relationship Id="rId4" Type="http://schemas.openxmlformats.org/officeDocument/2006/relationships/hyperlink" Target="rna.fasta"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www.bioinformatics.org/sms2/" TargetMode="External"/><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8" name="Rectangle 6"/>
          <p:cNvSpPr>
            <a:spLocks noChangeArrowheads="1"/>
          </p:cNvSpPr>
          <p:nvPr/>
        </p:nvSpPr>
        <p:spPr bwMode="auto">
          <a:xfrm>
            <a:off x="0" y="3789363"/>
            <a:ext cx="9144000" cy="3068637"/>
          </a:xfrm>
          <a:prstGeom prst="rect">
            <a:avLst/>
          </a:prstGeom>
          <a:gradFill rotWithShape="0">
            <a:gsLst>
              <a:gs pos="0">
                <a:schemeClr val="bg1"/>
              </a:gs>
              <a:gs pos="100000">
                <a:schemeClr val="bg1">
                  <a:gamma/>
                  <a:shade val="46275"/>
                  <a:invGamma/>
                </a:schemeClr>
              </a:gs>
            </a:gsLst>
            <a:lin ang="5400000" scaled="1"/>
          </a:gradFill>
          <a:ln w="9525">
            <a:noFill/>
            <a:miter lim="800000"/>
            <a:headEnd/>
            <a:tailEnd/>
          </a:ln>
          <a:effectLst/>
        </p:spPr>
        <p:txBody>
          <a:bodyPr wrap="none" anchor="ctr"/>
          <a:lstStyle/>
          <a:p>
            <a:pPr algn="ctr">
              <a:defRPr/>
            </a:pPr>
            <a:endParaRPr lang="zh-TW" altLang="zh-TW" sz="2400">
              <a:ea typeface="新細明體" charset="-120"/>
            </a:endParaRPr>
          </a:p>
        </p:txBody>
      </p:sp>
      <p:pic>
        <p:nvPicPr>
          <p:cNvPr id="14339" name="Picture 4" descr="crossing_ov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125538"/>
            <a:ext cx="18288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7397" name="Text Box 5"/>
          <p:cNvSpPr txBox="1">
            <a:spLocks noChangeArrowheads="1"/>
          </p:cNvSpPr>
          <p:nvPr/>
        </p:nvSpPr>
        <p:spPr bwMode="auto">
          <a:xfrm>
            <a:off x="2133600" y="1201738"/>
            <a:ext cx="6830888" cy="2086725"/>
          </a:xfrm>
          <a:prstGeom prst="rect">
            <a:avLst/>
          </a:prstGeom>
          <a:noFill/>
          <a:ln w="9525">
            <a:noFill/>
            <a:miter lim="800000"/>
            <a:headEnd/>
            <a:tailEnd/>
          </a:ln>
          <a:effectLst/>
        </p:spPr>
        <p:txBody>
          <a:bodyPr wrap="square">
            <a:spAutoFit/>
          </a:bodyPr>
          <a:lstStyle/>
          <a:p>
            <a:pPr>
              <a:lnSpc>
                <a:spcPct val="90000"/>
              </a:lnSpc>
              <a:defRPr/>
            </a:pPr>
            <a:r>
              <a:rPr lang="en-US" altLang="zh-TW" sz="3600" b="1" dirty="0">
                <a:solidFill>
                  <a:srgbClr val="FF0000"/>
                </a:solidFill>
                <a:effectLst>
                  <a:outerShdw blurRad="38100" dist="38100" dir="2700000" algn="tl">
                    <a:srgbClr val="C0C0C0"/>
                  </a:outerShdw>
                </a:effectLst>
                <a:latin typeface="Arial Rounded MT Bold" pitchFamily="34" charset="0"/>
                <a:ea typeface="全真海報體" pitchFamily="49" charset="-120"/>
              </a:rPr>
              <a:t>Bioinformatics</a:t>
            </a:r>
          </a:p>
          <a:p>
            <a:pPr>
              <a:lnSpc>
                <a:spcPct val="90000"/>
              </a:lnSpc>
              <a:defRPr/>
            </a:pPr>
            <a:endParaRPr lang="en-US" altLang="zh-TW" sz="3600" b="1" dirty="0">
              <a:solidFill>
                <a:srgbClr val="FF0000"/>
              </a:solidFill>
              <a:effectLst>
                <a:outerShdw blurRad="38100" dist="38100" dir="2700000" algn="tl">
                  <a:srgbClr val="C0C0C0"/>
                </a:outerShdw>
              </a:effectLst>
              <a:latin typeface="Arial Rounded MT Bold" pitchFamily="34" charset="0"/>
              <a:ea typeface="全真海報體" pitchFamily="49" charset="-120"/>
            </a:endParaRPr>
          </a:p>
          <a:p>
            <a:pPr>
              <a:lnSpc>
                <a:spcPct val="90000"/>
              </a:lnSpc>
              <a:defRPr/>
            </a:pPr>
            <a:r>
              <a:rPr lang="en-US" altLang="zh-TW" sz="3600" b="1" i="1" dirty="0">
                <a:solidFill>
                  <a:srgbClr val="000066"/>
                </a:solidFill>
                <a:effectLst>
                  <a:outerShdw blurRad="38100" dist="38100" dir="2700000" algn="tl">
                    <a:srgbClr val="C0C0C0"/>
                  </a:outerShdw>
                </a:effectLst>
                <a:latin typeface="Arial Rounded MT Bold" pitchFamily="34" charset="0"/>
                <a:ea typeface="全真海報體" pitchFamily="49" charset="-120"/>
              </a:rPr>
              <a:t>Lecture </a:t>
            </a:r>
            <a:r>
              <a:rPr lang="en-US" altLang="zh-TW" sz="3600" b="1" i="1" dirty="0" smtClean="0">
                <a:solidFill>
                  <a:srgbClr val="000066"/>
                </a:solidFill>
                <a:effectLst>
                  <a:outerShdw blurRad="38100" dist="38100" dir="2700000" algn="tl">
                    <a:srgbClr val="C0C0C0"/>
                  </a:outerShdw>
                </a:effectLst>
                <a:latin typeface="Arial Rounded MT Bold" pitchFamily="34" charset="0"/>
                <a:ea typeface="全真海報體" pitchFamily="49" charset="-120"/>
              </a:rPr>
              <a:t> </a:t>
            </a:r>
            <a:r>
              <a:rPr lang="en-US" altLang="zh-TW" sz="3600" b="1" i="1" dirty="0" smtClean="0">
                <a:solidFill>
                  <a:srgbClr val="000066"/>
                </a:solidFill>
                <a:effectLst>
                  <a:outerShdw blurRad="38100" dist="38100" dir="2700000" algn="tl">
                    <a:srgbClr val="C0C0C0"/>
                  </a:outerShdw>
                </a:effectLst>
                <a:latin typeface="Arial Rounded MT Bold" pitchFamily="34" charset="0"/>
                <a:ea typeface="全真海報體" pitchFamily="49" charset="-120"/>
              </a:rPr>
              <a:t>8 </a:t>
            </a:r>
            <a:r>
              <a:rPr lang="en-US" altLang="zh-TW" sz="3600" b="1" i="1" dirty="0" smtClean="0">
                <a:solidFill>
                  <a:srgbClr val="000066"/>
                </a:solidFill>
                <a:effectLst>
                  <a:outerShdw blurRad="38100" dist="38100" dir="2700000" algn="tl">
                    <a:srgbClr val="C0C0C0"/>
                  </a:outerShdw>
                </a:effectLst>
                <a:latin typeface="Arial Rounded MT Bold" pitchFamily="34" charset="0"/>
                <a:ea typeface="全真海報體" pitchFamily="49" charset="-120"/>
              </a:rPr>
              <a:t>– </a:t>
            </a:r>
          </a:p>
          <a:p>
            <a:pPr>
              <a:lnSpc>
                <a:spcPct val="90000"/>
              </a:lnSpc>
              <a:defRPr/>
            </a:pPr>
            <a:r>
              <a:rPr lang="en-US" altLang="zh-TW" sz="3600" b="1" i="1" dirty="0" smtClean="0">
                <a:solidFill>
                  <a:srgbClr val="000066"/>
                </a:solidFill>
                <a:effectLst>
                  <a:outerShdw blurRad="38100" dist="38100" dir="2700000" algn="tl">
                    <a:srgbClr val="C0C0C0"/>
                  </a:outerShdw>
                </a:effectLst>
                <a:latin typeface="Arial Rounded MT Bold" pitchFamily="34" charset="0"/>
                <a:ea typeface="全真海報體" pitchFamily="49" charset="-120"/>
              </a:rPr>
              <a:t>Protein Sequence Analysis</a:t>
            </a:r>
            <a:endParaRPr lang="en-US" altLang="zh-TW" sz="3600" b="1" i="1" dirty="0">
              <a:solidFill>
                <a:srgbClr val="000066"/>
              </a:solidFill>
              <a:effectLst>
                <a:outerShdw blurRad="38100" dist="38100" dir="2700000" algn="tl">
                  <a:srgbClr val="C0C0C0"/>
                </a:outerShdw>
              </a:effectLst>
              <a:latin typeface="Arial Rounded MT Bold" pitchFamily="34" charset="0"/>
              <a:ea typeface="全真海報體" pitchFamily="49" charset="-120"/>
            </a:endParaRPr>
          </a:p>
        </p:txBody>
      </p:sp>
      <p:grpSp>
        <p:nvGrpSpPr>
          <p:cNvPr id="14341" name="Group 7"/>
          <p:cNvGrpSpPr>
            <a:grpSpLocks/>
          </p:cNvGrpSpPr>
          <p:nvPr/>
        </p:nvGrpSpPr>
        <p:grpSpPr bwMode="auto">
          <a:xfrm>
            <a:off x="228600" y="3540125"/>
            <a:ext cx="8610600" cy="365125"/>
            <a:chOff x="192" y="2160"/>
            <a:chExt cx="4992" cy="230"/>
          </a:xfrm>
        </p:grpSpPr>
        <p:pic>
          <p:nvPicPr>
            <p:cNvPr id="14345" name="Picture 8" descr="let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4" y="2160"/>
              <a:ext cx="2520" cy="230"/>
            </a:xfrm>
            <a:prstGeom prst="rect">
              <a:avLst/>
            </a:prstGeom>
            <a:solidFill>
              <a:srgbClr val="5151C5"/>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14346" name="Picture 9" descr="let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 y="2160"/>
              <a:ext cx="2520" cy="230"/>
            </a:xfrm>
            <a:prstGeom prst="rect">
              <a:avLst/>
            </a:prstGeom>
            <a:solidFill>
              <a:srgbClr val="5151C5"/>
            </a:solid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14342" name="Text Box 10"/>
          <p:cNvSpPr txBox="1">
            <a:spLocks noChangeArrowheads="1"/>
          </p:cNvSpPr>
          <p:nvPr/>
        </p:nvSpPr>
        <p:spPr bwMode="auto">
          <a:xfrm>
            <a:off x="152400" y="4048125"/>
            <a:ext cx="5387975" cy="193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lnSpc>
                <a:spcPct val="110000"/>
              </a:lnSpc>
            </a:pPr>
            <a:r>
              <a:rPr lang="en-US" altLang="zh-TW" sz="1800" b="1">
                <a:latin typeface="Arial Rounded MT Bold" panose="020F0704030504030204" pitchFamily="34" charset="0"/>
              </a:rPr>
              <a:t>Petrus Tang, Ph.D. (</a:t>
            </a:r>
            <a:r>
              <a:rPr lang="zh-TW" altLang="en-US" sz="1800">
                <a:latin typeface="Arial Rounded MT Bold" panose="020F0704030504030204" pitchFamily="34" charset="0"/>
              </a:rPr>
              <a:t>鄧致剛</a:t>
            </a:r>
            <a:r>
              <a:rPr lang="en-US" altLang="zh-TW" sz="1800" b="1">
                <a:latin typeface="Arial Rounded MT Bold" panose="020F0704030504030204" pitchFamily="34" charset="0"/>
              </a:rPr>
              <a:t>)</a:t>
            </a:r>
          </a:p>
          <a:p>
            <a:pPr eaLnBrk="1" hangingPunct="1">
              <a:lnSpc>
                <a:spcPct val="110000"/>
              </a:lnSpc>
            </a:pPr>
            <a:r>
              <a:rPr lang="en-US" altLang="zh-TW" sz="1800" b="1">
                <a:latin typeface="Arial Rounded MT Bold" panose="020F0704030504030204" pitchFamily="34" charset="0"/>
              </a:rPr>
              <a:t>Graduate Institute of Basic Medical Sciences</a:t>
            </a:r>
          </a:p>
          <a:p>
            <a:pPr eaLnBrk="1" hangingPunct="1">
              <a:lnSpc>
                <a:spcPct val="110000"/>
              </a:lnSpc>
            </a:pPr>
            <a:r>
              <a:rPr lang="en-US" altLang="zh-TW" sz="1800" b="1">
                <a:latin typeface="Arial Rounded MT Bold" panose="020F0704030504030204" pitchFamily="34" charset="0"/>
              </a:rPr>
              <a:t>and</a:t>
            </a:r>
          </a:p>
          <a:p>
            <a:pPr eaLnBrk="1" hangingPunct="1">
              <a:lnSpc>
                <a:spcPct val="110000"/>
              </a:lnSpc>
            </a:pPr>
            <a:r>
              <a:rPr lang="en-US" altLang="zh-TW" sz="1800" b="1">
                <a:latin typeface="Arial Rounded MT Bold" panose="020F0704030504030204" pitchFamily="34" charset="0"/>
              </a:rPr>
              <a:t>Bioinformatics Center, Chang Gung University</a:t>
            </a:r>
            <a:r>
              <a:rPr lang="en-US" altLang="zh-TW" sz="1800" b="1" i="1">
                <a:latin typeface="Arial Rounded MT Bold" panose="020F0704030504030204" pitchFamily="34" charset="0"/>
              </a:rPr>
              <a:t>.</a:t>
            </a:r>
          </a:p>
          <a:p>
            <a:pPr eaLnBrk="1" hangingPunct="1">
              <a:lnSpc>
                <a:spcPct val="110000"/>
              </a:lnSpc>
            </a:pPr>
            <a:r>
              <a:rPr lang="en-US" altLang="zh-TW" sz="1800" b="1">
                <a:latin typeface="Arial Rounded MT Bold" panose="020F0704030504030204" pitchFamily="34" charset="0"/>
              </a:rPr>
              <a:t>petang@mail.cgu.edu.tw</a:t>
            </a:r>
          </a:p>
          <a:p>
            <a:pPr eaLnBrk="1" hangingPunct="1">
              <a:lnSpc>
                <a:spcPct val="110000"/>
              </a:lnSpc>
            </a:pPr>
            <a:r>
              <a:rPr lang="en-US" altLang="zh-TW" sz="1800" b="1">
                <a:latin typeface="Arial Rounded MT Bold" panose="020F0704030504030204" pitchFamily="34" charset="0"/>
              </a:rPr>
              <a:t>EXT: </a:t>
            </a:r>
            <a:r>
              <a:rPr lang="en-US" altLang="zh-TW" sz="2000"/>
              <a:t>5136</a:t>
            </a:r>
            <a:endParaRPr lang="en-US" altLang="zh-TW" sz="1800" b="1" i="1">
              <a:latin typeface="Arial Rounded MT Bold" panose="020F0704030504030204" pitchFamily="34" charset="0"/>
            </a:endParaRPr>
          </a:p>
        </p:txBody>
      </p:sp>
      <p:sp>
        <p:nvSpPr>
          <p:cNvPr id="14343" name="Text Box 14"/>
          <p:cNvSpPr txBox="1">
            <a:spLocks noChangeArrowheads="1"/>
          </p:cNvSpPr>
          <p:nvPr/>
        </p:nvSpPr>
        <p:spPr bwMode="auto">
          <a:xfrm>
            <a:off x="6516688" y="4071938"/>
            <a:ext cx="2031325"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pPr>
            <a:r>
              <a:rPr lang="zh-TW" altLang="en-US" sz="1800" dirty="0">
                <a:latin typeface="標楷體" panose="03000509000000000000" pitchFamily="65" charset="-120"/>
                <a:ea typeface="標楷體" panose="03000509000000000000" pitchFamily="65" charset="-120"/>
              </a:rPr>
              <a:t>助教：</a:t>
            </a:r>
          </a:p>
          <a:p>
            <a:pPr eaLnBrk="1" hangingPunct="1">
              <a:lnSpc>
                <a:spcPct val="90000"/>
              </a:lnSpc>
            </a:pPr>
            <a:r>
              <a:rPr lang="zh-TW" altLang="en-US" sz="1800" dirty="0">
                <a:latin typeface="標楷體" panose="03000509000000000000" pitchFamily="65" charset="-120"/>
                <a:ea typeface="標楷體" panose="03000509000000000000" pitchFamily="65" charset="-120"/>
              </a:rPr>
              <a:t>蔡智宇</a:t>
            </a:r>
            <a:r>
              <a:rPr lang="en-US" altLang="zh-TW" sz="1800" dirty="0" smtClean="0">
                <a:latin typeface="標楷體" panose="03000509000000000000" pitchFamily="65" charset="-120"/>
                <a:ea typeface="標楷體" panose="03000509000000000000" pitchFamily="65" charset="-120"/>
              </a:rPr>
              <a:t>(</a:t>
            </a:r>
            <a:r>
              <a:rPr lang="zh-TW" altLang="en-US" sz="1800" dirty="0">
                <a:latin typeface="標楷體" panose="03000509000000000000" pitchFamily="65" charset="-120"/>
                <a:ea typeface="標楷體" panose="03000509000000000000" pitchFamily="65" charset="-120"/>
              </a:rPr>
              <a:t>分機</a:t>
            </a:r>
            <a:r>
              <a:rPr lang="en-US" altLang="zh-TW" sz="1800" dirty="0">
                <a:latin typeface="標楷體" panose="03000509000000000000" pitchFamily="65" charset="-120"/>
                <a:ea typeface="標楷體" panose="03000509000000000000" pitchFamily="65" charset="-120"/>
              </a:rPr>
              <a:t>5690</a:t>
            </a:r>
            <a:r>
              <a:rPr lang="en-US" altLang="zh-TW" sz="1800" dirty="0" smtClean="0">
                <a:latin typeface="標楷體" panose="03000509000000000000" pitchFamily="65" charset="-120"/>
                <a:ea typeface="標楷體" panose="03000509000000000000" pitchFamily="65" charset="-120"/>
              </a:rPr>
              <a:t>)</a:t>
            </a:r>
            <a:endParaRPr lang="en-US" altLang="zh-TW" sz="1800" dirty="0">
              <a:latin typeface="標楷體" panose="03000509000000000000" pitchFamily="65" charset="-120"/>
              <a:ea typeface="標楷體" panose="03000509000000000000" pitchFamily="65" charset="-120"/>
            </a:endParaRPr>
          </a:p>
        </p:txBody>
      </p:sp>
      <p:sp>
        <p:nvSpPr>
          <p:cNvPr id="14344" name="Text Box 5">
            <a:hlinkClick r:id="rId4"/>
          </p:cNvPr>
          <p:cNvSpPr txBox="1">
            <a:spLocks noChangeArrowheads="1"/>
          </p:cNvSpPr>
          <p:nvPr/>
        </p:nvSpPr>
        <p:spPr bwMode="auto">
          <a:xfrm>
            <a:off x="3571875" y="38100"/>
            <a:ext cx="5473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pPr>
            <a:r>
              <a:rPr lang="en-US" altLang="zh-TW" sz="2000" b="1" i="1"/>
              <a:t>http://petang.cgu.edu.tw/bioinformatics/index.htm</a:t>
            </a:r>
            <a:endParaRPr lang="en-US" altLang="zh-TW" sz="2000"/>
          </a:p>
        </p:txBody>
      </p:sp>
    </p:spTree>
    <p:extLst>
      <p:ext uri="{BB962C8B-B14F-4D97-AF65-F5344CB8AC3E}">
        <p14:creationId xmlns:p14="http://schemas.microsoft.com/office/powerpoint/2010/main" val="21877453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14300" y="1309836"/>
            <a:ext cx="8915400" cy="5143500"/>
          </a:xfrm>
          <a:prstGeom prst="rect">
            <a:avLst/>
          </a:prstGeom>
        </p:spPr>
      </p:pic>
      <p:sp>
        <p:nvSpPr>
          <p:cNvPr id="3" name="文字方塊 2"/>
          <p:cNvSpPr txBox="1"/>
          <p:nvPr/>
        </p:nvSpPr>
        <p:spPr>
          <a:xfrm>
            <a:off x="251520" y="116632"/>
            <a:ext cx="5473101" cy="461665"/>
          </a:xfrm>
          <a:prstGeom prst="rect">
            <a:avLst/>
          </a:prstGeom>
          <a:noFill/>
        </p:spPr>
        <p:txBody>
          <a:bodyPr wrap="none" rtlCol="0">
            <a:spAutoFit/>
          </a:bodyPr>
          <a:lstStyle/>
          <a:p>
            <a:r>
              <a:rPr lang="en-US" altLang="zh-TW" sz="2400" b="1" dirty="0">
                <a:solidFill>
                  <a:srgbClr val="C00000"/>
                </a:solidFill>
                <a:effectLst>
                  <a:outerShdw blurRad="38100" dist="38100" dir="2700000" algn="tl">
                    <a:srgbClr val="000000">
                      <a:alpha val="43137"/>
                    </a:srgbClr>
                  </a:outerShdw>
                </a:effectLst>
              </a:rPr>
              <a:t>Why Proteomics: </a:t>
            </a:r>
            <a:r>
              <a:rPr lang="en-US" altLang="zh-TW" sz="2400" b="1" dirty="0" smtClean="0">
                <a:solidFill>
                  <a:srgbClr val="C00000"/>
                </a:solidFill>
                <a:effectLst>
                  <a:outerShdw blurRad="38100" dist="38100" dir="2700000" algn="tl">
                    <a:srgbClr val="000000">
                      <a:alpha val="43137"/>
                    </a:srgbClr>
                  </a:outerShdw>
                </a:effectLst>
              </a:rPr>
              <a:t>One-Gene-one-Protein?</a:t>
            </a:r>
            <a:endParaRPr lang="zh-TW" altLang="en-US" sz="2400" b="1" dirty="0">
              <a:solidFill>
                <a:srgbClr val="C00000"/>
              </a:solidFill>
              <a:effectLst>
                <a:outerShdw blurRad="38100" dist="38100" dir="2700000" algn="tl">
                  <a:srgbClr val="000000">
                    <a:alpha val="43137"/>
                  </a:srgbClr>
                </a:outerShdw>
              </a:effectLst>
            </a:endParaRPr>
          </a:p>
        </p:txBody>
      </p:sp>
      <p:sp>
        <p:nvSpPr>
          <p:cNvPr id="4" name="文字方塊 3"/>
          <p:cNvSpPr txBox="1"/>
          <p:nvPr/>
        </p:nvSpPr>
        <p:spPr>
          <a:xfrm>
            <a:off x="576177" y="1016732"/>
            <a:ext cx="827471" cy="369332"/>
          </a:xfrm>
          <a:prstGeom prst="rect">
            <a:avLst/>
          </a:prstGeom>
          <a:noFill/>
        </p:spPr>
        <p:txBody>
          <a:bodyPr wrap="none" rtlCol="0">
            <a:spAutoFit/>
          </a:bodyPr>
          <a:lstStyle/>
          <a:p>
            <a:r>
              <a:rPr lang="en-US" altLang="zh-TW" dirty="0" smtClean="0"/>
              <a:t>25,000</a:t>
            </a:r>
            <a:endParaRPr lang="zh-TW" altLang="en-US" dirty="0"/>
          </a:p>
        </p:txBody>
      </p:sp>
      <p:sp>
        <p:nvSpPr>
          <p:cNvPr id="5" name="文字方塊 4"/>
          <p:cNvSpPr txBox="1"/>
          <p:nvPr/>
        </p:nvSpPr>
        <p:spPr>
          <a:xfrm>
            <a:off x="3168465" y="1016732"/>
            <a:ext cx="944489" cy="369332"/>
          </a:xfrm>
          <a:prstGeom prst="rect">
            <a:avLst/>
          </a:prstGeom>
          <a:noFill/>
        </p:spPr>
        <p:txBody>
          <a:bodyPr wrap="none" rtlCol="0">
            <a:spAutoFit/>
          </a:bodyPr>
          <a:lstStyle/>
          <a:p>
            <a:r>
              <a:rPr lang="en-US" altLang="zh-TW" dirty="0" smtClean="0"/>
              <a:t>100,000</a:t>
            </a:r>
            <a:endParaRPr lang="zh-TW" altLang="en-US" dirty="0"/>
          </a:p>
        </p:txBody>
      </p:sp>
      <p:sp>
        <p:nvSpPr>
          <p:cNvPr id="6" name="文字方塊 5"/>
          <p:cNvSpPr txBox="1"/>
          <p:nvPr/>
        </p:nvSpPr>
        <p:spPr>
          <a:xfrm>
            <a:off x="6408825" y="1016732"/>
            <a:ext cx="1119217" cy="369332"/>
          </a:xfrm>
          <a:prstGeom prst="rect">
            <a:avLst/>
          </a:prstGeom>
          <a:noFill/>
        </p:spPr>
        <p:txBody>
          <a:bodyPr wrap="none" rtlCol="0">
            <a:spAutoFit/>
          </a:bodyPr>
          <a:lstStyle/>
          <a:p>
            <a:r>
              <a:rPr lang="en-US" altLang="zh-TW" dirty="0" smtClean="0"/>
              <a:t>1,000,000</a:t>
            </a:r>
            <a:endParaRPr lang="zh-TW" altLang="en-US" dirty="0"/>
          </a:p>
        </p:txBody>
      </p:sp>
    </p:spTree>
    <p:extLst>
      <p:ext uri="{BB962C8B-B14F-4D97-AF65-F5344CB8AC3E}">
        <p14:creationId xmlns:p14="http://schemas.microsoft.com/office/powerpoint/2010/main" val="12310751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descr="chromosome-pair3"/>
          <p:cNvPicPr>
            <a:picLocks noChangeAspect="1" noChangeArrowheads="1"/>
          </p:cNvPicPr>
          <p:nvPr/>
        </p:nvPicPr>
        <p:blipFill>
          <a:blip r:embed="rId2" cstate="print"/>
          <a:srcRect/>
          <a:stretch>
            <a:fillRect/>
          </a:stretch>
        </p:blipFill>
        <p:spPr bwMode="auto">
          <a:xfrm>
            <a:off x="827088" y="260350"/>
            <a:ext cx="3194050" cy="2224088"/>
          </a:xfrm>
          <a:prstGeom prst="rect">
            <a:avLst/>
          </a:prstGeom>
          <a:noFill/>
        </p:spPr>
      </p:pic>
      <p:pic>
        <p:nvPicPr>
          <p:cNvPr id="26629" name="Picture 5" descr="mRNA-v5"/>
          <p:cNvPicPr>
            <a:picLocks noChangeAspect="1" noChangeArrowheads="1"/>
          </p:cNvPicPr>
          <p:nvPr/>
        </p:nvPicPr>
        <p:blipFill>
          <a:blip r:embed="rId3" cstate="print"/>
          <a:srcRect/>
          <a:stretch>
            <a:fillRect/>
          </a:stretch>
        </p:blipFill>
        <p:spPr bwMode="auto">
          <a:xfrm>
            <a:off x="577850" y="2427288"/>
            <a:ext cx="3676650" cy="1470025"/>
          </a:xfrm>
          <a:prstGeom prst="rect">
            <a:avLst/>
          </a:prstGeom>
          <a:noFill/>
        </p:spPr>
      </p:pic>
      <p:pic>
        <p:nvPicPr>
          <p:cNvPr id="26630" name="Picture 6" descr="protmol-aminoacid-v4"/>
          <p:cNvPicPr>
            <a:picLocks noChangeAspect="1" noChangeArrowheads="1"/>
          </p:cNvPicPr>
          <p:nvPr/>
        </p:nvPicPr>
        <p:blipFill>
          <a:blip r:embed="rId4" cstate="print"/>
          <a:srcRect/>
          <a:stretch>
            <a:fillRect/>
          </a:stretch>
        </p:blipFill>
        <p:spPr bwMode="auto">
          <a:xfrm>
            <a:off x="1871663" y="3824288"/>
            <a:ext cx="2382837" cy="2573337"/>
          </a:xfrm>
          <a:prstGeom prst="rect">
            <a:avLst/>
          </a:prstGeom>
          <a:noFill/>
        </p:spPr>
      </p:pic>
      <p:sp>
        <p:nvSpPr>
          <p:cNvPr id="26631" name="Rectangle 7"/>
          <p:cNvSpPr>
            <a:spLocks noChangeArrowheads="1"/>
          </p:cNvSpPr>
          <p:nvPr/>
        </p:nvSpPr>
        <p:spPr bwMode="auto">
          <a:xfrm>
            <a:off x="538163" y="333375"/>
            <a:ext cx="8137525" cy="6119813"/>
          </a:xfrm>
          <a:prstGeom prst="rect">
            <a:avLst/>
          </a:prstGeom>
          <a:noFill/>
          <a:ln w="57150" cmpd="thickThin">
            <a:solidFill>
              <a:schemeClr val="tx1"/>
            </a:solidFill>
            <a:miter lim="800000"/>
            <a:headEnd/>
            <a:tailEnd/>
          </a:ln>
          <a:effectLst/>
        </p:spPr>
        <p:txBody>
          <a:bodyPr wrap="none" anchor="ctr"/>
          <a:lstStyle/>
          <a:p>
            <a:endParaRPr lang="zh-TW" altLang="en-US"/>
          </a:p>
        </p:txBody>
      </p:sp>
      <p:sp>
        <p:nvSpPr>
          <p:cNvPr id="26634" name="Text Box 10"/>
          <p:cNvSpPr txBox="1">
            <a:spLocks noChangeArrowheads="1"/>
          </p:cNvSpPr>
          <p:nvPr/>
        </p:nvSpPr>
        <p:spPr bwMode="auto">
          <a:xfrm>
            <a:off x="6376988" y="1989138"/>
            <a:ext cx="2082800" cy="822325"/>
          </a:xfrm>
          <a:prstGeom prst="rect">
            <a:avLst/>
          </a:prstGeom>
          <a:noFill/>
          <a:ln w="9525">
            <a:noFill/>
            <a:miter lim="800000"/>
            <a:headEnd/>
            <a:tailEnd/>
          </a:ln>
          <a:effectLst/>
        </p:spPr>
        <p:txBody>
          <a:bodyPr wrap="none">
            <a:spAutoFit/>
          </a:bodyPr>
          <a:lstStyle/>
          <a:p>
            <a:pPr algn="ctr"/>
            <a:r>
              <a:rPr lang="en-US" altLang="zh-TW" sz="2400" b="1">
                <a:solidFill>
                  <a:srgbClr val="990033"/>
                </a:solidFill>
                <a:effectLst>
                  <a:outerShdw blurRad="38100" dist="38100" dir="2700000" algn="tl">
                    <a:srgbClr val="C0C0C0"/>
                  </a:outerShdw>
                </a:effectLst>
              </a:rPr>
              <a:t>PROTEIN </a:t>
            </a:r>
          </a:p>
          <a:p>
            <a:pPr algn="ctr"/>
            <a:r>
              <a:rPr lang="en-US" altLang="zh-TW" sz="2400" b="1">
                <a:solidFill>
                  <a:srgbClr val="990033"/>
                </a:solidFill>
                <a:effectLst>
                  <a:outerShdw blurRad="38100" dist="38100" dir="2700000" algn="tl">
                    <a:srgbClr val="C0C0C0"/>
                  </a:outerShdw>
                </a:effectLst>
              </a:rPr>
              <a:t>DATABASES</a:t>
            </a:r>
          </a:p>
        </p:txBody>
      </p:sp>
      <p:sp>
        <p:nvSpPr>
          <p:cNvPr id="26642" name="AutoShape 18"/>
          <p:cNvSpPr>
            <a:spLocks noChangeArrowheads="1"/>
          </p:cNvSpPr>
          <p:nvPr/>
        </p:nvSpPr>
        <p:spPr bwMode="auto">
          <a:xfrm>
            <a:off x="6721475" y="2971800"/>
            <a:ext cx="1728788" cy="2185988"/>
          </a:xfrm>
          <a:prstGeom prst="roundRect">
            <a:avLst>
              <a:gd name="adj" fmla="val 16667"/>
            </a:avLst>
          </a:prstGeom>
          <a:solidFill>
            <a:schemeClr val="tx1"/>
          </a:solidFill>
          <a:ln w="9525">
            <a:solidFill>
              <a:schemeClr val="tx1"/>
            </a:solidFill>
            <a:round/>
            <a:headEnd/>
            <a:tailEnd/>
          </a:ln>
          <a:effectLst/>
        </p:spPr>
        <p:txBody>
          <a:bodyPr wrap="none" anchor="ctr"/>
          <a:lstStyle/>
          <a:p>
            <a:endParaRPr lang="zh-TW" altLang="en-US"/>
          </a:p>
        </p:txBody>
      </p:sp>
      <p:sp>
        <p:nvSpPr>
          <p:cNvPr id="26644" name="AutoShape 20"/>
          <p:cNvSpPr>
            <a:spLocks noChangeArrowheads="1"/>
          </p:cNvSpPr>
          <p:nvPr/>
        </p:nvSpPr>
        <p:spPr bwMode="auto">
          <a:xfrm>
            <a:off x="5772150" y="4508500"/>
            <a:ext cx="2447925" cy="647700"/>
          </a:xfrm>
          <a:prstGeom prst="roundRect">
            <a:avLst>
              <a:gd name="adj" fmla="val 16667"/>
            </a:avLst>
          </a:prstGeom>
          <a:solidFill>
            <a:schemeClr val="accent1"/>
          </a:solidFill>
          <a:ln w="9525">
            <a:solidFill>
              <a:schemeClr val="accent2"/>
            </a:solidFill>
            <a:round/>
            <a:headEnd/>
            <a:tailEnd/>
          </a:ln>
          <a:effectLst/>
        </p:spPr>
        <p:txBody>
          <a:bodyPr wrap="none" anchor="ctr"/>
          <a:lstStyle/>
          <a:p>
            <a:endParaRPr lang="zh-TW" altLang="en-US"/>
          </a:p>
        </p:txBody>
      </p:sp>
      <p:sp>
        <p:nvSpPr>
          <p:cNvPr id="26643" name="AutoShape 19"/>
          <p:cNvSpPr>
            <a:spLocks noChangeArrowheads="1"/>
          </p:cNvSpPr>
          <p:nvPr/>
        </p:nvSpPr>
        <p:spPr bwMode="auto">
          <a:xfrm>
            <a:off x="6457950" y="5157788"/>
            <a:ext cx="2016125" cy="647700"/>
          </a:xfrm>
          <a:prstGeom prst="roundRect">
            <a:avLst>
              <a:gd name="adj" fmla="val 16667"/>
            </a:avLst>
          </a:prstGeom>
          <a:solidFill>
            <a:schemeClr val="accent1"/>
          </a:solidFill>
          <a:ln w="9525">
            <a:solidFill>
              <a:schemeClr val="accent2"/>
            </a:solidFill>
            <a:round/>
            <a:headEnd/>
            <a:tailEnd/>
          </a:ln>
          <a:effectLst/>
        </p:spPr>
        <p:txBody>
          <a:bodyPr wrap="none" anchor="ctr"/>
          <a:lstStyle/>
          <a:p>
            <a:endParaRPr lang="zh-TW" altLang="en-US"/>
          </a:p>
        </p:txBody>
      </p:sp>
      <p:sp>
        <p:nvSpPr>
          <p:cNvPr id="26635" name="Text Box 11"/>
          <p:cNvSpPr txBox="1">
            <a:spLocks noChangeArrowheads="1"/>
          </p:cNvSpPr>
          <p:nvPr/>
        </p:nvSpPr>
        <p:spPr bwMode="auto">
          <a:xfrm>
            <a:off x="6637338" y="3017838"/>
            <a:ext cx="1895475" cy="822325"/>
          </a:xfrm>
          <a:prstGeom prst="rect">
            <a:avLst/>
          </a:prstGeom>
          <a:noFill/>
          <a:ln w="9525">
            <a:noFill/>
            <a:miter lim="800000"/>
            <a:headEnd/>
            <a:tailEnd/>
          </a:ln>
          <a:effectLst/>
        </p:spPr>
        <p:txBody>
          <a:bodyPr wrap="none">
            <a:spAutoFit/>
          </a:bodyPr>
          <a:lstStyle/>
          <a:p>
            <a:pPr algn="ctr"/>
            <a:r>
              <a:rPr lang="en-US" altLang="zh-TW" sz="2400" b="1">
                <a:solidFill>
                  <a:srgbClr val="FF3300"/>
                </a:solidFill>
                <a:effectLst>
                  <a:outerShdw blurRad="38100" dist="38100" dir="2700000" algn="tl">
                    <a:srgbClr val="C0C0C0"/>
                  </a:outerShdw>
                </a:effectLst>
              </a:rPr>
              <a:t>PROTEIN </a:t>
            </a:r>
          </a:p>
          <a:p>
            <a:pPr algn="ctr"/>
            <a:r>
              <a:rPr lang="en-US" altLang="zh-TW" sz="2400" b="1">
                <a:solidFill>
                  <a:srgbClr val="FF3300"/>
                </a:solidFill>
                <a:effectLst>
                  <a:outerShdw blurRad="38100" dist="38100" dir="2700000" algn="tl">
                    <a:srgbClr val="C0C0C0"/>
                  </a:outerShdw>
                </a:effectLst>
              </a:rPr>
              <a:t>SEQUENCE</a:t>
            </a:r>
          </a:p>
        </p:txBody>
      </p:sp>
      <p:sp>
        <p:nvSpPr>
          <p:cNvPr id="26636" name="Text Box 12"/>
          <p:cNvSpPr txBox="1">
            <a:spLocks noChangeArrowheads="1"/>
          </p:cNvSpPr>
          <p:nvPr/>
        </p:nvSpPr>
        <p:spPr bwMode="auto">
          <a:xfrm>
            <a:off x="5770563" y="4603750"/>
            <a:ext cx="2451100" cy="457200"/>
          </a:xfrm>
          <a:prstGeom prst="rect">
            <a:avLst/>
          </a:prstGeom>
          <a:noFill/>
          <a:ln w="9525">
            <a:noFill/>
            <a:miter lim="800000"/>
            <a:headEnd/>
            <a:tailEnd/>
          </a:ln>
          <a:effectLst/>
        </p:spPr>
        <p:txBody>
          <a:bodyPr wrap="none">
            <a:spAutoFit/>
          </a:bodyPr>
          <a:lstStyle/>
          <a:p>
            <a:r>
              <a:rPr lang="en-US" altLang="zh-TW" sz="2400" b="1">
                <a:effectLst>
                  <a:outerShdw blurRad="38100" dist="38100" dir="2700000" algn="tl">
                    <a:srgbClr val="C0C0C0"/>
                  </a:outerShdw>
                </a:effectLst>
              </a:rPr>
              <a:t>MOTIF/DOMAIN</a:t>
            </a:r>
          </a:p>
        </p:txBody>
      </p:sp>
      <p:sp>
        <p:nvSpPr>
          <p:cNvPr id="26638" name="Text Box 14"/>
          <p:cNvSpPr txBox="1">
            <a:spLocks noChangeArrowheads="1"/>
          </p:cNvSpPr>
          <p:nvPr/>
        </p:nvSpPr>
        <p:spPr bwMode="auto">
          <a:xfrm>
            <a:off x="6426200" y="5253038"/>
            <a:ext cx="1334981" cy="461665"/>
          </a:xfrm>
          <a:prstGeom prst="rect">
            <a:avLst/>
          </a:prstGeom>
          <a:noFill/>
          <a:ln w="9525">
            <a:noFill/>
            <a:miter lim="800000"/>
            <a:headEnd/>
            <a:tailEnd/>
          </a:ln>
          <a:effectLst/>
        </p:spPr>
        <p:txBody>
          <a:bodyPr wrap="none">
            <a:spAutoFit/>
          </a:bodyPr>
          <a:lstStyle/>
          <a:p>
            <a:r>
              <a:rPr lang="en-US" altLang="zh-TW" sz="2400" b="1" dirty="0" smtClean="0">
                <a:effectLst>
                  <a:outerShdw blurRad="38100" dist="38100" dir="2700000" algn="tl">
                    <a:srgbClr val="C0C0C0"/>
                  </a:outerShdw>
                </a:effectLst>
              </a:rPr>
              <a:t>FOLDING</a:t>
            </a:r>
            <a:endParaRPr lang="en-US" altLang="zh-TW" sz="2400" b="1" dirty="0">
              <a:effectLst>
                <a:outerShdw blurRad="38100" dist="38100" dir="2700000" algn="tl">
                  <a:srgbClr val="C0C0C0"/>
                </a:outerShdw>
              </a:effectLst>
            </a:endParaRPr>
          </a:p>
        </p:txBody>
      </p:sp>
      <p:sp>
        <p:nvSpPr>
          <p:cNvPr id="26645" name="AutoShape 21"/>
          <p:cNvSpPr>
            <a:spLocks noChangeArrowheads="1"/>
          </p:cNvSpPr>
          <p:nvPr/>
        </p:nvSpPr>
        <p:spPr bwMode="auto">
          <a:xfrm>
            <a:off x="5562600" y="3860800"/>
            <a:ext cx="2016125" cy="647700"/>
          </a:xfrm>
          <a:prstGeom prst="roundRect">
            <a:avLst>
              <a:gd name="adj" fmla="val 16667"/>
            </a:avLst>
          </a:prstGeom>
          <a:solidFill>
            <a:schemeClr val="accent1"/>
          </a:solidFill>
          <a:ln w="9525">
            <a:solidFill>
              <a:schemeClr val="accent2"/>
            </a:solidFill>
            <a:round/>
            <a:headEnd/>
            <a:tailEnd/>
          </a:ln>
          <a:effectLst/>
        </p:spPr>
        <p:txBody>
          <a:bodyPr wrap="none" anchor="ctr"/>
          <a:lstStyle/>
          <a:p>
            <a:endParaRPr lang="zh-TW" altLang="en-US"/>
          </a:p>
        </p:txBody>
      </p:sp>
      <p:sp>
        <p:nvSpPr>
          <p:cNvPr id="26637" name="Text Box 13"/>
          <p:cNvSpPr txBox="1">
            <a:spLocks noChangeArrowheads="1"/>
          </p:cNvSpPr>
          <p:nvPr/>
        </p:nvSpPr>
        <p:spPr bwMode="auto">
          <a:xfrm>
            <a:off x="5497513" y="3908425"/>
            <a:ext cx="2147887" cy="457200"/>
          </a:xfrm>
          <a:prstGeom prst="rect">
            <a:avLst/>
          </a:prstGeom>
          <a:noFill/>
          <a:ln w="9525">
            <a:noFill/>
            <a:miter lim="800000"/>
            <a:headEnd/>
            <a:tailEnd/>
          </a:ln>
          <a:effectLst/>
        </p:spPr>
        <p:txBody>
          <a:bodyPr wrap="none">
            <a:spAutoFit/>
          </a:bodyPr>
          <a:lstStyle/>
          <a:p>
            <a:r>
              <a:rPr lang="en-US" altLang="zh-TW" sz="2400" b="1">
                <a:effectLst>
                  <a:outerShdw blurRad="38100" dist="38100" dir="2700000" algn="tl">
                    <a:srgbClr val="C0C0C0"/>
                  </a:outerShdw>
                </a:effectLst>
              </a:rPr>
              <a:t>PROPERTIES</a:t>
            </a:r>
          </a:p>
        </p:txBody>
      </p:sp>
      <p:sp>
        <p:nvSpPr>
          <p:cNvPr id="26651" name="AutoShape 27"/>
          <p:cNvSpPr>
            <a:spLocks/>
          </p:cNvSpPr>
          <p:nvPr/>
        </p:nvSpPr>
        <p:spPr bwMode="auto">
          <a:xfrm>
            <a:off x="5199063" y="3068638"/>
            <a:ext cx="503237" cy="2736850"/>
          </a:xfrm>
          <a:prstGeom prst="leftBrace">
            <a:avLst>
              <a:gd name="adj1" fmla="val 45321"/>
              <a:gd name="adj2" fmla="val 50000"/>
            </a:avLst>
          </a:prstGeom>
          <a:noFill/>
          <a:ln w="9525">
            <a:solidFill>
              <a:schemeClr val="tx1"/>
            </a:solidFill>
            <a:round/>
            <a:headEnd/>
            <a:tailEnd/>
          </a:ln>
          <a:effectLst/>
        </p:spPr>
        <p:txBody>
          <a:bodyPr wrap="none" anchor="ctr"/>
          <a:lstStyle/>
          <a:p>
            <a:endParaRPr lang="zh-TW" altLang="en-US"/>
          </a:p>
        </p:txBody>
      </p:sp>
      <p:sp>
        <p:nvSpPr>
          <p:cNvPr id="26652" name="Text Box 28"/>
          <p:cNvSpPr txBox="1">
            <a:spLocks noChangeArrowheads="1"/>
          </p:cNvSpPr>
          <p:nvPr/>
        </p:nvSpPr>
        <p:spPr bwMode="auto">
          <a:xfrm>
            <a:off x="3995738" y="4167188"/>
            <a:ext cx="1231900" cy="457200"/>
          </a:xfrm>
          <a:prstGeom prst="rect">
            <a:avLst/>
          </a:prstGeom>
          <a:noFill/>
          <a:ln w="9525">
            <a:noFill/>
            <a:miter lim="800000"/>
            <a:headEnd/>
            <a:tailEnd/>
          </a:ln>
          <a:effectLst/>
        </p:spPr>
        <p:txBody>
          <a:bodyPr wrap="none">
            <a:spAutoFit/>
          </a:bodyPr>
          <a:lstStyle/>
          <a:p>
            <a:r>
              <a:rPr lang="en-US" altLang="zh-TW" sz="2400" b="1">
                <a:solidFill>
                  <a:srgbClr val="990033"/>
                </a:solidFill>
                <a:effectLst>
                  <a:outerShdw blurRad="38100" dist="38100" dir="2700000" algn="tl">
                    <a:srgbClr val="C0C0C0"/>
                  </a:outerShdw>
                </a:effectLst>
              </a:rPr>
              <a:t>TOOLS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hlinkClick r:id="rId2"/>
          </p:cNvPr>
          <p:cNvPicPr>
            <a:picLocks noChangeAspect="1" noChangeArrowheads="1"/>
          </p:cNvPicPr>
          <p:nvPr/>
        </p:nvPicPr>
        <p:blipFill>
          <a:blip r:embed="rId3" cstate="print"/>
          <a:srcRect/>
          <a:stretch>
            <a:fillRect/>
          </a:stretch>
        </p:blipFill>
        <p:spPr bwMode="auto">
          <a:xfrm>
            <a:off x="251520" y="2718219"/>
            <a:ext cx="6648450" cy="800100"/>
          </a:xfrm>
          <a:prstGeom prst="rect">
            <a:avLst/>
          </a:prstGeom>
          <a:noFill/>
          <a:ln w="9525">
            <a:solidFill>
              <a:schemeClr val="tx2"/>
            </a:solidFill>
            <a:miter lim="800000"/>
            <a:headEnd/>
            <a:tailEnd/>
          </a:ln>
        </p:spPr>
      </p:pic>
      <p:pic>
        <p:nvPicPr>
          <p:cNvPr id="5122" name="Picture 2">
            <a:hlinkClick r:id="rId4"/>
          </p:cNvPr>
          <p:cNvPicPr>
            <a:picLocks noChangeAspect="1" noChangeArrowheads="1"/>
          </p:cNvPicPr>
          <p:nvPr/>
        </p:nvPicPr>
        <p:blipFill>
          <a:blip r:embed="rId5" cstate="print"/>
          <a:srcRect/>
          <a:stretch>
            <a:fillRect/>
          </a:stretch>
        </p:blipFill>
        <p:spPr bwMode="auto">
          <a:xfrm>
            <a:off x="251520" y="3950367"/>
            <a:ext cx="3118259" cy="864096"/>
          </a:xfrm>
          <a:prstGeom prst="rect">
            <a:avLst/>
          </a:prstGeom>
          <a:noFill/>
          <a:ln w="9525">
            <a:noFill/>
            <a:miter lim="800000"/>
            <a:headEnd/>
            <a:tailEnd/>
          </a:ln>
        </p:spPr>
      </p:pic>
      <p:pic>
        <p:nvPicPr>
          <p:cNvPr id="5123" name="Picture 3">
            <a:hlinkClick r:id="rId6"/>
          </p:cNvPr>
          <p:cNvPicPr>
            <a:picLocks noChangeAspect="1" noChangeArrowheads="1"/>
          </p:cNvPicPr>
          <p:nvPr/>
        </p:nvPicPr>
        <p:blipFill>
          <a:blip r:embed="rId7" cstate="print"/>
          <a:srcRect/>
          <a:stretch>
            <a:fillRect/>
          </a:stretch>
        </p:blipFill>
        <p:spPr bwMode="auto">
          <a:xfrm>
            <a:off x="251520" y="5492152"/>
            <a:ext cx="5296796" cy="864096"/>
          </a:xfrm>
          <a:prstGeom prst="rect">
            <a:avLst/>
          </a:prstGeom>
          <a:noFill/>
          <a:ln w="9525">
            <a:noFill/>
            <a:miter lim="800000"/>
            <a:headEnd/>
            <a:tailEnd/>
          </a:ln>
        </p:spPr>
      </p:pic>
      <p:sp>
        <p:nvSpPr>
          <p:cNvPr id="8" name="矩形 7"/>
          <p:cNvSpPr/>
          <p:nvPr/>
        </p:nvSpPr>
        <p:spPr>
          <a:xfrm>
            <a:off x="251520" y="6264495"/>
            <a:ext cx="1743682" cy="307777"/>
          </a:xfrm>
          <a:prstGeom prst="rect">
            <a:avLst/>
          </a:prstGeom>
        </p:spPr>
        <p:txBody>
          <a:bodyPr wrap="none">
            <a:spAutoFit/>
          </a:bodyPr>
          <a:lstStyle/>
          <a:p>
            <a:r>
              <a:rPr lang="en-US" altLang="zh-TW" sz="1400" i="1" dirty="0" smtClean="0"/>
              <a:t>http://tw.expasy.org/</a:t>
            </a:r>
            <a:endParaRPr lang="zh-TW" altLang="en-US" sz="1400" i="1" dirty="0"/>
          </a:p>
        </p:txBody>
      </p:sp>
      <p:sp>
        <p:nvSpPr>
          <p:cNvPr id="9" name="矩形 8"/>
          <p:cNvSpPr/>
          <p:nvPr/>
        </p:nvSpPr>
        <p:spPr>
          <a:xfrm>
            <a:off x="251520" y="4578694"/>
            <a:ext cx="3152081" cy="307777"/>
          </a:xfrm>
          <a:prstGeom prst="rect">
            <a:avLst/>
          </a:prstGeom>
        </p:spPr>
        <p:txBody>
          <a:bodyPr wrap="none">
            <a:spAutoFit/>
          </a:bodyPr>
          <a:lstStyle/>
          <a:p>
            <a:r>
              <a:rPr lang="en-US" altLang="zh-TW" sz="1400" i="1" dirty="0" smtClean="0"/>
              <a:t>http://www.ebi.ac.uk/Tools/pfa/iprscan/</a:t>
            </a:r>
            <a:endParaRPr lang="zh-TW" altLang="en-US" sz="1400" i="1" dirty="0"/>
          </a:p>
        </p:txBody>
      </p:sp>
      <p:sp>
        <p:nvSpPr>
          <p:cNvPr id="10" name="矩形 9"/>
          <p:cNvSpPr/>
          <p:nvPr/>
        </p:nvSpPr>
        <p:spPr>
          <a:xfrm>
            <a:off x="251520" y="3518319"/>
            <a:ext cx="4572000" cy="307777"/>
          </a:xfrm>
          <a:prstGeom prst="rect">
            <a:avLst/>
          </a:prstGeom>
        </p:spPr>
        <p:txBody>
          <a:bodyPr>
            <a:spAutoFit/>
          </a:bodyPr>
          <a:lstStyle/>
          <a:p>
            <a:r>
              <a:rPr lang="en-US" altLang="zh-TW" sz="1400" i="1" dirty="0" smtClean="0"/>
              <a:t>http://www.ncbi.nlm.nih.gov/Structure/cdd/wrpsb.cgi</a:t>
            </a:r>
            <a:endParaRPr lang="zh-TW" altLang="en-US" sz="1400" i="1" dirty="0"/>
          </a:p>
        </p:txBody>
      </p:sp>
      <p:sp>
        <p:nvSpPr>
          <p:cNvPr id="11" name="文字方塊 10"/>
          <p:cNvSpPr txBox="1"/>
          <p:nvPr/>
        </p:nvSpPr>
        <p:spPr>
          <a:xfrm>
            <a:off x="251520" y="116632"/>
            <a:ext cx="5794535" cy="461665"/>
          </a:xfrm>
          <a:prstGeom prst="rect">
            <a:avLst/>
          </a:prstGeom>
          <a:noFill/>
        </p:spPr>
        <p:txBody>
          <a:bodyPr wrap="none" rtlCol="0">
            <a:spAutoFit/>
          </a:bodyPr>
          <a:lstStyle/>
          <a:p>
            <a:r>
              <a:rPr lang="en-US" altLang="zh-TW" sz="2400" b="1" dirty="0" smtClean="0">
                <a:solidFill>
                  <a:srgbClr val="C00000"/>
                </a:solidFill>
                <a:effectLst>
                  <a:outerShdw blurRad="38100" dist="38100" dir="2700000" algn="tl">
                    <a:srgbClr val="000000">
                      <a:alpha val="43137"/>
                    </a:srgbClr>
                  </a:outerShdw>
                </a:effectLst>
              </a:rPr>
              <a:t>Protein Sequence/Motif/Domain Databases</a:t>
            </a:r>
            <a:endParaRPr lang="zh-TW" altLang="en-US" sz="2400" b="1" dirty="0">
              <a:solidFill>
                <a:srgbClr val="C00000"/>
              </a:solidFill>
              <a:effectLst>
                <a:outerShdw blurRad="38100" dist="38100" dir="2700000" algn="tl">
                  <a:srgbClr val="000000">
                    <a:alpha val="43137"/>
                  </a:srgbClr>
                </a:outerShdw>
              </a:effectLst>
            </a:endParaRPr>
          </a:p>
        </p:txBody>
      </p:sp>
      <p:sp>
        <p:nvSpPr>
          <p:cNvPr id="12" name="文字方塊 11"/>
          <p:cNvSpPr txBox="1"/>
          <p:nvPr/>
        </p:nvSpPr>
        <p:spPr>
          <a:xfrm>
            <a:off x="251520" y="5102495"/>
            <a:ext cx="2955424" cy="461665"/>
          </a:xfrm>
          <a:prstGeom prst="rect">
            <a:avLst/>
          </a:prstGeom>
          <a:noFill/>
        </p:spPr>
        <p:txBody>
          <a:bodyPr wrap="none" rtlCol="0">
            <a:spAutoFit/>
          </a:bodyPr>
          <a:lstStyle/>
          <a:p>
            <a:r>
              <a:rPr lang="en-US" altLang="zh-TW" sz="2400" b="1" dirty="0" smtClean="0">
                <a:solidFill>
                  <a:srgbClr val="C00000"/>
                </a:solidFill>
                <a:effectLst>
                  <a:outerShdw blurRad="38100" dist="38100" dir="2700000" algn="tl">
                    <a:srgbClr val="000000">
                      <a:alpha val="43137"/>
                    </a:srgbClr>
                  </a:outerShdw>
                </a:effectLst>
              </a:rPr>
              <a:t>Protein Analysis Tools</a:t>
            </a:r>
            <a:endParaRPr lang="zh-TW" altLang="en-US" sz="2400" b="1" dirty="0">
              <a:solidFill>
                <a:srgbClr val="C00000"/>
              </a:solidFill>
              <a:effectLst>
                <a:outerShdw blurRad="38100" dist="38100" dir="2700000" algn="tl">
                  <a:srgbClr val="000000">
                    <a:alpha val="43137"/>
                  </a:srgbClr>
                </a:outerShdw>
              </a:effectLst>
            </a:endParaRPr>
          </a:p>
        </p:txBody>
      </p:sp>
      <p:pic>
        <p:nvPicPr>
          <p:cNvPr id="2050" name="Picture 2"/>
          <p:cNvPicPr>
            <a:picLocks noChangeAspect="1" noChangeArrowheads="1"/>
          </p:cNvPicPr>
          <p:nvPr/>
        </p:nvPicPr>
        <p:blipFill>
          <a:blip r:embed="rId8" cstate="print"/>
          <a:srcRect l="16148"/>
          <a:stretch>
            <a:fillRect/>
          </a:stretch>
        </p:blipFill>
        <p:spPr bwMode="auto">
          <a:xfrm>
            <a:off x="242155" y="716155"/>
            <a:ext cx="3043961" cy="1476374"/>
          </a:xfrm>
          <a:prstGeom prst="rect">
            <a:avLst/>
          </a:prstGeom>
          <a:noFill/>
          <a:ln w="9525">
            <a:solidFill>
              <a:schemeClr val="tx2">
                <a:lumMod val="20000"/>
                <a:lumOff val="80000"/>
              </a:schemeClr>
            </a:solidFill>
            <a:miter lim="800000"/>
            <a:headEnd/>
            <a:tailEnd/>
          </a:ln>
          <a:effectLst/>
        </p:spPr>
      </p:pic>
      <p:sp>
        <p:nvSpPr>
          <p:cNvPr id="15" name="矩形 14">
            <a:hlinkClick r:id="rId9"/>
          </p:cNvPr>
          <p:cNvSpPr/>
          <p:nvPr/>
        </p:nvSpPr>
        <p:spPr>
          <a:xfrm>
            <a:off x="214282" y="2192529"/>
            <a:ext cx="1997278" cy="307777"/>
          </a:xfrm>
          <a:prstGeom prst="rect">
            <a:avLst/>
          </a:prstGeom>
        </p:spPr>
        <p:txBody>
          <a:bodyPr wrap="none">
            <a:spAutoFit/>
          </a:bodyPr>
          <a:lstStyle/>
          <a:p>
            <a:r>
              <a:rPr lang="en-US" altLang="zh-TW" sz="1400" i="1" dirty="0" smtClean="0"/>
              <a:t>http://www.uniprot.org/</a:t>
            </a:r>
            <a:endParaRPr lang="zh-TW" altLang="en-US" sz="1400" i="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223199" y="764704"/>
            <a:ext cx="8678117" cy="4680520"/>
          </a:xfrm>
          <a:prstGeom prst="rect">
            <a:avLst/>
          </a:prstGeom>
        </p:spPr>
      </p:pic>
      <p:sp>
        <p:nvSpPr>
          <p:cNvPr id="3" name="矩形 2">
            <a:hlinkClick r:id="rId3"/>
          </p:cNvPr>
          <p:cNvSpPr/>
          <p:nvPr/>
        </p:nvSpPr>
        <p:spPr>
          <a:xfrm>
            <a:off x="7046592" y="44624"/>
            <a:ext cx="1989904" cy="307777"/>
          </a:xfrm>
          <a:prstGeom prst="rect">
            <a:avLst/>
          </a:prstGeom>
        </p:spPr>
        <p:txBody>
          <a:bodyPr wrap="none">
            <a:spAutoFit/>
          </a:bodyPr>
          <a:lstStyle/>
          <a:p>
            <a:r>
              <a:rPr lang="zh-TW" altLang="en-US" sz="1400" i="1" dirty="0"/>
              <a:t>http://www.uniprot.org/</a:t>
            </a:r>
          </a:p>
        </p:txBody>
      </p:sp>
    </p:spTree>
    <p:extLst>
      <p:ext uri="{BB962C8B-B14F-4D97-AF65-F5344CB8AC3E}">
        <p14:creationId xmlns:p14="http://schemas.microsoft.com/office/powerpoint/2010/main" val="37518081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691680" y="689545"/>
            <a:ext cx="7302775" cy="5763791"/>
          </a:xfrm>
          <a:prstGeom prst="rect">
            <a:avLst/>
          </a:prstGeom>
        </p:spPr>
      </p:pic>
      <p:pic>
        <p:nvPicPr>
          <p:cNvPr id="3" name="圖片 2"/>
          <p:cNvPicPr>
            <a:picLocks noChangeAspect="1"/>
          </p:cNvPicPr>
          <p:nvPr/>
        </p:nvPicPr>
        <p:blipFill>
          <a:blip r:embed="rId3"/>
          <a:stretch>
            <a:fillRect/>
          </a:stretch>
        </p:blipFill>
        <p:spPr>
          <a:xfrm>
            <a:off x="1475656" y="44624"/>
            <a:ext cx="1292953" cy="6784107"/>
          </a:xfrm>
          <a:prstGeom prst="rect">
            <a:avLst/>
          </a:prstGeom>
        </p:spPr>
      </p:pic>
      <p:sp>
        <p:nvSpPr>
          <p:cNvPr id="4" name="矩形 3">
            <a:hlinkClick r:id="rId4"/>
          </p:cNvPr>
          <p:cNvSpPr/>
          <p:nvPr/>
        </p:nvSpPr>
        <p:spPr>
          <a:xfrm>
            <a:off x="4211960" y="-5898"/>
            <a:ext cx="4932040" cy="338554"/>
          </a:xfrm>
          <a:prstGeom prst="rect">
            <a:avLst/>
          </a:prstGeom>
        </p:spPr>
        <p:txBody>
          <a:bodyPr wrap="square">
            <a:spAutoFit/>
          </a:bodyPr>
          <a:lstStyle/>
          <a:p>
            <a:r>
              <a:rPr lang="zh-TW" altLang="en-US" sz="1600" i="1" dirty="0"/>
              <a:t>http://www.uniprot.org/uniprot/?query=p53&amp;sort=score</a:t>
            </a:r>
          </a:p>
        </p:txBody>
      </p:sp>
    </p:spTree>
    <p:extLst>
      <p:ext uri="{BB962C8B-B14F-4D97-AF65-F5344CB8AC3E}">
        <p14:creationId xmlns:p14="http://schemas.microsoft.com/office/powerpoint/2010/main" val="36783037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611560" y="139485"/>
            <a:ext cx="7634883" cy="6601883"/>
          </a:xfrm>
          <a:prstGeom prst="rect">
            <a:avLst/>
          </a:prstGeom>
        </p:spPr>
      </p:pic>
    </p:spTree>
    <p:extLst>
      <p:ext uri="{BB962C8B-B14F-4D97-AF65-F5344CB8AC3E}">
        <p14:creationId xmlns:p14="http://schemas.microsoft.com/office/powerpoint/2010/main" val="35175242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971600" y="116632"/>
            <a:ext cx="6847094" cy="6624736"/>
          </a:xfrm>
          <a:prstGeom prst="rect">
            <a:avLst/>
          </a:prstGeom>
        </p:spPr>
      </p:pic>
    </p:spTree>
    <p:extLst>
      <p:ext uri="{BB962C8B-B14F-4D97-AF65-F5344CB8AC3E}">
        <p14:creationId xmlns:p14="http://schemas.microsoft.com/office/powerpoint/2010/main" val="31064393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683568" y="404664"/>
            <a:ext cx="7595642" cy="5708194"/>
          </a:xfrm>
          <a:prstGeom prst="rect">
            <a:avLst/>
          </a:prstGeom>
        </p:spPr>
      </p:pic>
    </p:spTree>
    <p:extLst>
      <p:ext uri="{BB962C8B-B14F-4D97-AF65-F5344CB8AC3E}">
        <p14:creationId xmlns:p14="http://schemas.microsoft.com/office/powerpoint/2010/main" val="73271926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547664" y="226751"/>
            <a:ext cx="5911609" cy="6659141"/>
          </a:xfrm>
          <a:prstGeom prst="rect">
            <a:avLst/>
          </a:prstGeom>
        </p:spPr>
      </p:pic>
    </p:spTree>
    <p:extLst>
      <p:ext uri="{BB962C8B-B14F-4D97-AF65-F5344CB8AC3E}">
        <p14:creationId xmlns:p14="http://schemas.microsoft.com/office/powerpoint/2010/main" val="42945120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285720" y="285729"/>
            <a:ext cx="7643866" cy="6035308"/>
          </a:xfrm>
          <a:prstGeom prst="rect">
            <a:avLst/>
          </a:prstGeom>
          <a:noFill/>
          <a:ln w="9525">
            <a:noFill/>
            <a:miter lim="800000"/>
            <a:headEnd/>
            <a:tailEnd/>
          </a:ln>
          <a:effectLst/>
        </p:spPr>
      </p:pic>
    </p:spTree>
    <p:extLst>
      <p:ext uri="{BB962C8B-B14F-4D97-AF65-F5344CB8AC3E}">
        <p14:creationId xmlns:p14="http://schemas.microsoft.com/office/powerpoint/2010/main" val="20395289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srcRect/>
          <a:stretch>
            <a:fillRect/>
          </a:stretch>
        </p:blipFill>
        <p:spPr bwMode="auto">
          <a:xfrm>
            <a:off x="357158" y="428604"/>
            <a:ext cx="8629672" cy="5973760"/>
          </a:xfrm>
          <a:prstGeom prst="rect">
            <a:avLst/>
          </a:prstGeom>
          <a:noFill/>
          <a:ln w="9525">
            <a:noFill/>
            <a:miter lim="800000"/>
            <a:headEnd/>
            <a:tailEnd/>
          </a:ln>
          <a:effectLst/>
        </p:spPr>
      </p:pic>
    </p:spTree>
    <p:extLst>
      <p:ext uri="{BB962C8B-B14F-4D97-AF65-F5344CB8AC3E}">
        <p14:creationId xmlns:p14="http://schemas.microsoft.com/office/powerpoint/2010/main" val="17562644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srcRect/>
          <a:stretch>
            <a:fillRect/>
          </a:stretch>
        </p:blipFill>
        <p:spPr bwMode="auto">
          <a:xfrm>
            <a:off x="176213" y="366713"/>
            <a:ext cx="8791575" cy="6124575"/>
          </a:xfrm>
          <a:prstGeom prst="rect">
            <a:avLst/>
          </a:prstGeom>
          <a:noFill/>
          <a:ln w="9525">
            <a:noFill/>
            <a:miter lim="800000"/>
            <a:headEnd/>
            <a:tailEnd/>
          </a:ln>
          <a:effectLst/>
        </p:spPr>
      </p:pic>
    </p:spTree>
    <p:extLst>
      <p:ext uri="{BB962C8B-B14F-4D97-AF65-F5344CB8AC3E}">
        <p14:creationId xmlns:p14="http://schemas.microsoft.com/office/powerpoint/2010/main" val="36362919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hlinkClick r:id="rId2"/>
          </p:cNvPr>
          <p:cNvPicPr>
            <a:picLocks noChangeAspect="1" noChangeArrowheads="1"/>
          </p:cNvPicPr>
          <p:nvPr/>
        </p:nvPicPr>
        <p:blipFill>
          <a:blip r:embed="rId3" cstate="print"/>
          <a:srcRect/>
          <a:stretch>
            <a:fillRect/>
          </a:stretch>
        </p:blipFill>
        <p:spPr bwMode="auto">
          <a:xfrm>
            <a:off x="214282" y="142852"/>
            <a:ext cx="8315325" cy="923925"/>
          </a:xfrm>
          <a:prstGeom prst="rect">
            <a:avLst/>
          </a:prstGeom>
          <a:noFill/>
          <a:ln w="9525">
            <a:noFill/>
            <a:miter lim="800000"/>
            <a:headEnd/>
            <a:tailEnd/>
          </a:ln>
          <a:effectLst/>
        </p:spPr>
      </p:pic>
      <p:sp>
        <p:nvSpPr>
          <p:cNvPr id="3" name="矩形 2"/>
          <p:cNvSpPr/>
          <p:nvPr/>
        </p:nvSpPr>
        <p:spPr>
          <a:xfrm>
            <a:off x="2000232" y="263703"/>
            <a:ext cx="2075761" cy="307777"/>
          </a:xfrm>
          <a:prstGeom prst="rect">
            <a:avLst/>
          </a:prstGeom>
        </p:spPr>
        <p:txBody>
          <a:bodyPr wrap="none">
            <a:spAutoFit/>
          </a:bodyPr>
          <a:lstStyle/>
          <a:p>
            <a:r>
              <a:rPr lang="en-US" altLang="zh-TW" sz="1400" i="1" dirty="0" smtClean="0"/>
              <a:t>http://prosite.expasy.org/</a:t>
            </a:r>
            <a:endParaRPr lang="zh-TW" altLang="en-US" sz="1400" i="1" dirty="0"/>
          </a:p>
        </p:txBody>
      </p:sp>
      <p:pic>
        <p:nvPicPr>
          <p:cNvPr id="5123" name="Picture 3"/>
          <p:cNvPicPr>
            <a:picLocks noChangeAspect="1" noChangeArrowheads="1"/>
          </p:cNvPicPr>
          <p:nvPr/>
        </p:nvPicPr>
        <p:blipFill>
          <a:blip r:embed="rId4" cstate="print"/>
          <a:srcRect/>
          <a:stretch>
            <a:fillRect/>
          </a:stretch>
        </p:blipFill>
        <p:spPr bwMode="auto">
          <a:xfrm>
            <a:off x="285720" y="1071546"/>
            <a:ext cx="8199743" cy="4076708"/>
          </a:xfrm>
          <a:prstGeom prst="rect">
            <a:avLst/>
          </a:prstGeom>
          <a:noFill/>
          <a:ln w="9525">
            <a:noFill/>
            <a:miter lim="800000"/>
            <a:headEnd/>
            <a:tailEnd/>
          </a:ln>
          <a:effectLst/>
        </p:spPr>
      </p:pic>
    </p:spTree>
    <p:extLst>
      <p:ext uri="{BB962C8B-B14F-4D97-AF65-F5344CB8AC3E}">
        <p14:creationId xmlns:p14="http://schemas.microsoft.com/office/powerpoint/2010/main" val="3852693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2483768" y="202332"/>
            <a:ext cx="5860720" cy="6021288"/>
          </a:xfrm>
          <a:prstGeom prst="rect">
            <a:avLst/>
          </a:prstGeom>
        </p:spPr>
      </p:pic>
      <p:pic>
        <p:nvPicPr>
          <p:cNvPr id="3" name="圖片 2"/>
          <p:cNvPicPr>
            <a:picLocks noChangeAspect="1"/>
          </p:cNvPicPr>
          <p:nvPr/>
        </p:nvPicPr>
        <p:blipFill>
          <a:blip r:embed="rId3"/>
          <a:stretch>
            <a:fillRect/>
          </a:stretch>
        </p:blipFill>
        <p:spPr>
          <a:xfrm>
            <a:off x="395536" y="1772816"/>
            <a:ext cx="3179873" cy="720080"/>
          </a:xfrm>
          <a:prstGeom prst="rect">
            <a:avLst/>
          </a:prstGeom>
          <a:ln>
            <a:solidFill>
              <a:srgbClr val="FF0000"/>
            </a:solidFill>
          </a:ln>
        </p:spPr>
      </p:pic>
      <p:cxnSp>
        <p:nvCxnSpPr>
          <p:cNvPr id="5" name="直線單箭頭接點 4"/>
          <p:cNvCxnSpPr/>
          <p:nvPr/>
        </p:nvCxnSpPr>
        <p:spPr>
          <a:xfrm flipH="1">
            <a:off x="3635896" y="1196752"/>
            <a:ext cx="1080120" cy="504056"/>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 name="文字方塊 5"/>
          <p:cNvSpPr txBox="1"/>
          <p:nvPr/>
        </p:nvSpPr>
        <p:spPr>
          <a:xfrm>
            <a:off x="35496" y="2447310"/>
            <a:ext cx="2326278" cy="261610"/>
          </a:xfrm>
          <a:prstGeom prst="rect">
            <a:avLst/>
          </a:prstGeom>
          <a:noFill/>
        </p:spPr>
        <p:txBody>
          <a:bodyPr wrap="none" rtlCol="0">
            <a:spAutoFit/>
          </a:bodyPr>
          <a:lstStyle/>
          <a:p>
            <a:r>
              <a:rPr lang="en-US" altLang="zh-TW" sz="1100" dirty="0" smtClean="0">
                <a:solidFill>
                  <a:srgbClr val="FF0000"/>
                </a:solidFill>
              </a:rPr>
              <a:t>Copy this sequence to your computer</a:t>
            </a:r>
            <a:endParaRPr lang="zh-TW" altLang="en-US" sz="1100" dirty="0">
              <a:solidFill>
                <a:srgbClr val="FF0000"/>
              </a:solidFill>
            </a:endParaRPr>
          </a:p>
        </p:txBody>
      </p:sp>
    </p:spTree>
    <p:extLst>
      <p:ext uri="{BB962C8B-B14F-4D97-AF65-F5344CB8AC3E}">
        <p14:creationId xmlns:p14="http://schemas.microsoft.com/office/powerpoint/2010/main" val="39796429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群組 4"/>
          <p:cNvGrpSpPr/>
          <p:nvPr/>
        </p:nvGrpSpPr>
        <p:grpSpPr>
          <a:xfrm>
            <a:off x="251520" y="664069"/>
            <a:ext cx="7128792" cy="1734582"/>
            <a:chOff x="251520" y="3645024"/>
            <a:chExt cx="7128792" cy="1734582"/>
          </a:xfrm>
        </p:grpSpPr>
        <p:sp>
          <p:nvSpPr>
            <p:cNvPr id="3" name="矩形 2">
              <a:hlinkClick r:id="rId2"/>
            </p:cNvPr>
            <p:cNvSpPr/>
            <p:nvPr/>
          </p:nvSpPr>
          <p:spPr>
            <a:xfrm>
              <a:off x="251520" y="3645024"/>
              <a:ext cx="5328592" cy="369332"/>
            </a:xfrm>
            <a:prstGeom prst="rect">
              <a:avLst/>
            </a:prstGeom>
          </p:spPr>
          <p:txBody>
            <a:bodyPr wrap="square">
              <a:spAutoFit/>
            </a:bodyPr>
            <a:lstStyle/>
            <a:p>
              <a:r>
                <a:rPr lang="pt-BR" altLang="zh-TW" b="1" dirty="0" smtClean="0"/>
                <a:t>cellular tumor antigen p53 isoform a [Homo sapiens]</a:t>
              </a:r>
              <a:endParaRPr lang="pt-BR" altLang="zh-TW" b="1" dirty="0"/>
            </a:p>
          </p:txBody>
        </p:sp>
        <p:sp>
          <p:nvSpPr>
            <p:cNvPr id="4" name="矩形 3"/>
            <p:cNvSpPr/>
            <p:nvPr/>
          </p:nvSpPr>
          <p:spPr>
            <a:xfrm>
              <a:off x="251520" y="3933056"/>
              <a:ext cx="7128792" cy="1446550"/>
            </a:xfrm>
            <a:prstGeom prst="rect">
              <a:avLst/>
            </a:prstGeom>
          </p:spPr>
          <p:txBody>
            <a:bodyPr wrap="square">
              <a:spAutoFit/>
            </a:bodyPr>
            <a:lstStyle/>
            <a:p>
              <a:r>
                <a:rPr lang="en-US" altLang="zh-TW" sz="1100" dirty="0">
                  <a:latin typeface="Courier New" pitchFamily="49" charset="0"/>
                  <a:cs typeface="Courier New" pitchFamily="49" charset="0"/>
                </a:rPr>
                <a:t>&gt;sp|P04637|P53_HUMAN Cellular tumor antigen p53 OS=Homo sapiens GN=TP53 PE=1 SV=4</a:t>
              </a:r>
            </a:p>
            <a:p>
              <a:r>
                <a:rPr lang="en-US" altLang="zh-TW" sz="1100" dirty="0">
                  <a:latin typeface="Courier New" pitchFamily="49" charset="0"/>
                  <a:cs typeface="Courier New" pitchFamily="49" charset="0"/>
                </a:rPr>
                <a:t>MEEPQSDPSVEPPLSQETFSDLWKLLPENNVLSPLPSQAMDDLMLSPDDIEQWFTEDPGP</a:t>
              </a:r>
            </a:p>
            <a:p>
              <a:r>
                <a:rPr lang="en-US" altLang="zh-TW" sz="1100" dirty="0">
                  <a:latin typeface="Courier New" pitchFamily="49" charset="0"/>
                  <a:cs typeface="Courier New" pitchFamily="49" charset="0"/>
                </a:rPr>
                <a:t>DEAPRMPEAAPPVAPAPAAPTPAAPAPAPSWPLSSSVPSQKTYQGSYGFRLGFLHSGTAK</a:t>
              </a:r>
            </a:p>
            <a:p>
              <a:r>
                <a:rPr lang="en-US" altLang="zh-TW" sz="1100" dirty="0">
                  <a:latin typeface="Courier New" pitchFamily="49" charset="0"/>
                  <a:cs typeface="Courier New" pitchFamily="49" charset="0"/>
                </a:rPr>
                <a:t>SVTCTYSPALNKMFCQLAKTCPVQLWVDSTPPPGTRVRAMAIYKQSQHMTEVVRRCPHHE</a:t>
              </a:r>
            </a:p>
            <a:p>
              <a:r>
                <a:rPr lang="en-US" altLang="zh-TW" sz="1100" dirty="0">
                  <a:latin typeface="Courier New" pitchFamily="49" charset="0"/>
                  <a:cs typeface="Courier New" pitchFamily="49" charset="0"/>
                </a:rPr>
                <a:t>RCSDSDGLAPPQHLIRVEGNLRVEYLDDRNTFRHSVVVPYEPPEVGSDCTTIHYNYMCNS</a:t>
              </a:r>
            </a:p>
            <a:p>
              <a:r>
                <a:rPr lang="en-US" altLang="zh-TW" sz="1100" dirty="0">
                  <a:latin typeface="Courier New" pitchFamily="49" charset="0"/>
                  <a:cs typeface="Courier New" pitchFamily="49" charset="0"/>
                </a:rPr>
                <a:t>SCMGGMNRRPILTIITLEDSSGNLLGRNSFEVRVCACPGRDRRTEEENLRKKGEPHHELP</a:t>
              </a:r>
            </a:p>
            <a:p>
              <a:r>
                <a:rPr lang="en-US" altLang="zh-TW" sz="1100" dirty="0">
                  <a:latin typeface="Courier New" pitchFamily="49" charset="0"/>
                  <a:cs typeface="Courier New" pitchFamily="49" charset="0"/>
                </a:rPr>
                <a:t>PGSTKRALPNNTSSSPQPKKKPLDGEYFTLQIRGRERFEMFRELNEALELKDAQAGKEPG</a:t>
              </a:r>
            </a:p>
            <a:p>
              <a:r>
                <a:rPr lang="en-US" altLang="zh-TW" sz="1100" dirty="0">
                  <a:latin typeface="Courier New" pitchFamily="49" charset="0"/>
                  <a:cs typeface="Courier New" pitchFamily="49" charset="0"/>
                </a:rPr>
                <a:t>GSRAHSSHLKSKKGQSTSRHKKLMFKTEGPDSD</a:t>
              </a:r>
              <a:endParaRPr lang="zh-TW" altLang="en-US" sz="1100" dirty="0">
                <a:latin typeface="Courier New" pitchFamily="49" charset="0"/>
                <a:cs typeface="Courier New" pitchFamily="49" charset="0"/>
              </a:endParaRPr>
            </a:p>
          </p:txBody>
        </p:sp>
      </p:grpSp>
      <p:sp>
        <p:nvSpPr>
          <p:cNvPr id="13" name="文字方塊 12"/>
          <p:cNvSpPr txBox="1"/>
          <p:nvPr/>
        </p:nvSpPr>
        <p:spPr>
          <a:xfrm>
            <a:off x="251520" y="357166"/>
            <a:ext cx="1269899" cy="461665"/>
          </a:xfrm>
          <a:prstGeom prst="rect">
            <a:avLst/>
          </a:prstGeom>
          <a:noFill/>
        </p:spPr>
        <p:txBody>
          <a:bodyPr wrap="none" rtlCol="0">
            <a:spAutoFit/>
          </a:bodyPr>
          <a:lstStyle/>
          <a:p>
            <a:r>
              <a:rPr lang="en-US" altLang="zh-TW" sz="2400" b="1" dirty="0" smtClean="0">
                <a:solidFill>
                  <a:srgbClr val="C00000"/>
                </a:solidFill>
                <a:effectLst>
                  <a:outerShdw blurRad="38100" dist="38100" dir="2700000" algn="tl">
                    <a:srgbClr val="000000">
                      <a:alpha val="43137"/>
                    </a:srgbClr>
                  </a:outerShdw>
                </a:effectLst>
              </a:rPr>
              <a:t>Example</a:t>
            </a:r>
            <a:endParaRPr lang="zh-TW" altLang="en-US" sz="2400" b="1" dirty="0">
              <a:solidFill>
                <a:srgbClr val="C000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251520" y="476672"/>
            <a:ext cx="8442970" cy="4203932"/>
          </a:xfrm>
          <a:prstGeom prst="rect">
            <a:avLst/>
          </a:prstGeom>
        </p:spPr>
      </p:pic>
      <p:pic>
        <p:nvPicPr>
          <p:cNvPr id="3" name="圖片 2"/>
          <p:cNvPicPr>
            <a:picLocks noChangeAspect="1"/>
          </p:cNvPicPr>
          <p:nvPr/>
        </p:nvPicPr>
        <p:blipFill>
          <a:blip r:embed="rId3"/>
          <a:stretch>
            <a:fillRect/>
          </a:stretch>
        </p:blipFill>
        <p:spPr>
          <a:xfrm>
            <a:off x="4283968" y="4941168"/>
            <a:ext cx="2814092" cy="1424205"/>
          </a:xfrm>
          <a:prstGeom prst="rect">
            <a:avLst/>
          </a:prstGeom>
        </p:spPr>
      </p:pic>
      <p:cxnSp>
        <p:nvCxnSpPr>
          <p:cNvPr id="5" name="直線單箭頭接點 4"/>
          <p:cNvCxnSpPr/>
          <p:nvPr/>
        </p:nvCxnSpPr>
        <p:spPr>
          <a:xfrm flipH="1">
            <a:off x="7236296" y="4581128"/>
            <a:ext cx="504056" cy="36004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620243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611560" y="260648"/>
            <a:ext cx="7755657" cy="5922356"/>
          </a:xfrm>
          <a:prstGeom prst="rect">
            <a:avLst/>
          </a:prstGeom>
        </p:spPr>
      </p:pic>
    </p:spTree>
    <p:extLst>
      <p:ext uri="{BB962C8B-B14F-4D97-AF65-F5344CB8AC3E}">
        <p14:creationId xmlns:p14="http://schemas.microsoft.com/office/powerpoint/2010/main" val="275506077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hlinkClick r:id="rId2"/>
          </p:cNvPr>
          <p:cNvSpPr/>
          <p:nvPr/>
        </p:nvSpPr>
        <p:spPr>
          <a:xfrm>
            <a:off x="251520" y="96887"/>
            <a:ext cx="4248472" cy="307777"/>
          </a:xfrm>
          <a:prstGeom prst="rect">
            <a:avLst/>
          </a:prstGeom>
        </p:spPr>
        <p:txBody>
          <a:bodyPr wrap="square">
            <a:spAutoFit/>
          </a:bodyPr>
          <a:lstStyle/>
          <a:p>
            <a:r>
              <a:rPr lang="en-US" altLang="zh-TW" sz="1400" dirty="0" smtClean="0"/>
              <a:t>http://www.ncbi.nlm.nih.gov/Structure/cdd/cdd.shtml</a:t>
            </a:r>
            <a:endParaRPr lang="zh-TW" altLang="en-US" sz="1400" dirty="0"/>
          </a:p>
        </p:txBody>
      </p:sp>
      <p:pic>
        <p:nvPicPr>
          <p:cNvPr id="1026" name="Picture 2"/>
          <p:cNvPicPr>
            <a:picLocks noChangeAspect="1" noChangeArrowheads="1"/>
          </p:cNvPicPr>
          <p:nvPr/>
        </p:nvPicPr>
        <p:blipFill>
          <a:blip r:embed="rId3" cstate="print"/>
          <a:srcRect/>
          <a:stretch>
            <a:fillRect/>
          </a:stretch>
        </p:blipFill>
        <p:spPr bwMode="auto">
          <a:xfrm>
            <a:off x="273224" y="468335"/>
            <a:ext cx="6098976" cy="696111"/>
          </a:xfrm>
          <a:prstGeom prst="rect">
            <a:avLst/>
          </a:prstGeom>
          <a:noFill/>
          <a:ln w="9525">
            <a:solidFill>
              <a:schemeClr val="tx2"/>
            </a:solidFill>
            <a:miter lim="800000"/>
            <a:headEnd/>
            <a:tailEnd/>
          </a:ln>
        </p:spPr>
      </p:pic>
      <p:pic>
        <p:nvPicPr>
          <p:cNvPr id="7" name="Picture 6"/>
          <p:cNvPicPr>
            <a:picLocks noChangeAspect="1" noChangeArrowheads="1"/>
          </p:cNvPicPr>
          <p:nvPr/>
        </p:nvPicPr>
        <p:blipFill>
          <a:blip r:embed="rId4" cstate="print"/>
          <a:srcRect/>
          <a:stretch>
            <a:fillRect/>
          </a:stretch>
        </p:blipFill>
        <p:spPr bwMode="auto">
          <a:xfrm>
            <a:off x="6940929" y="0"/>
            <a:ext cx="2095567" cy="313754"/>
          </a:xfrm>
          <a:prstGeom prst="rect">
            <a:avLst/>
          </a:prstGeom>
          <a:noFill/>
          <a:ln w="9525">
            <a:noFill/>
            <a:miter lim="800000"/>
            <a:headEnd/>
            <a:tailEnd/>
          </a:ln>
        </p:spPr>
      </p:pic>
      <p:pic>
        <p:nvPicPr>
          <p:cNvPr id="3" name="圖片 2"/>
          <p:cNvPicPr>
            <a:picLocks noChangeAspect="1"/>
          </p:cNvPicPr>
          <p:nvPr/>
        </p:nvPicPr>
        <p:blipFill>
          <a:blip r:embed="rId5"/>
          <a:stretch>
            <a:fillRect/>
          </a:stretch>
        </p:blipFill>
        <p:spPr>
          <a:xfrm>
            <a:off x="273224" y="1234886"/>
            <a:ext cx="8137921" cy="5223833"/>
          </a:xfrm>
          <a:prstGeom prst="rect">
            <a:avLst/>
          </a:prstGeom>
        </p:spPr>
      </p:pic>
      <p:sp>
        <p:nvSpPr>
          <p:cNvPr id="5" name="橢圓 4"/>
          <p:cNvSpPr/>
          <p:nvPr/>
        </p:nvSpPr>
        <p:spPr>
          <a:xfrm>
            <a:off x="6012160" y="1234886"/>
            <a:ext cx="432048" cy="24989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043608" y="332656"/>
            <a:ext cx="6686550" cy="6362700"/>
          </a:xfrm>
          <a:prstGeom prst="rect">
            <a:avLst/>
          </a:prstGeom>
        </p:spPr>
      </p:pic>
    </p:spTree>
    <p:extLst>
      <p:ext uri="{BB962C8B-B14F-4D97-AF65-F5344CB8AC3E}">
        <p14:creationId xmlns:p14="http://schemas.microsoft.com/office/powerpoint/2010/main" val="30642310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p:cNvPicPr>
            <a:picLocks noChangeAspect="1"/>
          </p:cNvPicPr>
          <p:nvPr/>
        </p:nvPicPr>
        <p:blipFill>
          <a:blip r:embed="rId2"/>
          <a:stretch>
            <a:fillRect/>
          </a:stretch>
        </p:blipFill>
        <p:spPr>
          <a:xfrm>
            <a:off x="827584" y="332656"/>
            <a:ext cx="7735838" cy="6143165"/>
          </a:xfrm>
          <a:prstGeom prst="rect">
            <a:avLst/>
          </a:prstGeom>
        </p:spPr>
      </p:pic>
    </p:spTree>
    <p:extLst>
      <p:ext uri="{BB962C8B-B14F-4D97-AF65-F5344CB8AC3E}">
        <p14:creationId xmlns:p14="http://schemas.microsoft.com/office/powerpoint/2010/main" val="150212283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144016" y="580165"/>
            <a:ext cx="8748464" cy="385694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28352" y="116632"/>
            <a:ext cx="9015648" cy="6051004"/>
          </a:xfrm>
          <a:prstGeom prst="rect">
            <a:avLst/>
          </a:prstGeom>
        </p:spPr>
      </p:pic>
      <p:sp>
        <p:nvSpPr>
          <p:cNvPr id="3" name="橢圓 2"/>
          <p:cNvSpPr/>
          <p:nvPr/>
        </p:nvSpPr>
        <p:spPr>
          <a:xfrm>
            <a:off x="539552" y="4797152"/>
            <a:ext cx="936104" cy="36004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32057578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hlinkClick r:id="rId2"/>
          </p:cNvPr>
          <p:cNvSpPr/>
          <p:nvPr/>
        </p:nvSpPr>
        <p:spPr>
          <a:xfrm>
            <a:off x="251520" y="188640"/>
            <a:ext cx="2957605" cy="307777"/>
          </a:xfrm>
          <a:prstGeom prst="rect">
            <a:avLst/>
          </a:prstGeom>
        </p:spPr>
        <p:txBody>
          <a:bodyPr wrap="none">
            <a:spAutoFit/>
          </a:bodyPr>
          <a:lstStyle/>
          <a:p>
            <a:r>
              <a:rPr lang="en-US" altLang="zh-TW" sz="1400" i="1" dirty="0"/>
              <a:t>http://blast.ncbi.nlm.nih.gov/Blast.cgi</a:t>
            </a:r>
            <a:endParaRPr lang="zh-TW" altLang="en-US" sz="1400" i="1" dirty="0"/>
          </a:p>
        </p:txBody>
      </p:sp>
      <p:pic>
        <p:nvPicPr>
          <p:cNvPr id="2054" name="Picture 6"/>
          <p:cNvPicPr>
            <a:picLocks noChangeAspect="1" noChangeArrowheads="1"/>
          </p:cNvPicPr>
          <p:nvPr/>
        </p:nvPicPr>
        <p:blipFill>
          <a:blip r:embed="rId3" cstate="print"/>
          <a:srcRect/>
          <a:stretch>
            <a:fillRect/>
          </a:stretch>
        </p:blipFill>
        <p:spPr bwMode="auto">
          <a:xfrm>
            <a:off x="6940929" y="0"/>
            <a:ext cx="2095567" cy="313754"/>
          </a:xfrm>
          <a:prstGeom prst="rect">
            <a:avLst/>
          </a:prstGeom>
          <a:noFill/>
          <a:ln w="9525">
            <a:noFill/>
            <a:miter lim="800000"/>
            <a:headEnd/>
            <a:tailEnd/>
          </a:ln>
        </p:spPr>
      </p:pic>
      <p:pic>
        <p:nvPicPr>
          <p:cNvPr id="2" name="圖片 1"/>
          <p:cNvPicPr>
            <a:picLocks noChangeAspect="1"/>
          </p:cNvPicPr>
          <p:nvPr/>
        </p:nvPicPr>
        <p:blipFill>
          <a:blip r:embed="rId4"/>
          <a:stretch>
            <a:fillRect/>
          </a:stretch>
        </p:blipFill>
        <p:spPr>
          <a:xfrm>
            <a:off x="395536" y="548680"/>
            <a:ext cx="7415008" cy="5997225"/>
          </a:xfrm>
          <a:prstGeom prst="rect">
            <a:avLst/>
          </a:prstGeo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228600" y="600048"/>
            <a:ext cx="8915400" cy="1533525"/>
          </a:xfrm>
          <a:prstGeom prst="rect">
            <a:avLst/>
          </a:prstGeom>
        </p:spPr>
      </p:pic>
      <p:pic>
        <p:nvPicPr>
          <p:cNvPr id="5" name="圖片 4"/>
          <p:cNvPicPr>
            <a:picLocks noChangeAspect="1"/>
          </p:cNvPicPr>
          <p:nvPr/>
        </p:nvPicPr>
        <p:blipFill>
          <a:blip r:embed="rId3"/>
          <a:stretch>
            <a:fillRect/>
          </a:stretch>
        </p:blipFill>
        <p:spPr>
          <a:xfrm>
            <a:off x="5644655" y="2493850"/>
            <a:ext cx="3288804" cy="1854561"/>
          </a:xfrm>
          <a:prstGeom prst="rect">
            <a:avLst/>
          </a:prstGeom>
        </p:spPr>
      </p:pic>
      <p:pic>
        <p:nvPicPr>
          <p:cNvPr id="6" name="圖片 5"/>
          <p:cNvPicPr>
            <a:picLocks noChangeAspect="1"/>
          </p:cNvPicPr>
          <p:nvPr/>
        </p:nvPicPr>
        <p:blipFill>
          <a:blip r:embed="rId4"/>
          <a:stretch>
            <a:fillRect/>
          </a:stretch>
        </p:blipFill>
        <p:spPr>
          <a:xfrm>
            <a:off x="2699793" y="2284301"/>
            <a:ext cx="2736304" cy="2273659"/>
          </a:xfrm>
          <a:prstGeom prst="rect">
            <a:avLst/>
          </a:prstGeom>
        </p:spPr>
      </p:pic>
      <p:pic>
        <p:nvPicPr>
          <p:cNvPr id="7" name="圖片 6"/>
          <p:cNvPicPr>
            <a:picLocks noChangeAspect="1"/>
          </p:cNvPicPr>
          <p:nvPr/>
        </p:nvPicPr>
        <p:blipFill>
          <a:blip r:embed="rId5"/>
          <a:stretch>
            <a:fillRect/>
          </a:stretch>
        </p:blipFill>
        <p:spPr>
          <a:xfrm>
            <a:off x="107504" y="2261133"/>
            <a:ext cx="2383731" cy="2319995"/>
          </a:xfrm>
          <a:prstGeom prst="rect">
            <a:avLst/>
          </a:prstGeom>
        </p:spPr>
      </p:pic>
    </p:spTree>
    <p:extLst>
      <p:ext uri="{BB962C8B-B14F-4D97-AF65-F5344CB8AC3E}">
        <p14:creationId xmlns:p14="http://schemas.microsoft.com/office/powerpoint/2010/main" val="336737831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467544" y="332656"/>
            <a:ext cx="7458075" cy="6286500"/>
          </a:xfrm>
          <a:prstGeom prst="rect">
            <a:avLst/>
          </a:prstGeom>
        </p:spPr>
      </p:pic>
      <p:sp>
        <p:nvSpPr>
          <p:cNvPr id="3" name="矩形 2">
            <a:hlinkClick r:id="rId3"/>
          </p:cNvPr>
          <p:cNvSpPr/>
          <p:nvPr/>
        </p:nvSpPr>
        <p:spPr>
          <a:xfrm>
            <a:off x="4962342" y="0"/>
            <a:ext cx="3728393" cy="338554"/>
          </a:xfrm>
          <a:prstGeom prst="rect">
            <a:avLst/>
          </a:prstGeom>
        </p:spPr>
        <p:txBody>
          <a:bodyPr wrap="none">
            <a:spAutoFit/>
          </a:bodyPr>
          <a:lstStyle/>
          <a:p>
            <a:r>
              <a:rPr lang="zh-TW" altLang="en-US" sz="1600" i="1" dirty="0"/>
              <a:t>http://www.ebi.ac.uk/interpro/about.html</a:t>
            </a:r>
          </a:p>
        </p:txBody>
      </p:sp>
      <p:pic>
        <p:nvPicPr>
          <p:cNvPr id="4" name="Picture 2"/>
          <p:cNvPicPr>
            <a:picLocks noChangeAspect="1" noChangeArrowheads="1"/>
          </p:cNvPicPr>
          <p:nvPr/>
        </p:nvPicPr>
        <p:blipFill>
          <a:blip r:embed="rId4" cstate="print"/>
          <a:srcRect/>
          <a:stretch>
            <a:fillRect/>
          </a:stretch>
        </p:blipFill>
        <p:spPr bwMode="auto">
          <a:xfrm>
            <a:off x="444461" y="44624"/>
            <a:ext cx="3551475" cy="864096"/>
          </a:xfrm>
          <a:prstGeom prst="rect">
            <a:avLst/>
          </a:prstGeom>
          <a:noFill/>
          <a:ln w="9525">
            <a:noFill/>
            <a:miter lim="800000"/>
            <a:headEnd/>
            <a:tailEnd/>
          </a:ln>
        </p:spPr>
      </p:pic>
    </p:spTree>
    <p:extLst>
      <p:ext uri="{BB962C8B-B14F-4D97-AF65-F5344CB8AC3E}">
        <p14:creationId xmlns:p14="http://schemas.microsoft.com/office/powerpoint/2010/main" val="374129303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539552" y="620688"/>
            <a:ext cx="8003594" cy="3932857"/>
          </a:xfrm>
          <a:prstGeom prst="rect">
            <a:avLst/>
          </a:prstGeom>
        </p:spPr>
      </p:pic>
      <p:sp>
        <p:nvSpPr>
          <p:cNvPr id="3" name="矩形 2"/>
          <p:cNvSpPr/>
          <p:nvPr/>
        </p:nvSpPr>
        <p:spPr>
          <a:xfrm>
            <a:off x="2267744" y="116632"/>
            <a:ext cx="4118563" cy="369332"/>
          </a:xfrm>
          <a:prstGeom prst="rect">
            <a:avLst/>
          </a:prstGeom>
        </p:spPr>
        <p:txBody>
          <a:bodyPr wrap="none">
            <a:spAutoFit/>
          </a:bodyPr>
          <a:lstStyle/>
          <a:p>
            <a:r>
              <a:rPr lang="en-US" altLang="zh-TW" dirty="0"/>
              <a:t>http://www.ebi.ac.uk/Tools/pfa/iprscan5/</a:t>
            </a:r>
            <a:endParaRPr lang="zh-TW" altLang="en-US" dirty="0"/>
          </a:p>
        </p:txBody>
      </p:sp>
    </p:spTree>
    <p:extLst>
      <p:ext uri="{BB962C8B-B14F-4D97-AF65-F5344CB8AC3E}">
        <p14:creationId xmlns:p14="http://schemas.microsoft.com/office/powerpoint/2010/main" val="360185060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p:cNvPicPr>
            <a:picLocks noChangeAspect="1"/>
          </p:cNvPicPr>
          <p:nvPr/>
        </p:nvPicPr>
        <p:blipFill>
          <a:blip r:embed="rId2"/>
          <a:stretch>
            <a:fillRect/>
          </a:stretch>
        </p:blipFill>
        <p:spPr>
          <a:xfrm>
            <a:off x="1187624" y="332656"/>
            <a:ext cx="6473805" cy="6217171"/>
          </a:xfrm>
          <a:prstGeom prst="rect">
            <a:avLst/>
          </a:prstGeom>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32" name="Text Box 8"/>
          <p:cNvSpPr txBox="1">
            <a:spLocks noChangeArrowheads="1"/>
          </p:cNvSpPr>
          <p:nvPr/>
        </p:nvSpPr>
        <p:spPr bwMode="auto">
          <a:xfrm>
            <a:off x="395288" y="236538"/>
            <a:ext cx="7397750" cy="531812"/>
          </a:xfrm>
          <a:prstGeom prst="rect">
            <a:avLst/>
          </a:prstGeom>
          <a:noFill/>
          <a:ln w="9525">
            <a:noFill/>
            <a:miter lim="800000"/>
            <a:headEnd/>
            <a:tailEnd/>
          </a:ln>
          <a:effectLst/>
        </p:spPr>
        <p:txBody>
          <a:bodyPr wrap="none">
            <a:spAutoFit/>
          </a:bodyPr>
          <a:lstStyle/>
          <a:p>
            <a:pPr>
              <a:lnSpc>
                <a:spcPct val="80000"/>
              </a:lnSpc>
            </a:pPr>
            <a:r>
              <a:rPr lang="en-US" altLang="zh-TW" sz="3600" b="1" dirty="0">
                <a:solidFill>
                  <a:srgbClr val="003300"/>
                </a:solidFill>
                <a:effectLst>
                  <a:outerShdw blurRad="38100" dist="38100" dir="2700000" algn="tl">
                    <a:srgbClr val="C0C0C0"/>
                  </a:outerShdw>
                </a:effectLst>
              </a:rPr>
              <a:t>Protein Sequence Analysis Tools</a:t>
            </a:r>
          </a:p>
        </p:txBody>
      </p:sp>
      <p:pic>
        <p:nvPicPr>
          <p:cNvPr id="10" name="Picture 3">
            <a:hlinkClick r:id="rId2"/>
          </p:cNvPr>
          <p:cNvPicPr>
            <a:picLocks noChangeAspect="1" noChangeArrowheads="1"/>
          </p:cNvPicPr>
          <p:nvPr/>
        </p:nvPicPr>
        <p:blipFill>
          <a:blip r:embed="rId3" cstate="print"/>
          <a:srcRect/>
          <a:stretch>
            <a:fillRect/>
          </a:stretch>
        </p:blipFill>
        <p:spPr bwMode="auto">
          <a:xfrm>
            <a:off x="500034" y="714356"/>
            <a:ext cx="5296796" cy="864096"/>
          </a:xfrm>
          <a:prstGeom prst="rect">
            <a:avLst/>
          </a:prstGeom>
          <a:noFill/>
          <a:ln w="9525">
            <a:noFill/>
            <a:miter lim="800000"/>
            <a:headEnd/>
            <a:tailEnd/>
          </a:ln>
        </p:spPr>
      </p:pic>
      <p:sp>
        <p:nvSpPr>
          <p:cNvPr id="13" name="矩形 12">
            <a:hlinkClick r:id="rId2"/>
          </p:cNvPr>
          <p:cNvSpPr/>
          <p:nvPr/>
        </p:nvSpPr>
        <p:spPr>
          <a:xfrm>
            <a:off x="7203341" y="82649"/>
            <a:ext cx="1940659" cy="307777"/>
          </a:xfrm>
          <a:prstGeom prst="rect">
            <a:avLst/>
          </a:prstGeom>
        </p:spPr>
        <p:txBody>
          <a:bodyPr wrap="none">
            <a:spAutoFit/>
          </a:bodyPr>
          <a:lstStyle/>
          <a:p>
            <a:r>
              <a:rPr lang="en-US" altLang="zh-TW" sz="1400" i="1" dirty="0" smtClean="0"/>
              <a:t>http://www.expasy.org/</a:t>
            </a:r>
            <a:endParaRPr lang="zh-TW" altLang="en-US" sz="1400" i="1" dirty="0"/>
          </a:p>
        </p:txBody>
      </p:sp>
      <p:sp>
        <p:nvSpPr>
          <p:cNvPr id="14" name="矩形 13"/>
          <p:cNvSpPr/>
          <p:nvPr/>
        </p:nvSpPr>
        <p:spPr>
          <a:xfrm>
            <a:off x="2143108" y="1714488"/>
            <a:ext cx="6357982" cy="1323439"/>
          </a:xfrm>
          <a:prstGeom prst="rect">
            <a:avLst/>
          </a:prstGeom>
        </p:spPr>
        <p:txBody>
          <a:bodyPr wrap="square">
            <a:spAutoFit/>
          </a:bodyPr>
          <a:lstStyle/>
          <a:p>
            <a:r>
              <a:rPr lang="en-US" altLang="zh-TW" sz="1600" b="1" dirty="0" err="1" smtClean="0"/>
              <a:t>ExPASy</a:t>
            </a:r>
            <a:r>
              <a:rPr lang="en-US" altLang="zh-TW" sz="1600" b="1" dirty="0" smtClean="0"/>
              <a:t> Molecular Biology Server</a:t>
            </a:r>
          </a:p>
          <a:p>
            <a:r>
              <a:rPr lang="en-US" altLang="zh-TW" sz="1600" b="1" dirty="0" smtClean="0"/>
              <a:t>Ex</a:t>
            </a:r>
            <a:r>
              <a:rPr lang="en-US" altLang="zh-TW" sz="1600" dirty="0" smtClean="0"/>
              <a:t>pert </a:t>
            </a:r>
            <a:r>
              <a:rPr lang="en-US" altLang="zh-TW" sz="1600" b="1" dirty="0" smtClean="0"/>
              <a:t>P</a:t>
            </a:r>
            <a:r>
              <a:rPr lang="en-US" altLang="zh-TW" sz="1600" dirty="0" smtClean="0"/>
              <a:t>rotein </a:t>
            </a:r>
            <a:r>
              <a:rPr lang="en-US" altLang="zh-TW" sz="1600" b="1" dirty="0" smtClean="0"/>
              <a:t>A</a:t>
            </a:r>
            <a:r>
              <a:rPr lang="en-US" altLang="zh-TW" sz="1600" dirty="0" smtClean="0"/>
              <a:t>nalysis </a:t>
            </a:r>
            <a:r>
              <a:rPr lang="en-US" altLang="zh-TW" sz="1600" b="1" dirty="0" smtClean="0"/>
              <a:t>Sy</a:t>
            </a:r>
            <a:r>
              <a:rPr lang="en-US" altLang="zh-TW" sz="1600" dirty="0" smtClean="0"/>
              <a:t>stem is the new SIB Bioinformatics Resource Portal which provides access to scientific databases and software tools in different areas of life sciences including proteomics, genomics, phylogeny, systems biology, population genetics, </a:t>
            </a:r>
            <a:r>
              <a:rPr lang="en-US" altLang="zh-TW" sz="1600" dirty="0" err="1" smtClean="0"/>
              <a:t>transcriptomics</a:t>
            </a:r>
            <a:r>
              <a:rPr lang="en-US" altLang="zh-TW" sz="1600" dirty="0" smtClean="0"/>
              <a:t> etc</a:t>
            </a:r>
            <a:endParaRPr lang="en-US" altLang="zh-TW" sz="1600" dirty="0"/>
          </a:p>
        </p:txBody>
      </p:sp>
      <p:pic>
        <p:nvPicPr>
          <p:cNvPr id="3074" name="Picture 2"/>
          <p:cNvPicPr>
            <a:picLocks noChangeAspect="1" noChangeArrowheads="1"/>
          </p:cNvPicPr>
          <p:nvPr/>
        </p:nvPicPr>
        <p:blipFill>
          <a:blip r:embed="rId4" cstate="print"/>
          <a:srcRect/>
          <a:stretch>
            <a:fillRect/>
          </a:stretch>
        </p:blipFill>
        <p:spPr bwMode="auto">
          <a:xfrm>
            <a:off x="500033" y="1714488"/>
            <a:ext cx="1572199" cy="4643470"/>
          </a:xfrm>
          <a:prstGeom prst="rect">
            <a:avLst/>
          </a:prstGeom>
          <a:noFill/>
          <a:ln w="9525">
            <a:noFill/>
            <a:miter lim="800000"/>
            <a:headEnd/>
            <a:tailEnd/>
          </a:ln>
          <a:effectLst/>
        </p:spPr>
      </p:pic>
      <p:sp>
        <p:nvSpPr>
          <p:cNvPr id="3" name="矩形 2"/>
          <p:cNvSpPr/>
          <p:nvPr/>
        </p:nvSpPr>
        <p:spPr>
          <a:xfrm>
            <a:off x="395288" y="2132856"/>
            <a:ext cx="1747820" cy="367240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07503" y="103067"/>
            <a:ext cx="3420461" cy="6169617"/>
          </a:xfrm>
          <a:prstGeom prst="rect">
            <a:avLst/>
          </a:prstGeom>
        </p:spPr>
      </p:pic>
      <p:pic>
        <p:nvPicPr>
          <p:cNvPr id="3" name="圖片 2"/>
          <p:cNvPicPr>
            <a:picLocks noChangeAspect="1"/>
          </p:cNvPicPr>
          <p:nvPr/>
        </p:nvPicPr>
        <p:blipFill>
          <a:blip r:embed="rId3"/>
          <a:stretch>
            <a:fillRect/>
          </a:stretch>
        </p:blipFill>
        <p:spPr>
          <a:xfrm>
            <a:off x="3059832" y="103067"/>
            <a:ext cx="3372511" cy="6165622"/>
          </a:xfrm>
          <a:prstGeom prst="rect">
            <a:avLst/>
          </a:prstGeom>
        </p:spPr>
      </p:pic>
      <p:pic>
        <p:nvPicPr>
          <p:cNvPr id="4" name="圖片 3"/>
          <p:cNvPicPr>
            <a:picLocks noChangeAspect="1"/>
          </p:cNvPicPr>
          <p:nvPr/>
        </p:nvPicPr>
        <p:blipFill>
          <a:blip r:embed="rId4"/>
          <a:stretch>
            <a:fillRect/>
          </a:stretch>
        </p:blipFill>
        <p:spPr>
          <a:xfrm>
            <a:off x="5877429" y="107062"/>
            <a:ext cx="3292594" cy="6161627"/>
          </a:xfrm>
          <a:prstGeom prst="rect">
            <a:avLst/>
          </a:prstGeom>
        </p:spPr>
      </p:pic>
    </p:spTree>
    <p:extLst>
      <p:ext uri="{BB962C8B-B14F-4D97-AF65-F5344CB8AC3E}">
        <p14:creationId xmlns:p14="http://schemas.microsoft.com/office/powerpoint/2010/main" val="76754773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Text Box 4"/>
          <p:cNvSpPr txBox="1">
            <a:spLocks noChangeArrowheads="1"/>
          </p:cNvSpPr>
          <p:nvPr/>
        </p:nvSpPr>
        <p:spPr bwMode="auto">
          <a:xfrm>
            <a:off x="179388" y="1535113"/>
            <a:ext cx="8893175" cy="4154984"/>
          </a:xfrm>
          <a:prstGeom prst="rect">
            <a:avLst/>
          </a:prstGeom>
          <a:noFill/>
          <a:ln w="9525">
            <a:noFill/>
            <a:miter lim="800000"/>
            <a:headEnd/>
            <a:tailEnd/>
          </a:ln>
          <a:effectLst/>
        </p:spPr>
        <p:txBody>
          <a:bodyPr>
            <a:spAutoFit/>
          </a:bodyPr>
          <a:lstStyle/>
          <a:p>
            <a:r>
              <a:rPr lang="en-US" altLang="zh-TW" sz="800" dirty="0" err="1">
                <a:latin typeface="Courier New" pitchFamily="49" charset="0"/>
              </a:rPr>
              <a:t>aaaaatgtat</a:t>
            </a:r>
            <a:r>
              <a:rPr lang="en-US" altLang="zh-TW" sz="800" dirty="0">
                <a:latin typeface="Courier New" pitchFamily="49" charset="0"/>
              </a:rPr>
              <a:t> </a:t>
            </a:r>
            <a:r>
              <a:rPr lang="en-US" altLang="zh-TW" sz="800" dirty="0" err="1">
                <a:latin typeface="Courier New" pitchFamily="49" charset="0"/>
              </a:rPr>
              <a:t>gtctgatttt</a:t>
            </a:r>
            <a:r>
              <a:rPr lang="en-US" altLang="zh-TW" sz="800" dirty="0">
                <a:latin typeface="Courier New" pitchFamily="49" charset="0"/>
              </a:rPr>
              <a:t> </a:t>
            </a:r>
            <a:r>
              <a:rPr lang="en-US" altLang="zh-TW" sz="800" dirty="0" err="1">
                <a:latin typeface="Courier New" pitchFamily="49" charset="0"/>
              </a:rPr>
              <a:t>gaaatgctca</a:t>
            </a:r>
            <a:r>
              <a:rPr lang="en-US" altLang="zh-TW" sz="800" dirty="0">
                <a:latin typeface="Courier New" pitchFamily="49" charset="0"/>
              </a:rPr>
              <a:t> </a:t>
            </a:r>
            <a:r>
              <a:rPr lang="en-US" altLang="zh-TW" sz="800" dirty="0" err="1">
                <a:latin typeface="Courier New" pitchFamily="49" charset="0"/>
              </a:rPr>
              <a:t>tttcctttga</a:t>
            </a:r>
            <a:r>
              <a:rPr lang="en-US" altLang="zh-TW" sz="800" dirty="0">
                <a:latin typeface="Courier New" pitchFamily="49" charset="0"/>
              </a:rPr>
              <a:t> </a:t>
            </a:r>
            <a:r>
              <a:rPr lang="en-US" altLang="zh-TW" sz="800" dirty="0" err="1">
                <a:latin typeface="Courier New" pitchFamily="49" charset="0"/>
              </a:rPr>
              <a:t>ggtttccatt</a:t>
            </a:r>
            <a:r>
              <a:rPr lang="en-US" altLang="zh-TW" sz="800" dirty="0">
                <a:latin typeface="Courier New" pitchFamily="49" charset="0"/>
              </a:rPr>
              <a:t> </a:t>
            </a:r>
            <a:r>
              <a:rPr lang="en-US" altLang="zh-TW" sz="800" dirty="0" err="1">
                <a:latin typeface="Courier New" pitchFamily="49" charset="0"/>
              </a:rPr>
              <a:t>tttgagttgc</a:t>
            </a:r>
            <a:r>
              <a:rPr lang="en-US" altLang="zh-TW" sz="800" dirty="0">
                <a:latin typeface="Courier New" pitchFamily="49" charset="0"/>
              </a:rPr>
              <a:t> 61   </a:t>
            </a:r>
            <a:r>
              <a:rPr lang="en-US" altLang="zh-TW" sz="800" dirty="0" err="1">
                <a:latin typeface="Courier New" pitchFamily="49" charset="0"/>
              </a:rPr>
              <a:t>ccgtaatttg</a:t>
            </a:r>
            <a:r>
              <a:rPr lang="en-US" altLang="zh-TW" sz="800" dirty="0">
                <a:latin typeface="Courier New" pitchFamily="49" charset="0"/>
              </a:rPr>
              <a:t> </a:t>
            </a:r>
            <a:r>
              <a:rPr lang="en-US" altLang="zh-TW" sz="800" dirty="0" err="1">
                <a:latin typeface="Courier New" pitchFamily="49" charset="0"/>
              </a:rPr>
              <a:t>tatttttctg</a:t>
            </a:r>
            <a:r>
              <a:rPr lang="en-US" altLang="zh-TW" sz="800" dirty="0">
                <a:latin typeface="Courier New" pitchFamily="49" charset="0"/>
              </a:rPr>
              <a:t> </a:t>
            </a:r>
            <a:r>
              <a:rPr lang="en-US" altLang="zh-TW" sz="800" dirty="0" err="1">
                <a:latin typeface="Courier New" pitchFamily="49" charset="0"/>
              </a:rPr>
              <a:t>aagatgagca</a:t>
            </a:r>
            <a:r>
              <a:rPr lang="en-US" altLang="zh-TW" sz="800" dirty="0">
                <a:latin typeface="Courier New" pitchFamily="49" charset="0"/>
              </a:rPr>
              <a:t> </a:t>
            </a:r>
            <a:r>
              <a:rPr lang="en-US" altLang="zh-TW" sz="800" dirty="0" err="1">
                <a:latin typeface="Courier New" pitchFamily="49" charset="0"/>
              </a:rPr>
              <a:t>attcaatttt</a:t>
            </a:r>
            <a:r>
              <a:rPr lang="en-US" altLang="zh-TW" sz="800" dirty="0">
                <a:latin typeface="Courier New" pitchFamily="49" charset="0"/>
              </a:rPr>
              <a:t> </a:t>
            </a:r>
            <a:r>
              <a:rPr lang="en-US" altLang="zh-TW" sz="800" dirty="0" err="1">
                <a:latin typeface="Courier New" pitchFamily="49" charset="0"/>
              </a:rPr>
              <a:t>taaattgccc</a:t>
            </a:r>
            <a:r>
              <a:rPr lang="en-US" altLang="zh-TW" sz="800" dirty="0">
                <a:latin typeface="Courier New" pitchFamily="49" charset="0"/>
              </a:rPr>
              <a:t> </a:t>
            </a:r>
            <a:r>
              <a:rPr lang="en-US" altLang="zh-TW" sz="800" dirty="0" err="1">
                <a:latin typeface="Courier New" pitchFamily="49" charset="0"/>
              </a:rPr>
              <a:t>gcacctctac</a:t>
            </a:r>
            <a:r>
              <a:rPr lang="en-US" altLang="zh-TW" sz="800" dirty="0">
                <a:latin typeface="Courier New" pitchFamily="49" charset="0"/>
              </a:rPr>
              <a:t> 121 </a:t>
            </a:r>
            <a:r>
              <a:rPr lang="en-US" altLang="zh-TW" sz="800" dirty="0" err="1">
                <a:latin typeface="Courier New" pitchFamily="49" charset="0"/>
              </a:rPr>
              <a:t>cgtttccatc</a:t>
            </a:r>
            <a:r>
              <a:rPr lang="en-US" altLang="zh-TW" sz="800" dirty="0">
                <a:latin typeface="Courier New" pitchFamily="49" charset="0"/>
              </a:rPr>
              <a:t> </a:t>
            </a:r>
            <a:r>
              <a:rPr lang="en-US" altLang="zh-TW" sz="800" dirty="0" err="1">
                <a:latin typeface="Courier New" pitchFamily="49" charset="0"/>
              </a:rPr>
              <a:t>gtgtattttg</a:t>
            </a:r>
            <a:r>
              <a:rPr lang="en-US" altLang="zh-TW" sz="800" dirty="0">
                <a:latin typeface="Courier New" pitchFamily="49" charset="0"/>
              </a:rPr>
              <a:t> </a:t>
            </a:r>
            <a:r>
              <a:rPr lang="en-US" altLang="zh-TW" sz="800" dirty="0" err="1">
                <a:latin typeface="Courier New" pitchFamily="49" charset="0"/>
              </a:rPr>
              <a:t>ttaaaatatt</a:t>
            </a:r>
            <a:r>
              <a:rPr lang="en-US" altLang="zh-TW" sz="800" dirty="0">
                <a:latin typeface="Courier New" pitchFamily="49" charset="0"/>
              </a:rPr>
              <a:t> </a:t>
            </a:r>
            <a:r>
              <a:rPr lang="en-US" altLang="zh-TW" sz="800" dirty="0" err="1">
                <a:latin typeface="Courier New" pitchFamily="49" charset="0"/>
              </a:rPr>
              <a:t>cacagattaa</a:t>
            </a:r>
            <a:r>
              <a:rPr lang="en-US" altLang="zh-TW" sz="800" dirty="0">
                <a:latin typeface="Courier New" pitchFamily="49" charset="0"/>
              </a:rPr>
              <a:t> </a:t>
            </a:r>
            <a:r>
              <a:rPr lang="en-US" altLang="zh-TW" sz="800" dirty="0" err="1">
                <a:latin typeface="Courier New" pitchFamily="49" charset="0"/>
              </a:rPr>
              <a:t>cccatttacc</a:t>
            </a:r>
            <a:r>
              <a:rPr lang="en-US" altLang="zh-TW" sz="800" dirty="0">
                <a:latin typeface="Courier New" pitchFamily="49" charset="0"/>
              </a:rPr>
              <a:t> </a:t>
            </a:r>
            <a:r>
              <a:rPr lang="en-US" altLang="zh-TW" sz="800" dirty="0" err="1">
                <a:latin typeface="Courier New" pitchFamily="49" charset="0"/>
              </a:rPr>
              <a:t>gtttcatcca</a:t>
            </a:r>
            <a:r>
              <a:rPr lang="en-US" altLang="zh-TW" sz="800" dirty="0">
                <a:latin typeface="Courier New" pitchFamily="49" charset="0"/>
              </a:rPr>
              <a:t> 181  </a:t>
            </a:r>
            <a:r>
              <a:rPr lang="en-US" altLang="zh-TW" sz="800" dirty="0" err="1">
                <a:latin typeface="Courier New" pitchFamily="49" charset="0"/>
              </a:rPr>
              <a:t>cctgtttttc</a:t>
            </a:r>
            <a:r>
              <a:rPr lang="en-US" altLang="zh-TW" sz="800" dirty="0">
                <a:latin typeface="Courier New" pitchFamily="49" charset="0"/>
              </a:rPr>
              <a:t> </a:t>
            </a:r>
            <a:r>
              <a:rPr lang="en-US" altLang="zh-TW" sz="800" dirty="0" err="1">
                <a:latin typeface="Courier New" pitchFamily="49" charset="0"/>
              </a:rPr>
              <a:t>ctcgaaaaga</a:t>
            </a:r>
            <a:r>
              <a:rPr lang="en-US" altLang="zh-TW" sz="800" dirty="0">
                <a:latin typeface="Courier New" pitchFamily="49" charset="0"/>
              </a:rPr>
              <a:t> </a:t>
            </a:r>
            <a:r>
              <a:rPr lang="en-US" altLang="zh-TW" sz="800" dirty="0" err="1">
                <a:latin typeface="Courier New" pitchFamily="49" charset="0"/>
              </a:rPr>
              <a:t>ttccaatgtt</a:t>
            </a:r>
            <a:r>
              <a:rPr lang="en-US" altLang="zh-TW" sz="800" dirty="0">
                <a:latin typeface="Courier New" pitchFamily="49" charset="0"/>
              </a:rPr>
              <a:t> </a:t>
            </a:r>
            <a:r>
              <a:rPr lang="en-US" altLang="zh-TW" sz="800" dirty="0" err="1">
                <a:latin typeface="Courier New" pitchFamily="49" charset="0"/>
              </a:rPr>
              <a:t>ctataattct</a:t>
            </a:r>
            <a:r>
              <a:rPr lang="en-US" altLang="zh-TW" sz="800" dirty="0">
                <a:latin typeface="Courier New" pitchFamily="49" charset="0"/>
              </a:rPr>
              <a:t> </a:t>
            </a:r>
            <a:r>
              <a:rPr lang="en-US" altLang="zh-TW" sz="800" dirty="0" err="1">
                <a:latin typeface="Courier New" pitchFamily="49" charset="0"/>
              </a:rPr>
              <a:t>acaaaacttc</a:t>
            </a:r>
            <a:r>
              <a:rPr lang="en-US" altLang="zh-TW" sz="800" dirty="0">
                <a:latin typeface="Courier New" pitchFamily="49" charset="0"/>
              </a:rPr>
              <a:t> </a:t>
            </a:r>
            <a:r>
              <a:rPr lang="en-US" altLang="zh-TW" sz="800" dirty="0" err="1">
                <a:latin typeface="Courier New" pitchFamily="49" charset="0"/>
              </a:rPr>
              <a:t>ccacgcgaga</a:t>
            </a:r>
            <a:r>
              <a:rPr lang="en-US" altLang="zh-TW" sz="800" dirty="0">
                <a:latin typeface="Courier New" pitchFamily="49" charset="0"/>
              </a:rPr>
              <a:t> 241 </a:t>
            </a:r>
            <a:r>
              <a:rPr lang="en-US" altLang="zh-TW" sz="800" dirty="0" err="1">
                <a:latin typeface="Courier New" pitchFamily="49" charset="0"/>
              </a:rPr>
              <a:t>aacaactgta</a:t>
            </a:r>
            <a:r>
              <a:rPr lang="en-US" altLang="zh-TW" sz="800" dirty="0">
                <a:latin typeface="Courier New" pitchFamily="49" charset="0"/>
              </a:rPr>
              <a:t> </a:t>
            </a:r>
            <a:r>
              <a:rPr lang="en-US" altLang="zh-TW" sz="800" dirty="0" err="1">
                <a:latin typeface="Courier New" pitchFamily="49" charset="0"/>
              </a:rPr>
              <a:t>ataaactgaa</a:t>
            </a:r>
            <a:r>
              <a:rPr lang="en-US" altLang="zh-TW" sz="800" dirty="0">
                <a:latin typeface="Courier New" pitchFamily="49" charset="0"/>
              </a:rPr>
              <a:t> </a:t>
            </a:r>
            <a:r>
              <a:rPr lang="en-US" altLang="zh-TW" sz="800" dirty="0" err="1">
                <a:latin typeface="Courier New" pitchFamily="49" charset="0"/>
              </a:rPr>
              <a:t>tatattatct</a:t>
            </a:r>
            <a:r>
              <a:rPr lang="en-US" altLang="zh-TW" sz="800" dirty="0">
                <a:latin typeface="Courier New" pitchFamily="49" charset="0"/>
              </a:rPr>
              <a:t> </a:t>
            </a:r>
            <a:r>
              <a:rPr lang="en-US" altLang="zh-TW" sz="800" dirty="0" err="1">
                <a:latin typeface="Courier New" pitchFamily="49" charset="0"/>
              </a:rPr>
              <a:t>atcgcatcgt</a:t>
            </a:r>
            <a:r>
              <a:rPr lang="en-US" altLang="zh-TW" sz="800" dirty="0">
                <a:latin typeface="Courier New" pitchFamily="49" charset="0"/>
              </a:rPr>
              <a:t> </a:t>
            </a:r>
            <a:r>
              <a:rPr lang="en-US" altLang="zh-TW" sz="800" dirty="0" err="1">
                <a:latin typeface="Courier New" pitchFamily="49" charset="0"/>
              </a:rPr>
              <a:t>tttcaaccag</a:t>
            </a:r>
            <a:r>
              <a:rPr lang="en-US" altLang="zh-TW" sz="800" dirty="0">
                <a:latin typeface="Courier New" pitchFamily="49" charset="0"/>
              </a:rPr>
              <a:t> </a:t>
            </a:r>
            <a:r>
              <a:rPr lang="en-US" altLang="zh-TW" sz="800" dirty="0" err="1">
                <a:latin typeface="Courier New" pitchFamily="49" charset="0"/>
              </a:rPr>
              <a:t>aattaagcaa</a:t>
            </a:r>
            <a:r>
              <a:rPr lang="en-US" altLang="zh-TW" sz="800" dirty="0">
                <a:latin typeface="Courier New" pitchFamily="49" charset="0"/>
              </a:rPr>
              <a:t> 301  </a:t>
            </a:r>
            <a:r>
              <a:rPr lang="en-US" altLang="zh-TW" sz="800" dirty="0" err="1">
                <a:latin typeface="Courier New" pitchFamily="49" charset="0"/>
              </a:rPr>
              <a:t>gaggttccac</a:t>
            </a:r>
            <a:r>
              <a:rPr lang="en-US" altLang="zh-TW" sz="800" dirty="0">
                <a:latin typeface="Courier New" pitchFamily="49" charset="0"/>
              </a:rPr>
              <a:t> </a:t>
            </a:r>
            <a:r>
              <a:rPr lang="en-US" altLang="zh-TW" sz="800" dirty="0" err="1">
                <a:latin typeface="Courier New" pitchFamily="49" charset="0"/>
              </a:rPr>
              <a:t>aactttaaac</a:t>
            </a:r>
            <a:r>
              <a:rPr lang="en-US" altLang="zh-TW" sz="800" dirty="0">
                <a:latin typeface="Courier New" pitchFamily="49" charset="0"/>
              </a:rPr>
              <a:t> </a:t>
            </a:r>
            <a:r>
              <a:rPr lang="en-US" altLang="zh-TW" sz="800" dirty="0" err="1">
                <a:latin typeface="Courier New" pitchFamily="49" charset="0"/>
              </a:rPr>
              <a:t>accaacaacg</a:t>
            </a:r>
            <a:r>
              <a:rPr lang="en-US" altLang="zh-TW" sz="800" dirty="0">
                <a:latin typeface="Courier New" pitchFamily="49" charset="0"/>
              </a:rPr>
              <a:t> </a:t>
            </a:r>
            <a:r>
              <a:rPr lang="en-US" altLang="zh-TW" sz="800" dirty="0" err="1">
                <a:latin typeface="Courier New" pitchFamily="49" charset="0"/>
              </a:rPr>
              <a:t>caatcctaaa</a:t>
            </a:r>
            <a:r>
              <a:rPr lang="en-US" altLang="zh-TW" sz="800" dirty="0">
                <a:latin typeface="Courier New" pitchFamily="49" charset="0"/>
              </a:rPr>
              <a:t> </a:t>
            </a:r>
            <a:r>
              <a:rPr lang="en-US" altLang="zh-TW" sz="800" dirty="0" err="1">
                <a:latin typeface="Courier New" pitchFamily="49" charset="0"/>
              </a:rPr>
              <a:t>tcatttgcaa</a:t>
            </a:r>
            <a:r>
              <a:rPr lang="en-US" altLang="zh-TW" sz="800" dirty="0">
                <a:latin typeface="Courier New" pitchFamily="49" charset="0"/>
              </a:rPr>
              <a:t> </a:t>
            </a:r>
            <a:r>
              <a:rPr lang="en-US" altLang="zh-TW" sz="800" dirty="0" err="1">
                <a:latin typeface="Courier New" pitchFamily="49" charset="0"/>
              </a:rPr>
              <a:t>gattttattt</a:t>
            </a:r>
            <a:r>
              <a:rPr lang="en-US" altLang="zh-TW" sz="800" dirty="0">
                <a:latin typeface="Courier New" pitchFamily="49" charset="0"/>
              </a:rPr>
              <a:t> 361 </a:t>
            </a:r>
            <a:r>
              <a:rPr lang="en-US" altLang="zh-TW" sz="800" dirty="0" err="1">
                <a:latin typeface="Courier New" pitchFamily="49" charset="0"/>
              </a:rPr>
              <a:t>cagatgctac</a:t>
            </a:r>
            <a:r>
              <a:rPr lang="en-US" altLang="zh-TW" sz="800" dirty="0">
                <a:latin typeface="Courier New" pitchFamily="49" charset="0"/>
              </a:rPr>
              <a:t> </a:t>
            </a:r>
            <a:r>
              <a:rPr lang="en-US" altLang="zh-TW" sz="800" dirty="0" err="1">
                <a:latin typeface="Courier New" pitchFamily="49" charset="0"/>
              </a:rPr>
              <a:t>actttctgcc</a:t>
            </a:r>
            <a:r>
              <a:rPr lang="en-US" altLang="zh-TW" sz="800" dirty="0">
                <a:latin typeface="Courier New" pitchFamily="49" charset="0"/>
              </a:rPr>
              <a:t> </a:t>
            </a:r>
            <a:r>
              <a:rPr lang="en-US" altLang="zh-TW" sz="800" dirty="0" err="1">
                <a:latin typeface="Courier New" pitchFamily="49" charset="0"/>
              </a:rPr>
              <a:t>tgaaaaaaat</a:t>
            </a:r>
            <a:r>
              <a:rPr lang="en-US" altLang="zh-TW" sz="800" dirty="0">
                <a:latin typeface="Courier New" pitchFamily="49" charset="0"/>
              </a:rPr>
              <a:t> </a:t>
            </a:r>
            <a:r>
              <a:rPr lang="en-US" altLang="zh-TW" sz="800" dirty="0" err="1">
                <a:latin typeface="Courier New" pitchFamily="49" charset="0"/>
              </a:rPr>
              <a:t>tctgaaaagc</a:t>
            </a:r>
            <a:r>
              <a:rPr lang="en-US" altLang="zh-TW" sz="800" dirty="0">
                <a:latin typeface="Courier New" pitchFamily="49" charset="0"/>
              </a:rPr>
              <a:t> </a:t>
            </a:r>
            <a:r>
              <a:rPr lang="en-US" altLang="zh-TW" sz="800" dirty="0" err="1">
                <a:latin typeface="Courier New" pitchFamily="49" charset="0"/>
              </a:rPr>
              <a:t>cgaacaataa</a:t>
            </a:r>
            <a:r>
              <a:rPr lang="en-US" altLang="zh-TW" sz="800" dirty="0">
                <a:latin typeface="Courier New" pitchFamily="49" charset="0"/>
              </a:rPr>
              <a:t> </a:t>
            </a:r>
            <a:r>
              <a:rPr lang="en-US" altLang="zh-TW" sz="800" dirty="0" err="1">
                <a:latin typeface="Courier New" pitchFamily="49" charset="0"/>
              </a:rPr>
              <a:t>ttcatggtaa</a:t>
            </a:r>
            <a:r>
              <a:rPr lang="en-US" altLang="zh-TW" sz="800" dirty="0">
                <a:latin typeface="Courier New" pitchFamily="49" charset="0"/>
              </a:rPr>
              <a:t> 421  </a:t>
            </a:r>
            <a:r>
              <a:rPr lang="en-US" altLang="zh-TW" sz="800" dirty="0" err="1">
                <a:latin typeface="Courier New" pitchFamily="49" charset="0"/>
              </a:rPr>
              <a:t>caatgaatgg</a:t>
            </a:r>
            <a:r>
              <a:rPr lang="en-US" altLang="zh-TW" sz="800" dirty="0">
                <a:latin typeface="Courier New" pitchFamily="49" charset="0"/>
              </a:rPr>
              <a:t> </a:t>
            </a:r>
            <a:r>
              <a:rPr lang="en-US" altLang="zh-TW" sz="800" dirty="0" err="1">
                <a:latin typeface="Courier New" pitchFamily="49" charset="0"/>
              </a:rPr>
              <a:t>cagatacatc</a:t>
            </a:r>
            <a:r>
              <a:rPr lang="en-US" altLang="zh-TW" sz="800" dirty="0">
                <a:latin typeface="Courier New" pitchFamily="49" charset="0"/>
              </a:rPr>
              <a:t> </a:t>
            </a:r>
            <a:r>
              <a:rPr lang="en-US" altLang="zh-TW" sz="800" dirty="0" err="1">
                <a:latin typeface="Courier New" pitchFamily="49" charset="0"/>
              </a:rPr>
              <a:t>aaagttttag</a:t>
            </a:r>
            <a:r>
              <a:rPr lang="en-US" altLang="zh-TW" sz="800" dirty="0">
                <a:latin typeface="Courier New" pitchFamily="49" charset="0"/>
              </a:rPr>
              <a:t> </a:t>
            </a:r>
            <a:r>
              <a:rPr lang="en-US" altLang="zh-TW" sz="800" dirty="0" err="1">
                <a:latin typeface="Courier New" pitchFamily="49" charset="0"/>
              </a:rPr>
              <a:t>atgaacaatt</a:t>
            </a:r>
            <a:r>
              <a:rPr lang="en-US" altLang="zh-TW" sz="800" dirty="0">
                <a:latin typeface="Courier New" pitchFamily="49" charset="0"/>
              </a:rPr>
              <a:t> </a:t>
            </a:r>
            <a:r>
              <a:rPr lang="en-US" altLang="zh-TW" sz="800" dirty="0" err="1">
                <a:latin typeface="Courier New" pitchFamily="49" charset="0"/>
              </a:rPr>
              <a:t>tttatgtatt</a:t>
            </a:r>
            <a:r>
              <a:rPr lang="en-US" altLang="zh-TW" sz="800" dirty="0">
                <a:latin typeface="Courier New" pitchFamily="49" charset="0"/>
              </a:rPr>
              <a:t> </a:t>
            </a:r>
            <a:r>
              <a:rPr lang="en-US" altLang="zh-TW" sz="800" dirty="0" err="1">
                <a:latin typeface="Courier New" pitchFamily="49" charset="0"/>
              </a:rPr>
              <a:t>aaatgtacat</a:t>
            </a:r>
            <a:r>
              <a:rPr lang="en-US" altLang="zh-TW" sz="800" dirty="0">
                <a:latin typeface="Courier New" pitchFamily="49" charset="0"/>
              </a:rPr>
              <a:t> 481 </a:t>
            </a:r>
            <a:r>
              <a:rPr lang="en-US" altLang="zh-TW" sz="800" dirty="0" err="1">
                <a:latin typeface="Courier New" pitchFamily="49" charset="0"/>
              </a:rPr>
              <a:t>ttaaaaacaa</a:t>
            </a:r>
            <a:r>
              <a:rPr lang="en-US" altLang="zh-TW" sz="800" dirty="0">
                <a:latin typeface="Courier New" pitchFamily="49" charset="0"/>
              </a:rPr>
              <a:t> </a:t>
            </a:r>
            <a:r>
              <a:rPr lang="en-US" altLang="zh-TW" sz="800" dirty="0" err="1">
                <a:latin typeface="Courier New" pitchFamily="49" charset="0"/>
              </a:rPr>
              <a:t>attgcacaac</a:t>
            </a:r>
            <a:r>
              <a:rPr lang="en-US" altLang="zh-TW" sz="800" dirty="0">
                <a:latin typeface="Courier New" pitchFamily="49" charset="0"/>
              </a:rPr>
              <a:t> </a:t>
            </a:r>
            <a:r>
              <a:rPr lang="en-US" altLang="zh-TW" sz="800" dirty="0" err="1">
                <a:latin typeface="Courier New" pitchFamily="49" charset="0"/>
              </a:rPr>
              <a:t>gattctacta</a:t>
            </a:r>
            <a:r>
              <a:rPr lang="en-US" altLang="zh-TW" sz="800" dirty="0">
                <a:latin typeface="Courier New" pitchFamily="49" charset="0"/>
              </a:rPr>
              <a:t> </a:t>
            </a:r>
            <a:r>
              <a:rPr lang="en-US" altLang="zh-TW" sz="800" dirty="0" err="1">
                <a:latin typeface="Courier New" pitchFamily="49" charset="0"/>
              </a:rPr>
              <a:t>ctgtcgcact</a:t>
            </a:r>
            <a:r>
              <a:rPr lang="en-US" altLang="zh-TW" sz="800" dirty="0">
                <a:latin typeface="Courier New" pitchFamily="49" charset="0"/>
              </a:rPr>
              <a:t> </a:t>
            </a:r>
            <a:r>
              <a:rPr lang="en-US" altLang="zh-TW" sz="800" dirty="0" err="1">
                <a:latin typeface="Courier New" pitchFamily="49" charset="0"/>
              </a:rPr>
              <a:t>aattttacgt</a:t>
            </a:r>
            <a:r>
              <a:rPr lang="en-US" altLang="zh-TW" sz="800" dirty="0">
                <a:latin typeface="Courier New" pitchFamily="49" charset="0"/>
              </a:rPr>
              <a:t> </a:t>
            </a:r>
            <a:r>
              <a:rPr lang="en-US" altLang="zh-TW" sz="800" dirty="0" err="1">
                <a:latin typeface="Courier New" pitchFamily="49" charset="0"/>
              </a:rPr>
              <a:t>atgtctgtac</a:t>
            </a:r>
            <a:r>
              <a:rPr lang="en-US" altLang="zh-TW" sz="800" dirty="0">
                <a:latin typeface="Courier New" pitchFamily="49" charset="0"/>
              </a:rPr>
              <a:t> 541  </a:t>
            </a:r>
            <a:r>
              <a:rPr lang="en-US" altLang="zh-TW" sz="800" dirty="0" err="1">
                <a:latin typeface="Courier New" pitchFamily="49" charset="0"/>
              </a:rPr>
              <a:t>ttgaagattt</a:t>
            </a:r>
            <a:r>
              <a:rPr lang="en-US" altLang="zh-TW" sz="800" dirty="0">
                <a:latin typeface="Courier New" pitchFamily="49" charset="0"/>
              </a:rPr>
              <a:t> </a:t>
            </a:r>
            <a:r>
              <a:rPr lang="en-US" altLang="zh-TW" sz="800" dirty="0" err="1">
                <a:latin typeface="Courier New" pitchFamily="49" charset="0"/>
              </a:rPr>
              <a:t>cgaattaatt</a:t>
            </a:r>
            <a:r>
              <a:rPr lang="en-US" altLang="zh-TW" sz="800" dirty="0">
                <a:latin typeface="Courier New" pitchFamily="49" charset="0"/>
              </a:rPr>
              <a:t> </a:t>
            </a:r>
            <a:r>
              <a:rPr lang="en-US" altLang="zh-TW" sz="800" dirty="0" err="1">
                <a:latin typeface="Courier New" pitchFamily="49" charset="0"/>
              </a:rPr>
              <a:t>tgttcaatat</a:t>
            </a:r>
            <a:r>
              <a:rPr lang="en-US" altLang="zh-TW" sz="800" dirty="0">
                <a:latin typeface="Courier New" pitchFamily="49" charset="0"/>
              </a:rPr>
              <a:t> </a:t>
            </a:r>
            <a:r>
              <a:rPr lang="en-US" altLang="zh-TW" sz="800" dirty="0" err="1">
                <a:latin typeface="Courier New" pitchFamily="49" charset="0"/>
              </a:rPr>
              <a:t>tgtgttaaaa</a:t>
            </a:r>
            <a:r>
              <a:rPr lang="en-US" altLang="zh-TW" sz="800" dirty="0">
                <a:latin typeface="Courier New" pitchFamily="49" charset="0"/>
              </a:rPr>
              <a:t> </a:t>
            </a:r>
            <a:r>
              <a:rPr lang="en-US" altLang="zh-TW" sz="800" dirty="0" err="1">
                <a:latin typeface="Courier New" pitchFamily="49" charset="0"/>
              </a:rPr>
              <a:t>tgtttgattt</a:t>
            </a:r>
            <a:r>
              <a:rPr lang="en-US" altLang="zh-TW" sz="800" dirty="0">
                <a:latin typeface="Courier New" pitchFamily="49" charset="0"/>
              </a:rPr>
              <a:t> </a:t>
            </a:r>
            <a:r>
              <a:rPr lang="en-US" altLang="zh-TW" sz="800" dirty="0" err="1">
                <a:latin typeface="Courier New" pitchFamily="49" charset="0"/>
              </a:rPr>
              <a:t>atacactcaa</a:t>
            </a:r>
            <a:r>
              <a:rPr lang="en-US" altLang="zh-TW" sz="800" dirty="0">
                <a:latin typeface="Courier New" pitchFamily="49" charset="0"/>
              </a:rPr>
              <a:t> 601 </a:t>
            </a:r>
            <a:r>
              <a:rPr lang="en-US" altLang="zh-TW" sz="800" dirty="0" err="1">
                <a:latin typeface="Courier New" pitchFamily="49" charset="0"/>
              </a:rPr>
              <a:t>atctttaaaa</a:t>
            </a:r>
            <a:r>
              <a:rPr lang="en-US" altLang="zh-TW" sz="800" dirty="0">
                <a:latin typeface="Courier New" pitchFamily="49" charset="0"/>
              </a:rPr>
              <a:t> </a:t>
            </a:r>
            <a:r>
              <a:rPr lang="en-US" altLang="zh-TW" sz="800" dirty="0" err="1">
                <a:latin typeface="Courier New" pitchFamily="49" charset="0"/>
              </a:rPr>
              <a:t>gatttattgg</a:t>
            </a:r>
            <a:r>
              <a:rPr lang="en-US" altLang="zh-TW" sz="800" dirty="0">
                <a:latin typeface="Courier New" pitchFamily="49" charset="0"/>
              </a:rPr>
              <a:t> </a:t>
            </a:r>
            <a:r>
              <a:rPr lang="en-US" altLang="zh-TW" sz="800" dirty="0" err="1">
                <a:latin typeface="Courier New" pitchFamily="49" charset="0"/>
              </a:rPr>
              <a:t>aaaagataaa</a:t>
            </a:r>
            <a:r>
              <a:rPr lang="en-US" altLang="zh-TW" sz="800" dirty="0">
                <a:latin typeface="Courier New" pitchFamily="49" charset="0"/>
              </a:rPr>
              <a:t> </a:t>
            </a:r>
            <a:r>
              <a:rPr lang="en-US" altLang="zh-TW" sz="800" dirty="0" err="1">
                <a:latin typeface="Courier New" pitchFamily="49" charset="0"/>
              </a:rPr>
              <a:t>tggttaattt</a:t>
            </a:r>
            <a:r>
              <a:rPr lang="en-US" altLang="zh-TW" sz="800" dirty="0">
                <a:latin typeface="Courier New" pitchFamily="49" charset="0"/>
              </a:rPr>
              <a:t> </a:t>
            </a:r>
            <a:r>
              <a:rPr lang="en-US" altLang="zh-TW" sz="800" dirty="0" err="1">
                <a:latin typeface="Courier New" pitchFamily="49" charset="0"/>
              </a:rPr>
              <a:t>aaaccaaaaa</a:t>
            </a:r>
            <a:r>
              <a:rPr lang="en-US" altLang="zh-TW" sz="800" dirty="0">
                <a:latin typeface="Courier New" pitchFamily="49" charset="0"/>
              </a:rPr>
              <a:t> </a:t>
            </a:r>
            <a:r>
              <a:rPr lang="en-US" altLang="zh-TW" sz="800" dirty="0" err="1">
                <a:latin typeface="Courier New" pitchFamily="49" charset="0"/>
              </a:rPr>
              <a:t>tttccatcaa</a:t>
            </a:r>
            <a:r>
              <a:rPr lang="en-US" altLang="zh-TW" sz="800" dirty="0">
                <a:latin typeface="Courier New" pitchFamily="49" charset="0"/>
              </a:rPr>
              <a:t> 661  </a:t>
            </a:r>
            <a:r>
              <a:rPr lang="en-US" altLang="zh-TW" sz="800" dirty="0" err="1">
                <a:latin typeface="Courier New" pitchFamily="49" charset="0"/>
              </a:rPr>
              <a:t>gccttttctg</a:t>
            </a:r>
            <a:r>
              <a:rPr lang="en-US" altLang="zh-TW" sz="800" dirty="0">
                <a:latin typeface="Courier New" pitchFamily="49" charset="0"/>
              </a:rPr>
              <a:t> </a:t>
            </a:r>
            <a:r>
              <a:rPr lang="en-US" altLang="zh-TW" sz="800" dirty="0" err="1">
                <a:latin typeface="Courier New" pitchFamily="49" charset="0"/>
              </a:rPr>
              <a:t>aaaacactaa</a:t>
            </a:r>
            <a:r>
              <a:rPr lang="en-US" altLang="zh-TW" sz="800" dirty="0">
                <a:latin typeface="Courier New" pitchFamily="49" charset="0"/>
              </a:rPr>
              <a:t> </a:t>
            </a:r>
            <a:r>
              <a:rPr lang="en-US" altLang="zh-TW" sz="800" dirty="0" err="1">
                <a:latin typeface="Courier New" pitchFamily="49" charset="0"/>
              </a:rPr>
              <a:t>aattattttc</a:t>
            </a:r>
            <a:r>
              <a:rPr lang="en-US" altLang="zh-TW" sz="800" dirty="0">
                <a:latin typeface="Courier New" pitchFamily="49" charset="0"/>
              </a:rPr>
              <a:t> </a:t>
            </a:r>
            <a:r>
              <a:rPr lang="en-US" altLang="zh-TW" sz="800" dirty="0" err="1">
                <a:latin typeface="Courier New" pitchFamily="49" charset="0"/>
              </a:rPr>
              <a:t>gtggtgggac</a:t>
            </a:r>
            <a:r>
              <a:rPr lang="en-US" altLang="zh-TW" sz="800" dirty="0">
                <a:latin typeface="Courier New" pitchFamily="49" charset="0"/>
              </a:rPr>
              <a:t> </a:t>
            </a:r>
            <a:r>
              <a:rPr lang="en-US" altLang="zh-TW" sz="800" dirty="0" err="1">
                <a:latin typeface="Courier New" pitchFamily="49" charset="0"/>
              </a:rPr>
              <a:t>caggcgcgcg</a:t>
            </a:r>
            <a:r>
              <a:rPr lang="en-US" altLang="zh-TW" sz="800" dirty="0">
                <a:latin typeface="Courier New" pitchFamily="49" charset="0"/>
              </a:rPr>
              <a:t> </a:t>
            </a:r>
            <a:r>
              <a:rPr lang="en-US" altLang="zh-TW" sz="800" dirty="0" err="1">
                <a:latin typeface="Courier New" pitchFamily="49" charset="0"/>
              </a:rPr>
              <a:t>cgtcccatga</a:t>
            </a:r>
            <a:r>
              <a:rPr lang="en-US" altLang="zh-TW" sz="800" dirty="0">
                <a:latin typeface="Courier New" pitchFamily="49" charset="0"/>
              </a:rPr>
              <a:t> 721 </a:t>
            </a:r>
            <a:r>
              <a:rPr lang="en-US" altLang="zh-TW" sz="800" dirty="0" err="1">
                <a:latin typeface="Courier New" pitchFamily="49" charset="0"/>
              </a:rPr>
              <a:t>tgttccttta</a:t>
            </a:r>
            <a:r>
              <a:rPr lang="en-US" altLang="zh-TW" sz="800" dirty="0">
                <a:latin typeface="Courier New" pitchFamily="49" charset="0"/>
              </a:rPr>
              <a:t> </a:t>
            </a:r>
            <a:r>
              <a:rPr lang="en-US" altLang="zh-TW" sz="800" dirty="0" err="1">
                <a:latin typeface="Courier New" pitchFamily="49" charset="0"/>
              </a:rPr>
              <a:t>atcaaaatgc</a:t>
            </a:r>
            <a:r>
              <a:rPr lang="en-US" altLang="zh-TW" sz="800" dirty="0">
                <a:latin typeface="Courier New" pitchFamily="49" charset="0"/>
              </a:rPr>
              <a:t> </a:t>
            </a:r>
            <a:r>
              <a:rPr lang="en-US" altLang="zh-TW" sz="800" dirty="0" err="1">
                <a:latin typeface="Courier New" pitchFamily="49" charset="0"/>
              </a:rPr>
              <a:t>atttctgtcc</a:t>
            </a:r>
            <a:r>
              <a:rPr lang="en-US" altLang="zh-TW" sz="800" dirty="0">
                <a:latin typeface="Courier New" pitchFamily="49" charset="0"/>
              </a:rPr>
              <a:t> </a:t>
            </a:r>
            <a:r>
              <a:rPr lang="en-US" altLang="zh-TW" sz="800" dirty="0" err="1">
                <a:latin typeface="Courier New" pitchFamily="49" charset="0"/>
              </a:rPr>
              <a:t>cggcgggaga</a:t>
            </a:r>
            <a:r>
              <a:rPr lang="en-US" altLang="zh-TW" sz="800" dirty="0">
                <a:latin typeface="Courier New" pitchFamily="49" charset="0"/>
              </a:rPr>
              <a:t> </a:t>
            </a:r>
            <a:r>
              <a:rPr lang="en-US" altLang="zh-TW" sz="800" dirty="0" err="1">
                <a:latin typeface="Courier New" pitchFamily="49" charset="0"/>
              </a:rPr>
              <a:t>aattgaattt</a:t>
            </a:r>
            <a:r>
              <a:rPr lang="en-US" altLang="zh-TW" sz="800" dirty="0">
                <a:latin typeface="Courier New" pitchFamily="49" charset="0"/>
              </a:rPr>
              <a:t> </a:t>
            </a:r>
            <a:r>
              <a:rPr lang="en-US" altLang="zh-TW" sz="800" dirty="0" err="1">
                <a:latin typeface="Courier New" pitchFamily="49" charset="0"/>
              </a:rPr>
              <a:t>tgattttaag</a:t>
            </a:r>
            <a:r>
              <a:rPr lang="en-US" altLang="zh-TW" sz="800" dirty="0">
                <a:latin typeface="Courier New" pitchFamily="49" charset="0"/>
              </a:rPr>
              <a:t> 781  </a:t>
            </a:r>
            <a:r>
              <a:rPr lang="en-US" altLang="zh-TW" sz="800" dirty="0" err="1">
                <a:latin typeface="Courier New" pitchFamily="49" charset="0"/>
              </a:rPr>
              <a:t>gcgcgaattt</a:t>
            </a:r>
            <a:r>
              <a:rPr lang="en-US" altLang="zh-TW" sz="800" dirty="0">
                <a:latin typeface="Courier New" pitchFamily="49" charset="0"/>
              </a:rPr>
              <a:t> </a:t>
            </a:r>
            <a:r>
              <a:rPr lang="en-US" altLang="zh-TW" sz="800" dirty="0" err="1">
                <a:latin typeface="Courier New" pitchFamily="49" charset="0"/>
              </a:rPr>
              <a:t>ttgcctaaaa</a:t>
            </a:r>
            <a:r>
              <a:rPr lang="en-US" altLang="zh-TW" sz="800" dirty="0">
                <a:latin typeface="Courier New" pitchFamily="49" charset="0"/>
              </a:rPr>
              <a:t> </a:t>
            </a:r>
            <a:r>
              <a:rPr lang="en-US" altLang="zh-TW" sz="800" dirty="0" err="1">
                <a:latin typeface="Courier New" pitchFamily="49" charset="0"/>
              </a:rPr>
              <a:t>acgatgccat</a:t>
            </a:r>
            <a:r>
              <a:rPr lang="en-US" altLang="zh-TW" sz="800" dirty="0">
                <a:latin typeface="Courier New" pitchFamily="49" charset="0"/>
              </a:rPr>
              <a:t> </a:t>
            </a:r>
            <a:r>
              <a:rPr lang="en-US" altLang="zh-TW" sz="800" dirty="0" err="1">
                <a:latin typeface="Courier New" pitchFamily="49" charset="0"/>
              </a:rPr>
              <a:t>tctttcattc</a:t>
            </a:r>
            <a:r>
              <a:rPr lang="en-US" altLang="zh-TW" sz="800" dirty="0">
                <a:latin typeface="Courier New" pitchFamily="49" charset="0"/>
              </a:rPr>
              <a:t> </a:t>
            </a:r>
            <a:r>
              <a:rPr lang="en-US" altLang="zh-TW" sz="800" dirty="0" err="1">
                <a:latin typeface="Courier New" pitchFamily="49" charset="0"/>
              </a:rPr>
              <a:t>ttttcataat</a:t>
            </a:r>
            <a:r>
              <a:rPr lang="en-US" altLang="zh-TW" sz="800" dirty="0">
                <a:latin typeface="Courier New" pitchFamily="49" charset="0"/>
              </a:rPr>
              <a:t> </a:t>
            </a:r>
            <a:r>
              <a:rPr lang="en-US" altLang="zh-TW" sz="800" dirty="0" err="1">
                <a:latin typeface="Courier New" pitchFamily="49" charset="0"/>
              </a:rPr>
              <a:t>ctcactcacc</a:t>
            </a:r>
            <a:r>
              <a:rPr lang="en-US" altLang="zh-TW" sz="800" dirty="0">
                <a:latin typeface="Courier New" pitchFamily="49" charset="0"/>
              </a:rPr>
              <a:t> 841 </a:t>
            </a:r>
            <a:r>
              <a:rPr lang="en-US" altLang="zh-TW" sz="800" dirty="0" err="1">
                <a:latin typeface="Courier New" pitchFamily="49" charset="0"/>
              </a:rPr>
              <a:t>atgagaacca</a:t>
            </a:r>
            <a:r>
              <a:rPr lang="en-US" altLang="zh-TW" sz="800" dirty="0">
                <a:latin typeface="Courier New" pitchFamily="49" charset="0"/>
              </a:rPr>
              <a:t> </a:t>
            </a:r>
            <a:r>
              <a:rPr lang="en-US" altLang="zh-TW" sz="800" dirty="0" err="1">
                <a:latin typeface="Courier New" pitchFamily="49" charset="0"/>
              </a:rPr>
              <a:t>tgcgccttgc</a:t>
            </a:r>
            <a:r>
              <a:rPr lang="en-US" altLang="zh-TW" sz="800" dirty="0">
                <a:latin typeface="Courier New" pitchFamily="49" charset="0"/>
              </a:rPr>
              <a:t> </a:t>
            </a:r>
            <a:r>
              <a:rPr lang="en-US" altLang="zh-TW" sz="800" dirty="0" err="1">
                <a:latin typeface="Courier New" pitchFamily="49" charset="0"/>
              </a:rPr>
              <a:t>ttggttgctc</a:t>
            </a:r>
            <a:r>
              <a:rPr lang="en-US" altLang="zh-TW" sz="800" dirty="0">
                <a:latin typeface="Courier New" pitchFamily="49" charset="0"/>
              </a:rPr>
              <a:t> </a:t>
            </a:r>
            <a:r>
              <a:rPr lang="en-US" altLang="zh-TW" sz="800" dirty="0" err="1">
                <a:latin typeface="Courier New" pitchFamily="49" charset="0"/>
              </a:rPr>
              <a:t>ccacttttta</a:t>
            </a:r>
            <a:r>
              <a:rPr lang="en-US" altLang="zh-TW" sz="800" dirty="0">
                <a:latin typeface="Courier New" pitchFamily="49" charset="0"/>
              </a:rPr>
              <a:t> </a:t>
            </a:r>
            <a:r>
              <a:rPr lang="en-US" altLang="zh-TW" sz="800" dirty="0" err="1">
                <a:latin typeface="Courier New" pitchFamily="49" charset="0"/>
              </a:rPr>
              <a:t>ttcacatact</a:t>
            </a:r>
            <a:r>
              <a:rPr lang="en-US" altLang="zh-TW" sz="800" dirty="0">
                <a:latin typeface="Courier New" pitchFamily="49" charset="0"/>
              </a:rPr>
              <a:t> </a:t>
            </a:r>
            <a:r>
              <a:rPr lang="en-US" altLang="zh-TW" sz="800" dirty="0" err="1">
                <a:latin typeface="Courier New" pitchFamily="49" charset="0"/>
              </a:rPr>
              <a:t>aatcaaggta</a:t>
            </a:r>
            <a:r>
              <a:rPr lang="en-US" altLang="zh-TW" sz="800" dirty="0">
                <a:latin typeface="Courier New" pitchFamily="49" charset="0"/>
              </a:rPr>
              <a:t> 901  </a:t>
            </a:r>
            <a:r>
              <a:rPr lang="en-US" altLang="zh-TW" sz="800" dirty="0" err="1">
                <a:latin typeface="Courier New" pitchFamily="49" charset="0"/>
              </a:rPr>
              <a:t>atttccccgt</a:t>
            </a:r>
            <a:r>
              <a:rPr lang="en-US" altLang="zh-TW" sz="800" dirty="0">
                <a:latin typeface="Courier New" pitchFamily="49" charset="0"/>
              </a:rPr>
              <a:t> </a:t>
            </a:r>
            <a:r>
              <a:rPr lang="en-US" altLang="zh-TW" sz="800" dirty="0" err="1">
                <a:latin typeface="Courier New" pitchFamily="49" charset="0"/>
              </a:rPr>
              <a:t>ttttctagtt</a:t>
            </a:r>
            <a:r>
              <a:rPr lang="en-US" altLang="zh-TW" sz="800" dirty="0">
                <a:latin typeface="Courier New" pitchFamily="49" charset="0"/>
              </a:rPr>
              <a:t> </a:t>
            </a:r>
            <a:r>
              <a:rPr lang="en-US" altLang="zh-TW" sz="800" dirty="0" err="1">
                <a:latin typeface="Courier New" pitchFamily="49" charset="0"/>
              </a:rPr>
              <a:t>ttttcaatgt</a:t>
            </a:r>
            <a:r>
              <a:rPr lang="en-US" altLang="zh-TW" sz="800" dirty="0">
                <a:latin typeface="Courier New" pitchFamily="49" charset="0"/>
              </a:rPr>
              <a:t> </a:t>
            </a:r>
            <a:r>
              <a:rPr lang="en-US" altLang="zh-TW" sz="800" dirty="0" err="1">
                <a:latin typeface="Courier New" pitchFamily="49" charset="0"/>
              </a:rPr>
              <a:t>attttcatgt</a:t>
            </a:r>
            <a:r>
              <a:rPr lang="en-US" altLang="zh-TW" sz="800" dirty="0">
                <a:latin typeface="Courier New" pitchFamily="49" charset="0"/>
              </a:rPr>
              <a:t> </a:t>
            </a:r>
            <a:r>
              <a:rPr lang="en-US" altLang="zh-TW" sz="800" dirty="0" err="1">
                <a:latin typeface="Courier New" pitchFamily="49" charset="0"/>
              </a:rPr>
              <a:t>ttcagaacac</a:t>
            </a:r>
            <a:r>
              <a:rPr lang="en-US" altLang="zh-TW" sz="800" dirty="0">
                <a:latin typeface="Courier New" pitchFamily="49" charset="0"/>
              </a:rPr>
              <a:t> </a:t>
            </a:r>
            <a:r>
              <a:rPr lang="en-US" altLang="zh-TW" sz="800" dirty="0" err="1">
                <a:latin typeface="Courier New" pitchFamily="49" charset="0"/>
              </a:rPr>
              <a:t>agctcaagct</a:t>
            </a:r>
            <a:r>
              <a:rPr lang="en-US" altLang="zh-TW" sz="800" dirty="0">
                <a:latin typeface="Courier New" pitchFamily="49" charset="0"/>
              </a:rPr>
              <a:t> 961 </a:t>
            </a:r>
            <a:r>
              <a:rPr lang="en-US" altLang="zh-TW" sz="800" dirty="0" err="1">
                <a:latin typeface="Courier New" pitchFamily="49" charset="0"/>
              </a:rPr>
              <a:t>ccggctgtca</a:t>
            </a:r>
            <a:r>
              <a:rPr lang="en-US" altLang="zh-TW" sz="800" dirty="0">
                <a:latin typeface="Courier New" pitchFamily="49" charset="0"/>
              </a:rPr>
              <a:t> </a:t>
            </a:r>
            <a:r>
              <a:rPr lang="en-US" altLang="zh-TW" sz="800" dirty="0" err="1">
                <a:latin typeface="Courier New" pitchFamily="49" charset="0"/>
              </a:rPr>
              <a:t>acaactcgac</a:t>
            </a:r>
            <a:r>
              <a:rPr lang="en-US" altLang="zh-TW" sz="800" dirty="0">
                <a:latin typeface="Courier New" pitchFamily="49" charset="0"/>
              </a:rPr>
              <a:t> </a:t>
            </a:r>
            <a:r>
              <a:rPr lang="en-US" altLang="zh-TW" sz="800" dirty="0" err="1">
                <a:latin typeface="Courier New" pitchFamily="49" charset="0"/>
              </a:rPr>
              <a:t>atgcgatcaa</a:t>
            </a:r>
            <a:r>
              <a:rPr lang="en-US" altLang="zh-TW" sz="800" dirty="0">
                <a:latin typeface="Courier New" pitchFamily="49" charset="0"/>
              </a:rPr>
              <a:t> </a:t>
            </a:r>
            <a:r>
              <a:rPr lang="en-US" altLang="zh-TW" sz="800" dirty="0" err="1">
                <a:latin typeface="Courier New" pitchFamily="49" charset="0"/>
              </a:rPr>
              <a:t>gcaaaggaat</a:t>
            </a:r>
            <a:r>
              <a:rPr lang="en-US" altLang="zh-TW" sz="800" dirty="0">
                <a:latin typeface="Courier New" pitchFamily="49" charset="0"/>
              </a:rPr>
              <a:t> </a:t>
            </a:r>
            <a:r>
              <a:rPr lang="en-US" altLang="zh-TW" sz="800" dirty="0" err="1">
                <a:latin typeface="Courier New" pitchFamily="49" charset="0"/>
              </a:rPr>
              <a:t>ttgattgcgg</a:t>
            </a:r>
            <a:r>
              <a:rPr lang="en-US" altLang="zh-TW" sz="800" dirty="0">
                <a:latin typeface="Courier New" pitchFamily="49" charset="0"/>
              </a:rPr>
              <a:t> </a:t>
            </a:r>
            <a:r>
              <a:rPr lang="en-US" altLang="zh-TW" sz="800" dirty="0" err="1">
                <a:latin typeface="Courier New" pitchFamily="49" charset="0"/>
              </a:rPr>
              <a:t>gaacgggaga</a:t>
            </a:r>
            <a:r>
              <a:rPr lang="en-US" altLang="zh-TW" sz="800" dirty="0">
                <a:latin typeface="Courier New" pitchFamily="49" charset="0"/>
              </a:rPr>
              <a:t> 1021 </a:t>
            </a:r>
            <a:r>
              <a:rPr lang="en-US" altLang="zh-TW" sz="800" dirty="0" err="1">
                <a:latin typeface="Courier New" pitchFamily="49" charset="0"/>
              </a:rPr>
              <a:t>ctccgatgca</a:t>
            </a:r>
            <a:r>
              <a:rPr lang="en-US" altLang="zh-TW" sz="800" dirty="0">
                <a:latin typeface="Courier New" pitchFamily="49" charset="0"/>
              </a:rPr>
              <a:t> </a:t>
            </a:r>
            <a:r>
              <a:rPr lang="en-US" altLang="zh-TW" sz="800" dirty="0" err="1">
                <a:latin typeface="Courier New" pitchFamily="49" charset="0"/>
              </a:rPr>
              <a:t>ttcccgcgga</a:t>
            </a:r>
            <a:r>
              <a:rPr lang="en-US" altLang="zh-TW" sz="800" dirty="0">
                <a:latin typeface="Courier New" pitchFamily="49" charset="0"/>
              </a:rPr>
              <a:t> </a:t>
            </a:r>
            <a:r>
              <a:rPr lang="en-US" altLang="zh-TW" sz="800" dirty="0" err="1">
                <a:latin typeface="Courier New" pitchFamily="49" charset="0"/>
              </a:rPr>
              <a:t>gtggcaatgc</a:t>
            </a:r>
            <a:r>
              <a:rPr lang="en-US" altLang="zh-TW" sz="800" dirty="0">
                <a:latin typeface="Courier New" pitchFamily="49" charset="0"/>
              </a:rPr>
              <a:t> </a:t>
            </a:r>
            <a:r>
              <a:rPr lang="en-US" altLang="zh-TW" sz="800" dirty="0" err="1">
                <a:latin typeface="Courier New" pitchFamily="49" charset="0"/>
              </a:rPr>
              <a:t>gacaacgtag</a:t>
            </a:r>
            <a:r>
              <a:rPr lang="en-US" altLang="zh-TW" sz="800" dirty="0">
                <a:latin typeface="Courier New" pitchFamily="49" charset="0"/>
              </a:rPr>
              <a:t> </a:t>
            </a:r>
            <a:r>
              <a:rPr lang="en-US" altLang="zh-TW" sz="800" dirty="0" err="1">
                <a:latin typeface="Courier New" pitchFamily="49" charset="0"/>
              </a:rPr>
              <a:t>cggactgcga</a:t>
            </a:r>
            <a:r>
              <a:rPr lang="en-US" altLang="zh-TW" sz="800" dirty="0">
                <a:latin typeface="Courier New" pitchFamily="49" charset="0"/>
              </a:rPr>
              <a:t> </a:t>
            </a:r>
            <a:r>
              <a:rPr lang="en-US" altLang="zh-TW" sz="800" dirty="0" err="1">
                <a:latin typeface="Courier New" pitchFamily="49" charset="0"/>
              </a:rPr>
              <a:t>caaaggaaga</a:t>
            </a:r>
            <a:r>
              <a:rPr lang="en-US" altLang="zh-TW" sz="800" dirty="0">
                <a:latin typeface="Courier New" pitchFamily="49" charset="0"/>
              </a:rPr>
              <a:t> 1081 </a:t>
            </a:r>
            <a:r>
              <a:rPr lang="en-US" altLang="zh-TW" sz="800" dirty="0" err="1">
                <a:latin typeface="Courier New" pitchFamily="49" charset="0"/>
              </a:rPr>
              <a:t>gacgaatcgg</a:t>
            </a:r>
            <a:r>
              <a:rPr lang="en-US" altLang="zh-TW" sz="800" dirty="0">
                <a:latin typeface="Courier New" pitchFamily="49" charset="0"/>
              </a:rPr>
              <a:t> </a:t>
            </a:r>
            <a:r>
              <a:rPr lang="en-US" altLang="zh-TW" sz="800" dirty="0" err="1">
                <a:latin typeface="Courier New" pitchFamily="49" charset="0"/>
              </a:rPr>
              <a:t>gctgctcata</a:t>
            </a:r>
            <a:r>
              <a:rPr lang="en-US" altLang="zh-TW" sz="800" dirty="0">
                <a:latin typeface="Courier New" pitchFamily="49" charset="0"/>
              </a:rPr>
              <a:t> </a:t>
            </a:r>
            <a:r>
              <a:rPr lang="en-US" altLang="zh-TW" sz="800" dirty="0" err="1">
                <a:latin typeface="Courier New" pitchFamily="49" charset="0"/>
              </a:rPr>
              <a:t>tgcgcatcat</a:t>
            </a:r>
            <a:r>
              <a:rPr lang="en-US" altLang="zh-TW" sz="800" dirty="0">
                <a:latin typeface="Courier New" pitchFamily="49" charset="0"/>
              </a:rPr>
              <a:t> </a:t>
            </a:r>
            <a:r>
              <a:rPr lang="en-US" altLang="zh-TW" sz="800" dirty="0" err="1">
                <a:latin typeface="Courier New" pitchFamily="49" charset="0"/>
              </a:rPr>
              <a:t>tgttcgacaa</a:t>
            </a:r>
            <a:r>
              <a:rPr lang="en-US" altLang="zh-TW" sz="800" dirty="0">
                <a:latin typeface="Courier New" pitchFamily="49" charset="0"/>
              </a:rPr>
              <a:t> </a:t>
            </a:r>
            <a:r>
              <a:rPr lang="en-US" altLang="zh-TW" sz="800" dirty="0" err="1">
                <a:latin typeface="Courier New" pitchFamily="49" charset="0"/>
              </a:rPr>
              <a:t>gcttcatgtt</a:t>
            </a:r>
            <a:r>
              <a:rPr lang="en-US" altLang="zh-TW" sz="800" dirty="0">
                <a:latin typeface="Courier New" pitchFamily="49" charset="0"/>
              </a:rPr>
              <a:t> </a:t>
            </a:r>
            <a:r>
              <a:rPr lang="en-US" altLang="zh-TW" sz="800" dirty="0" err="1">
                <a:latin typeface="Courier New" pitchFamily="49" charset="0"/>
              </a:rPr>
              <a:t>atgcaagaat</a:t>
            </a:r>
            <a:r>
              <a:rPr lang="en-US" altLang="zh-TW" sz="800" dirty="0">
                <a:latin typeface="Courier New" pitchFamily="49" charset="0"/>
              </a:rPr>
              <a:t> 1141 </a:t>
            </a:r>
            <a:r>
              <a:rPr lang="en-US" altLang="zh-TW" sz="800" dirty="0" err="1">
                <a:latin typeface="Courier New" pitchFamily="49" charset="0"/>
              </a:rPr>
              <a:t>ggactgtgtg</a:t>
            </a:r>
            <a:r>
              <a:rPr lang="en-US" altLang="zh-TW" sz="800" dirty="0">
                <a:latin typeface="Courier New" pitchFamily="49" charset="0"/>
              </a:rPr>
              <a:t> </a:t>
            </a:r>
            <a:r>
              <a:rPr lang="en-US" altLang="zh-TW" sz="800" dirty="0" err="1">
                <a:latin typeface="Courier New" pitchFamily="49" charset="0"/>
              </a:rPr>
              <a:t>tcgcaaatga</a:t>
            </a:r>
            <a:r>
              <a:rPr lang="en-US" altLang="zh-TW" sz="800" dirty="0">
                <a:latin typeface="Courier New" pitchFamily="49" charset="0"/>
              </a:rPr>
              <a:t> </a:t>
            </a:r>
            <a:r>
              <a:rPr lang="en-US" altLang="zh-TW" sz="800" dirty="0" err="1">
                <a:latin typeface="Courier New" pitchFamily="49" charset="0"/>
              </a:rPr>
              <a:t>gttcaaatgc</a:t>
            </a:r>
            <a:r>
              <a:rPr lang="en-US" altLang="zh-TW" sz="800" dirty="0">
                <a:latin typeface="Courier New" pitchFamily="49" charset="0"/>
              </a:rPr>
              <a:t> </a:t>
            </a:r>
            <a:r>
              <a:rPr lang="en-US" altLang="zh-TW" sz="800" dirty="0" err="1">
                <a:latin typeface="Courier New" pitchFamily="49" charset="0"/>
              </a:rPr>
              <a:t>gacggcgaag</a:t>
            </a:r>
            <a:r>
              <a:rPr lang="en-US" altLang="zh-TW" sz="800" dirty="0">
                <a:latin typeface="Courier New" pitchFamily="49" charset="0"/>
              </a:rPr>
              <a:t> </a:t>
            </a:r>
            <a:r>
              <a:rPr lang="en-US" altLang="zh-TW" sz="800" dirty="0" err="1">
                <a:latin typeface="Courier New" pitchFamily="49" charset="0"/>
              </a:rPr>
              <a:t>acgactgccg</a:t>
            </a:r>
            <a:r>
              <a:rPr lang="en-US" altLang="zh-TW" sz="800" dirty="0">
                <a:latin typeface="Courier New" pitchFamily="49" charset="0"/>
              </a:rPr>
              <a:t> </a:t>
            </a:r>
            <a:r>
              <a:rPr lang="en-US" altLang="zh-TW" sz="800" dirty="0" err="1">
                <a:latin typeface="Courier New" pitchFamily="49" charset="0"/>
              </a:rPr>
              <a:t>cgatggaagc</a:t>
            </a:r>
            <a:r>
              <a:rPr lang="en-US" altLang="zh-TW" sz="800" dirty="0">
                <a:latin typeface="Courier New" pitchFamily="49" charset="0"/>
              </a:rPr>
              <a:t> 1201 </a:t>
            </a:r>
            <a:r>
              <a:rPr lang="en-US" altLang="zh-TW" sz="800" dirty="0" err="1">
                <a:latin typeface="Courier New" pitchFamily="49" charset="0"/>
              </a:rPr>
              <a:t>gatgagcagc</a:t>
            </a:r>
            <a:r>
              <a:rPr lang="en-US" altLang="zh-TW" sz="800" dirty="0">
                <a:latin typeface="Courier New" pitchFamily="49" charset="0"/>
              </a:rPr>
              <a:t> </a:t>
            </a:r>
            <a:r>
              <a:rPr lang="en-US" altLang="zh-TW" sz="800" dirty="0" err="1">
                <a:latin typeface="Courier New" pitchFamily="49" charset="0"/>
              </a:rPr>
              <a:t>attgcgagta</a:t>
            </a:r>
            <a:r>
              <a:rPr lang="en-US" altLang="zh-TW" sz="800" dirty="0">
                <a:latin typeface="Courier New" pitchFamily="49" charset="0"/>
              </a:rPr>
              <a:t> </a:t>
            </a:r>
            <a:r>
              <a:rPr lang="en-US" altLang="zh-TW" sz="800" dirty="0" err="1">
                <a:latin typeface="Courier New" pitchFamily="49" charset="0"/>
              </a:rPr>
              <a:t>caatatcctg</a:t>
            </a:r>
            <a:r>
              <a:rPr lang="en-US" altLang="zh-TW" sz="800" dirty="0">
                <a:latin typeface="Courier New" pitchFamily="49" charset="0"/>
              </a:rPr>
              <a:t> </a:t>
            </a:r>
            <a:r>
              <a:rPr lang="en-US" altLang="zh-TW" sz="800" dirty="0" err="1">
                <a:latin typeface="Courier New" pitchFamily="49" charset="0"/>
              </a:rPr>
              <a:t>aagtctcgct</a:t>
            </a:r>
            <a:r>
              <a:rPr lang="en-US" altLang="zh-TW" sz="800" dirty="0">
                <a:latin typeface="Courier New" pitchFamily="49" charset="0"/>
              </a:rPr>
              <a:t> </a:t>
            </a:r>
            <a:r>
              <a:rPr lang="en-US" altLang="zh-TW" sz="800" dirty="0" err="1">
                <a:latin typeface="Courier New" pitchFamily="49" charset="0"/>
              </a:rPr>
              <a:t>tcgatggttc</a:t>
            </a:r>
            <a:r>
              <a:rPr lang="en-US" altLang="zh-TW" sz="800" dirty="0">
                <a:latin typeface="Courier New" pitchFamily="49" charset="0"/>
              </a:rPr>
              <a:t> </a:t>
            </a:r>
            <a:r>
              <a:rPr lang="en-US" altLang="zh-TW" sz="800" dirty="0" err="1">
                <a:latin typeface="Courier New" pitchFamily="49" charset="0"/>
              </a:rPr>
              <a:t>caatccttcg</a:t>
            </a:r>
            <a:r>
              <a:rPr lang="en-US" altLang="zh-TW" sz="800" dirty="0">
                <a:latin typeface="Courier New" pitchFamily="49" charset="0"/>
              </a:rPr>
              <a:t> 1261 </a:t>
            </a:r>
            <a:r>
              <a:rPr lang="en-US" altLang="zh-TW" sz="800" dirty="0" err="1">
                <a:latin typeface="Courier New" pitchFamily="49" charset="0"/>
              </a:rPr>
              <a:t>gctcctacca</a:t>
            </a:r>
            <a:r>
              <a:rPr lang="en-US" altLang="zh-TW" sz="800" dirty="0">
                <a:latin typeface="Courier New" pitchFamily="49" charset="0"/>
              </a:rPr>
              <a:t> </a:t>
            </a:r>
            <a:r>
              <a:rPr lang="en-US" altLang="zh-TW" sz="800" dirty="0" err="1">
                <a:latin typeface="Courier New" pitchFamily="49" charset="0"/>
              </a:rPr>
              <a:t>ctttcgttgg</a:t>
            </a:r>
            <a:r>
              <a:rPr lang="en-US" altLang="zh-TW" sz="800" dirty="0">
                <a:latin typeface="Courier New" pitchFamily="49" charset="0"/>
              </a:rPr>
              <a:t> </a:t>
            </a:r>
            <a:r>
              <a:rPr lang="en-US" altLang="zh-TW" sz="800" dirty="0" err="1">
                <a:latin typeface="Courier New" pitchFamily="49" charset="0"/>
              </a:rPr>
              <a:t>tcacaatggc</a:t>
            </a:r>
            <a:r>
              <a:rPr lang="en-US" altLang="zh-TW" sz="800" dirty="0">
                <a:latin typeface="Courier New" pitchFamily="49" charset="0"/>
              </a:rPr>
              <a:t> </a:t>
            </a:r>
            <a:r>
              <a:rPr lang="en-US" altLang="zh-TW" sz="800" dirty="0" err="1">
                <a:latin typeface="Courier New" pitchFamily="49" charset="0"/>
              </a:rPr>
              <a:t>ccagaatgcc</a:t>
            </a:r>
            <a:r>
              <a:rPr lang="en-US" altLang="zh-TW" sz="800" dirty="0">
                <a:latin typeface="Courier New" pitchFamily="49" charset="0"/>
              </a:rPr>
              <a:t> </a:t>
            </a:r>
            <a:r>
              <a:rPr lang="en-US" altLang="zh-TW" sz="800" dirty="0" err="1">
                <a:latin typeface="Courier New" pitchFamily="49" charset="0"/>
              </a:rPr>
              <a:t>atcctcctcg</a:t>
            </a:r>
            <a:r>
              <a:rPr lang="en-US" altLang="zh-TW" sz="800" dirty="0">
                <a:latin typeface="Courier New" pitchFamily="49" charset="0"/>
              </a:rPr>
              <a:t> </a:t>
            </a:r>
            <a:r>
              <a:rPr lang="en-US" altLang="zh-TW" sz="800" dirty="0" err="1">
                <a:latin typeface="Courier New" pitchFamily="49" charset="0"/>
              </a:rPr>
              <a:t>tttacgatgc</a:t>
            </a:r>
            <a:r>
              <a:rPr lang="en-US" altLang="zh-TW" sz="800" dirty="0">
                <a:latin typeface="Courier New" pitchFamily="49" charset="0"/>
              </a:rPr>
              <a:t> 1321 </a:t>
            </a:r>
            <a:r>
              <a:rPr lang="en-US" altLang="zh-TW" sz="800" dirty="0" err="1">
                <a:latin typeface="Courier New" pitchFamily="49" charset="0"/>
              </a:rPr>
              <a:t>cgatcaggac</a:t>
            </a:r>
            <a:r>
              <a:rPr lang="en-US" altLang="zh-TW" sz="800" dirty="0">
                <a:latin typeface="Courier New" pitchFamily="49" charset="0"/>
              </a:rPr>
              <a:t> </a:t>
            </a:r>
            <a:r>
              <a:rPr lang="en-US" altLang="zh-TW" sz="800" dirty="0" err="1">
                <a:latin typeface="Courier New" pitchFamily="49" charset="0"/>
              </a:rPr>
              <a:t>aatgtattca</a:t>
            </a:r>
            <a:r>
              <a:rPr lang="en-US" altLang="zh-TW" sz="800" dirty="0">
                <a:latin typeface="Courier New" pitchFamily="49" charset="0"/>
              </a:rPr>
              <a:t> </a:t>
            </a:r>
            <a:r>
              <a:rPr lang="en-US" altLang="zh-TW" sz="800" dirty="0" err="1">
                <a:latin typeface="Courier New" pitchFamily="49" charset="0"/>
              </a:rPr>
              <a:t>accagatctc</a:t>
            </a:r>
            <a:r>
              <a:rPr lang="en-US" altLang="zh-TW" sz="800" dirty="0">
                <a:latin typeface="Courier New" pitchFamily="49" charset="0"/>
              </a:rPr>
              <a:t> </a:t>
            </a:r>
            <a:r>
              <a:rPr lang="en-US" altLang="zh-TW" sz="800" dirty="0" err="1">
                <a:latin typeface="Courier New" pitchFamily="49" charset="0"/>
              </a:rPr>
              <a:t>gtttgtgatg</a:t>
            </a:r>
            <a:r>
              <a:rPr lang="en-US" altLang="zh-TW" sz="800" dirty="0">
                <a:latin typeface="Courier New" pitchFamily="49" charset="0"/>
              </a:rPr>
              <a:t> </a:t>
            </a:r>
            <a:r>
              <a:rPr lang="en-US" altLang="zh-TW" sz="800" dirty="0" err="1">
                <a:latin typeface="Courier New" pitchFamily="49" charset="0"/>
              </a:rPr>
              <a:t>gacatcagga</a:t>
            </a:r>
            <a:r>
              <a:rPr lang="en-US" altLang="zh-TW" sz="800" dirty="0">
                <a:latin typeface="Courier New" pitchFamily="49" charset="0"/>
              </a:rPr>
              <a:t> </a:t>
            </a:r>
            <a:r>
              <a:rPr lang="en-US" altLang="zh-TW" sz="800" dirty="0" err="1">
                <a:latin typeface="Courier New" pitchFamily="49" charset="0"/>
              </a:rPr>
              <a:t>ttgttctgga</a:t>
            </a:r>
            <a:r>
              <a:rPr lang="en-US" altLang="zh-TW" sz="800" dirty="0">
                <a:latin typeface="Courier New" pitchFamily="49" charset="0"/>
              </a:rPr>
              <a:t> 1381 </a:t>
            </a:r>
            <a:r>
              <a:rPr lang="en-US" altLang="zh-TW" sz="800" dirty="0" err="1">
                <a:latin typeface="Courier New" pitchFamily="49" charset="0"/>
              </a:rPr>
              <a:t>ggagatgatg</a:t>
            </a:r>
            <a:r>
              <a:rPr lang="en-US" altLang="zh-TW" sz="800" dirty="0">
                <a:latin typeface="Courier New" pitchFamily="49" charset="0"/>
              </a:rPr>
              <a:t> </a:t>
            </a:r>
            <a:r>
              <a:rPr lang="en-US" altLang="zh-TW" sz="800" dirty="0" err="1">
                <a:latin typeface="Courier New" pitchFamily="49" charset="0"/>
              </a:rPr>
              <a:t>aggtcaactg</a:t>
            </a:r>
            <a:r>
              <a:rPr lang="en-US" altLang="zh-TW" sz="800" dirty="0">
                <a:latin typeface="Courier New" pitchFamily="49" charset="0"/>
              </a:rPr>
              <a:t> </a:t>
            </a:r>
            <a:r>
              <a:rPr lang="en-US" altLang="zh-TW" sz="800" dirty="0" err="1">
                <a:latin typeface="Courier New" pitchFamily="49" charset="0"/>
              </a:rPr>
              <a:t>caccagaagg</a:t>
            </a:r>
            <a:r>
              <a:rPr lang="en-US" altLang="zh-TW" sz="800" dirty="0">
                <a:latin typeface="Courier New" pitchFamily="49" charset="0"/>
              </a:rPr>
              <a:t> </a:t>
            </a:r>
            <a:r>
              <a:rPr lang="en-US" altLang="zh-TW" sz="800" dirty="0" err="1">
                <a:latin typeface="Courier New" pitchFamily="49" charset="0"/>
              </a:rPr>
              <a:t>ggacatgaaa</a:t>
            </a:r>
            <a:r>
              <a:rPr lang="en-US" altLang="zh-TW" sz="800" dirty="0">
                <a:latin typeface="Courier New" pitchFamily="49" charset="0"/>
              </a:rPr>
              <a:t> </a:t>
            </a:r>
            <a:r>
              <a:rPr lang="en-US" altLang="zh-TW" sz="800" dirty="0" err="1">
                <a:latin typeface="Courier New" pitchFamily="49" charset="0"/>
              </a:rPr>
              <a:t>atatgcagtc</a:t>
            </a:r>
            <a:r>
              <a:rPr lang="en-US" altLang="zh-TW" sz="800" dirty="0">
                <a:latin typeface="Courier New" pitchFamily="49" charset="0"/>
              </a:rPr>
              <a:t> </a:t>
            </a:r>
            <a:r>
              <a:rPr lang="en-US" altLang="zh-TW" sz="800" dirty="0" err="1">
                <a:latin typeface="Courier New" pitchFamily="49" charset="0"/>
              </a:rPr>
              <a:t>ctcgactgat</a:t>
            </a:r>
            <a:r>
              <a:rPr lang="en-US" altLang="zh-TW" sz="800" dirty="0">
                <a:latin typeface="Courier New" pitchFamily="49" charset="0"/>
              </a:rPr>
              <a:t> 1441 </a:t>
            </a:r>
            <a:r>
              <a:rPr lang="en-US" altLang="zh-TW" sz="800" dirty="0" err="1">
                <a:latin typeface="Courier New" pitchFamily="49" charset="0"/>
              </a:rPr>
              <a:t>tttcacgatg</a:t>
            </a:r>
            <a:r>
              <a:rPr lang="en-US" altLang="zh-TW" sz="800" dirty="0">
                <a:latin typeface="Courier New" pitchFamily="49" charset="0"/>
              </a:rPr>
              <a:t> </a:t>
            </a:r>
            <a:r>
              <a:rPr lang="en-US" altLang="zh-TW" sz="800" dirty="0" err="1">
                <a:latin typeface="Courier New" pitchFamily="49" charset="0"/>
              </a:rPr>
              <a:t>atgttcatct</a:t>
            </a:r>
            <a:r>
              <a:rPr lang="en-US" altLang="zh-TW" sz="800" dirty="0">
                <a:latin typeface="Courier New" pitchFamily="49" charset="0"/>
              </a:rPr>
              <a:t> </a:t>
            </a:r>
            <a:r>
              <a:rPr lang="en-US" altLang="zh-TW" sz="800" dirty="0" err="1">
                <a:latin typeface="Courier New" pitchFamily="49" charset="0"/>
              </a:rPr>
              <a:t>tgtcgatcca</a:t>
            </a:r>
            <a:r>
              <a:rPr lang="en-US" altLang="zh-TW" sz="800" dirty="0">
                <a:latin typeface="Courier New" pitchFamily="49" charset="0"/>
              </a:rPr>
              <a:t> </a:t>
            </a:r>
            <a:r>
              <a:rPr lang="en-US" altLang="zh-TW" sz="800" dirty="0" err="1">
                <a:latin typeface="Courier New" pitchFamily="49" charset="0"/>
              </a:rPr>
              <a:t>acctttttcg</a:t>
            </a:r>
            <a:r>
              <a:rPr lang="en-US" altLang="zh-TW" sz="800" dirty="0">
                <a:latin typeface="Courier New" pitchFamily="49" charset="0"/>
              </a:rPr>
              <a:t> </a:t>
            </a:r>
            <a:r>
              <a:rPr lang="en-US" altLang="zh-TW" sz="800" dirty="0" err="1">
                <a:latin typeface="Courier New" pitchFamily="49" charset="0"/>
              </a:rPr>
              <a:t>ctaatgaaga</a:t>
            </a:r>
            <a:r>
              <a:rPr lang="en-US" altLang="zh-TW" sz="800" dirty="0">
                <a:latin typeface="Courier New" pitchFamily="49" charset="0"/>
              </a:rPr>
              <a:t> </a:t>
            </a:r>
            <a:r>
              <a:rPr lang="en-US" altLang="zh-TW" sz="800" dirty="0" err="1">
                <a:latin typeface="Courier New" pitchFamily="49" charset="0"/>
              </a:rPr>
              <a:t>caataaggta</a:t>
            </a:r>
            <a:r>
              <a:rPr lang="en-US" altLang="zh-TW" sz="800" dirty="0">
                <a:latin typeface="Courier New" pitchFamily="49" charset="0"/>
              </a:rPr>
              <a:t> 1501 </a:t>
            </a:r>
            <a:r>
              <a:rPr lang="en-US" altLang="zh-TW" sz="800" dirty="0" err="1">
                <a:latin typeface="Courier New" pitchFamily="49" charset="0"/>
              </a:rPr>
              <a:t>attgtttaat</a:t>
            </a:r>
            <a:r>
              <a:rPr lang="en-US" altLang="zh-TW" sz="800" dirty="0">
                <a:latin typeface="Courier New" pitchFamily="49" charset="0"/>
              </a:rPr>
              <a:t> </a:t>
            </a:r>
            <a:r>
              <a:rPr lang="en-US" altLang="zh-TW" sz="800" dirty="0" err="1">
                <a:latin typeface="Courier New" pitchFamily="49" charset="0"/>
              </a:rPr>
              <a:t>gtttattaat</a:t>
            </a:r>
            <a:r>
              <a:rPr lang="en-US" altLang="zh-TW" sz="800" dirty="0">
                <a:latin typeface="Courier New" pitchFamily="49" charset="0"/>
              </a:rPr>
              <a:t> </a:t>
            </a:r>
            <a:r>
              <a:rPr lang="en-US" altLang="zh-TW" sz="800" dirty="0" err="1">
                <a:latin typeface="Courier New" pitchFamily="49" charset="0"/>
              </a:rPr>
              <a:t>ccgttttaac</a:t>
            </a:r>
            <a:r>
              <a:rPr lang="en-US" altLang="zh-TW" sz="800" dirty="0">
                <a:latin typeface="Courier New" pitchFamily="49" charset="0"/>
              </a:rPr>
              <a:t> </a:t>
            </a:r>
            <a:r>
              <a:rPr lang="en-US" altLang="zh-TW" sz="800" dirty="0" err="1">
                <a:latin typeface="Courier New" pitchFamily="49" charset="0"/>
              </a:rPr>
              <a:t>ttttattttt</a:t>
            </a:r>
            <a:r>
              <a:rPr lang="en-US" altLang="zh-TW" sz="800" dirty="0">
                <a:latin typeface="Courier New" pitchFamily="49" charset="0"/>
              </a:rPr>
              <a:t> </a:t>
            </a:r>
            <a:r>
              <a:rPr lang="en-US" altLang="zh-TW" sz="800" dirty="0" err="1">
                <a:latin typeface="Courier New" pitchFamily="49" charset="0"/>
              </a:rPr>
              <a:t>cagtgtcgga</a:t>
            </a:r>
            <a:r>
              <a:rPr lang="en-US" altLang="zh-TW" sz="800" dirty="0">
                <a:latin typeface="Courier New" pitchFamily="49" charset="0"/>
              </a:rPr>
              <a:t> </a:t>
            </a:r>
            <a:r>
              <a:rPr lang="en-US" altLang="zh-TW" sz="800" dirty="0" err="1">
                <a:latin typeface="Courier New" pitchFamily="49" charset="0"/>
              </a:rPr>
              <a:t>gtggatacac</a:t>
            </a:r>
            <a:r>
              <a:rPr lang="en-US" altLang="zh-TW" sz="800" dirty="0">
                <a:latin typeface="Courier New" pitchFamily="49" charset="0"/>
              </a:rPr>
              <a:t> 1561 </a:t>
            </a:r>
            <a:r>
              <a:rPr lang="en-US" altLang="zh-TW" sz="800" dirty="0" err="1">
                <a:latin typeface="Courier New" pitchFamily="49" charset="0"/>
              </a:rPr>
              <a:t>aatgtgccat</a:t>
            </a:r>
            <a:r>
              <a:rPr lang="en-US" altLang="zh-TW" sz="800" dirty="0">
                <a:latin typeface="Courier New" pitchFamily="49" charset="0"/>
              </a:rPr>
              <a:t> </a:t>
            </a:r>
            <a:r>
              <a:rPr lang="en-US" altLang="zh-TW" sz="800" dirty="0" err="1">
                <a:latin typeface="Courier New" pitchFamily="49" charset="0"/>
              </a:rPr>
              <a:t>agcggagacg</a:t>
            </a:r>
            <a:r>
              <a:rPr lang="en-US" altLang="zh-TW" sz="800" dirty="0">
                <a:latin typeface="Courier New" pitchFamily="49" charset="0"/>
              </a:rPr>
              <a:t> </a:t>
            </a:r>
            <a:r>
              <a:rPr lang="en-US" altLang="zh-TW" sz="800" dirty="0" err="1">
                <a:latin typeface="Courier New" pitchFamily="49" charset="0"/>
              </a:rPr>
              <a:t>tctgcatacc</a:t>
            </a:r>
            <a:r>
              <a:rPr lang="en-US" altLang="zh-TW" sz="800" dirty="0">
                <a:latin typeface="Courier New" pitchFamily="49" charset="0"/>
              </a:rPr>
              <a:t> </a:t>
            </a:r>
            <a:r>
              <a:rPr lang="en-US" altLang="zh-TW" sz="800" dirty="0" err="1">
                <a:latin typeface="Courier New" pitchFamily="49" charset="0"/>
              </a:rPr>
              <a:t>tgacagtttt</a:t>
            </a:r>
            <a:r>
              <a:rPr lang="en-US" altLang="zh-TW" sz="800" dirty="0">
                <a:latin typeface="Courier New" pitchFamily="49" charset="0"/>
              </a:rPr>
              <a:t> </a:t>
            </a:r>
            <a:r>
              <a:rPr lang="en-US" altLang="zh-TW" sz="800" dirty="0" err="1">
                <a:latin typeface="Courier New" pitchFamily="49" charset="0"/>
              </a:rPr>
              <a:t>ctttgtgacg</a:t>
            </a:r>
            <a:r>
              <a:rPr lang="en-US" altLang="zh-TW" sz="800" dirty="0">
                <a:latin typeface="Courier New" pitchFamily="49" charset="0"/>
              </a:rPr>
              <a:t> </a:t>
            </a:r>
            <a:r>
              <a:rPr lang="en-US" altLang="zh-TW" sz="800" dirty="0" err="1">
                <a:latin typeface="Courier New" pitchFamily="49" charset="0"/>
              </a:rPr>
              <a:t>gcgatctaga</a:t>
            </a:r>
            <a:r>
              <a:rPr lang="en-US" altLang="zh-TW" sz="800" dirty="0">
                <a:latin typeface="Courier New" pitchFamily="49" charset="0"/>
              </a:rPr>
              <a:t> 1621 </a:t>
            </a:r>
            <a:r>
              <a:rPr lang="en-US" altLang="zh-TW" sz="800" dirty="0" err="1">
                <a:latin typeface="Courier New" pitchFamily="49" charset="0"/>
              </a:rPr>
              <a:t>ttgtgatgat</a:t>
            </a:r>
            <a:r>
              <a:rPr lang="en-US" altLang="zh-TW" sz="800" dirty="0">
                <a:latin typeface="Courier New" pitchFamily="49" charset="0"/>
              </a:rPr>
              <a:t> </a:t>
            </a:r>
            <a:r>
              <a:rPr lang="en-US" altLang="zh-TW" sz="800" dirty="0" err="1">
                <a:latin typeface="Courier New" pitchFamily="49" charset="0"/>
              </a:rPr>
              <a:t>gcttcggacg</a:t>
            </a:r>
            <a:r>
              <a:rPr lang="en-US" altLang="zh-TW" sz="800" dirty="0">
                <a:latin typeface="Courier New" pitchFamily="49" charset="0"/>
              </a:rPr>
              <a:t> </a:t>
            </a:r>
            <a:r>
              <a:rPr lang="en-US" altLang="zh-TW" sz="800" dirty="0" err="1">
                <a:latin typeface="Courier New" pitchFamily="49" charset="0"/>
              </a:rPr>
              <a:t>agaaaaactg</a:t>
            </a:r>
            <a:r>
              <a:rPr lang="en-US" altLang="zh-TW" sz="800" dirty="0">
                <a:latin typeface="Courier New" pitchFamily="49" charset="0"/>
              </a:rPr>
              <a:t> </a:t>
            </a:r>
            <a:r>
              <a:rPr lang="en-US" altLang="zh-TW" sz="800" dirty="0" err="1">
                <a:latin typeface="Courier New" pitchFamily="49" charset="0"/>
              </a:rPr>
              <a:t>ccaaactaat</a:t>
            </a:r>
            <a:r>
              <a:rPr lang="en-US" altLang="zh-TW" sz="800" dirty="0">
                <a:latin typeface="Courier New" pitchFamily="49" charset="0"/>
              </a:rPr>
              <a:t> </a:t>
            </a:r>
            <a:r>
              <a:rPr lang="en-US" altLang="zh-TW" sz="800" dirty="0" err="1">
                <a:latin typeface="Courier New" pitchFamily="49" charset="0"/>
              </a:rPr>
              <a:t>gctccaagcg</a:t>
            </a:r>
            <a:r>
              <a:rPr lang="en-US" altLang="zh-TW" sz="800" dirty="0">
                <a:latin typeface="Courier New" pitchFamily="49" charset="0"/>
              </a:rPr>
              <a:t> </a:t>
            </a:r>
            <a:r>
              <a:rPr lang="en-US" altLang="zh-TW" sz="800" dirty="0" err="1">
                <a:latin typeface="Courier New" pitchFamily="49" charset="0"/>
              </a:rPr>
              <a:t>aagaagaata</a:t>
            </a:r>
            <a:r>
              <a:rPr lang="en-US" altLang="zh-TW" sz="800" dirty="0">
                <a:latin typeface="Courier New" pitchFamily="49" charset="0"/>
              </a:rPr>
              <a:t> 1681 </a:t>
            </a:r>
            <a:r>
              <a:rPr lang="en-US" altLang="zh-TW" sz="800" dirty="0" err="1">
                <a:latin typeface="Courier New" pitchFamily="49" charset="0"/>
              </a:rPr>
              <a:t>tctttctggg</a:t>
            </a:r>
            <a:r>
              <a:rPr lang="en-US" altLang="zh-TW" sz="800" dirty="0">
                <a:latin typeface="Courier New" pitchFamily="49" charset="0"/>
              </a:rPr>
              <a:t> </a:t>
            </a:r>
            <a:r>
              <a:rPr lang="en-US" altLang="zh-TW" sz="800" dirty="0" err="1">
                <a:latin typeface="Courier New" pitchFamily="49" charset="0"/>
              </a:rPr>
              <a:t>caagccgatc</a:t>
            </a:r>
            <a:r>
              <a:rPr lang="en-US" altLang="zh-TW" sz="800" dirty="0">
                <a:latin typeface="Courier New" pitchFamily="49" charset="0"/>
              </a:rPr>
              <a:t> </a:t>
            </a:r>
            <a:r>
              <a:rPr lang="en-US" altLang="zh-TW" sz="800" dirty="0" err="1">
                <a:latin typeface="Courier New" pitchFamily="49" charset="0"/>
              </a:rPr>
              <a:t>acatgcattc</a:t>
            </a:r>
            <a:r>
              <a:rPr lang="en-US" altLang="zh-TW" sz="800" dirty="0">
                <a:latin typeface="Courier New" pitchFamily="49" charset="0"/>
              </a:rPr>
              <a:t> </a:t>
            </a:r>
            <a:r>
              <a:rPr lang="en-US" altLang="zh-TW" sz="800" dirty="0" err="1">
                <a:latin typeface="Courier New" pitchFamily="49" charset="0"/>
              </a:rPr>
              <a:t>gtgctcagca</a:t>
            </a:r>
            <a:r>
              <a:rPr lang="en-US" altLang="zh-TW" sz="800" dirty="0">
                <a:latin typeface="Courier New" pitchFamily="49" charset="0"/>
              </a:rPr>
              <a:t> </a:t>
            </a:r>
            <a:r>
              <a:rPr lang="en-US" altLang="zh-TW" sz="800" dirty="0" err="1">
                <a:latin typeface="Courier New" pitchFamily="49" charset="0"/>
              </a:rPr>
              <a:t>gcaggaatgt</a:t>
            </a:r>
            <a:r>
              <a:rPr lang="en-US" altLang="zh-TW" sz="800" dirty="0">
                <a:latin typeface="Courier New" pitchFamily="49" charset="0"/>
              </a:rPr>
              <a:t> </a:t>
            </a:r>
            <a:r>
              <a:rPr lang="en-US" altLang="zh-TW" sz="800" dirty="0" err="1">
                <a:latin typeface="Courier New" pitchFamily="49" charset="0"/>
              </a:rPr>
              <a:t>attcttgtgg</a:t>
            </a:r>
            <a:r>
              <a:rPr lang="en-US" altLang="zh-TW" sz="800" dirty="0">
                <a:latin typeface="Courier New" pitchFamily="49" charset="0"/>
              </a:rPr>
              <a:t> 1741 </a:t>
            </a:r>
            <a:r>
              <a:rPr lang="en-US" altLang="zh-TW" sz="800" dirty="0" err="1">
                <a:latin typeface="Courier New" pitchFamily="49" charset="0"/>
              </a:rPr>
              <a:t>aacaaaagga</a:t>
            </a:r>
            <a:r>
              <a:rPr lang="en-US" altLang="zh-TW" sz="800" dirty="0">
                <a:latin typeface="Courier New" pitchFamily="49" charset="0"/>
              </a:rPr>
              <a:t> </a:t>
            </a:r>
            <a:r>
              <a:rPr lang="en-US" altLang="zh-TW" sz="800" dirty="0" err="1">
                <a:latin typeface="Courier New" pitchFamily="49" charset="0"/>
              </a:rPr>
              <a:t>tccgaaattg</a:t>
            </a:r>
            <a:r>
              <a:rPr lang="en-US" altLang="zh-TW" sz="800" dirty="0">
                <a:latin typeface="Courier New" pitchFamily="49" charset="0"/>
              </a:rPr>
              <a:t> </a:t>
            </a:r>
            <a:r>
              <a:rPr lang="en-US" altLang="zh-TW" sz="800" dirty="0" err="1">
                <a:latin typeface="Courier New" pitchFamily="49" charset="0"/>
              </a:rPr>
              <a:t>gcgtttgtat</a:t>
            </a:r>
            <a:r>
              <a:rPr lang="en-US" altLang="zh-TW" sz="800" dirty="0">
                <a:latin typeface="Courier New" pitchFamily="49" charset="0"/>
              </a:rPr>
              <a:t> </a:t>
            </a:r>
            <a:r>
              <a:rPr lang="en-US" altLang="zh-TW" sz="800" dirty="0" err="1">
                <a:latin typeface="Courier New" pitchFamily="49" charset="0"/>
              </a:rPr>
              <a:t>tccgatgaat</a:t>
            </a:r>
            <a:r>
              <a:rPr lang="en-US" altLang="zh-TW" sz="800" dirty="0">
                <a:latin typeface="Courier New" pitchFamily="49" charset="0"/>
              </a:rPr>
              <a:t> </a:t>
            </a:r>
            <a:r>
              <a:rPr lang="en-US" altLang="zh-TW" sz="800" dirty="0" err="1">
                <a:latin typeface="Courier New" pitchFamily="49" charset="0"/>
              </a:rPr>
              <a:t>gccacgtgta</a:t>
            </a:r>
            <a:r>
              <a:rPr lang="en-US" altLang="zh-TW" sz="800" dirty="0">
                <a:latin typeface="Courier New" pitchFamily="49" charset="0"/>
              </a:rPr>
              <a:t> </a:t>
            </a:r>
            <a:r>
              <a:rPr lang="en-US" altLang="zh-TW" sz="800" dirty="0" err="1">
                <a:latin typeface="Courier New" pitchFamily="49" charset="0"/>
              </a:rPr>
              <a:t>atgggatcaa</a:t>
            </a:r>
            <a:r>
              <a:rPr lang="en-US" altLang="zh-TW" sz="800" dirty="0">
                <a:latin typeface="Courier New" pitchFamily="49" charset="0"/>
              </a:rPr>
              <a:t> 1801 </a:t>
            </a:r>
            <a:r>
              <a:rPr lang="en-US" altLang="zh-TW" sz="800" dirty="0" err="1">
                <a:latin typeface="Courier New" pitchFamily="49" charset="0"/>
              </a:rPr>
              <a:t>ggagtgtcca</a:t>
            </a:r>
            <a:r>
              <a:rPr lang="en-US" altLang="zh-TW" sz="800" dirty="0">
                <a:latin typeface="Courier New" pitchFamily="49" charset="0"/>
              </a:rPr>
              <a:t> </a:t>
            </a:r>
            <a:r>
              <a:rPr lang="en-US" altLang="zh-TW" sz="800" dirty="0" err="1">
                <a:latin typeface="Courier New" pitchFamily="49" charset="0"/>
              </a:rPr>
              <a:t>ctaggagatg</a:t>
            </a:r>
            <a:r>
              <a:rPr lang="en-US" altLang="zh-TW" sz="800" dirty="0">
                <a:latin typeface="Courier New" pitchFamily="49" charset="0"/>
              </a:rPr>
              <a:t> </a:t>
            </a:r>
            <a:r>
              <a:rPr lang="en-US" altLang="zh-TW" sz="800" dirty="0" err="1">
                <a:latin typeface="Courier New" pitchFamily="49" charset="0"/>
              </a:rPr>
              <a:t>acgagtcaaa</a:t>
            </a:r>
            <a:r>
              <a:rPr lang="en-US" altLang="zh-TW" sz="800" dirty="0">
                <a:latin typeface="Courier New" pitchFamily="49" charset="0"/>
              </a:rPr>
              <a:t> </a:t>
            </a:r>
            <a:r>
              <a:rPr lang="en-US" altLang="zh-TW" sz="800" dirty="0" err="1">
                <a:latin typeface="Courier New" pitchFamily="49" charset="0"/>
              </a:rPr>
              <a:t>acattgctcc</a:t>
            </a:r>
            <a:r>
              <a:rPr lang="en-US" altLang="zh-TW" sz="800" dirty="0">
                <a:latin typeface="Courier New" pitchFamily="49" charset="0"/>
              </a:rPr>
              <a:t> </a:t>
            </a:r>
            <a:r>
              <a:rPr lang="en-US" altLang="zh-TW" sz="800" dirty="0" err="1">
                <a:latin typeface="Courier New" pitchFamily="49" charset="0"/>
              </a:rPr>
              <a:t>gaatgtgcca</a:t>
            </a:r>
            <a:r>
              <a:rPr lang="en-US" altLang="zh-TW" sz="800" dirty="0">
                <a:latin typeface="Courier New" pitchFamily="49" charset="0"/>
              </a:rPr>
              <a:t> </a:t>
            </a:r>
            <a:r>
              <a:rPr lang="en-US" altLang="zh-TW" sz="800" dirty="0" err="1">
                <a:latin typeface="Courier New" pitchFamily="49" charset="0"/>
              </a:rPr>
              <a:t>gaaagcgatg</a:t>
            </a:r>
            <a:r>
              <a:rPr lang="en-US" altLang="zh-TW" sz="800" dirty="0">
                <a:latin typeface="Courier New" pitchFamily="49" charset="0"/>
              </a:rPr>
              <a:t> 1861 </a:t>
            </a:r>
            <a:r>
              <a:rPr lang="en-US" altLang="zh-TW" sz="800" dirty="0" err="1">
                <a:latin typeface="Courier New" pitchFamily="49" charset="0"/>
              </a:rPr>
              <a:t>tgaccacaca</a:t>
            </a:r>
            <a:r>
              <a:rPr lang="en-US" altLang="zh-TW" sz="800" dirty="0">
                <a:latin typeface="Courier New" pitchFamily="49" charset="0"/>
              </a:rPr>
              <a:t> </a:t>
            </a:r>
            <a:r>
              <a:rPr lang="en-US" altLang="zh-TW" sz="800" dirty="0" err="1">
                <a:latin typeface="Courier New" pitchFamily="49" charset="0"/>
              </a:rPr>
              <a:t>tgtatgaaca</a:t>
            </a:r>
            <a:r>
              <a:rPr lang="en-US" altLang="zh-TW" sz="800" dirty="0">
                <a:latin typeface="Courier New" pitchFamily="49" charset="0"/>
              </a:rPr>
              <a:t> </a:t>
            </a:r>
            <a:r>
              <a:rPr lang="en-US" altLang="zh-TW" sz="800" dirty="0" err="1">
                <a:latin typeface="Courier New" pitchFamily="49" charset="0"/>
              </a:rPr>
              <a:t>ctccacacgg</a:t>
            </a:r>
            <a:r>
              <a:rPr lang="en-US" altLang="zh-TW" sz="800" dirty="0">
                <a:latin typeface="Courier New" pitchFamily="49" charset="0"/>
              </a:rPr>
              <a:t> </a:t>
            </a:r>
            <a:r>
              <a:rPr lang="en-US" altLang="zh-TW" sz="800" dirty="0" err="1">
                <a:latin typeface="Courier New" pitchFamily="49" charset="0"/>
              </a:rPr>
              <a:t>ggctcgctgc</a:t>
            </a:r>
            <a:r>
              <a:rPr lang="en-US" altLang="zh-TW" sz="800" dirty="0">
                <a:latin typeface="Courier New" pitchFamily="49" charset="0"/>
              </a:rPr>
              <a:t> </a:t>
            </a:r>
            <a:r>
              <a:rPr lang="en-US" altLang="zh-TW" sz="800" dirty="0" err="1">
                <a:latin typeface="Courier New" pitchFamily="49" charset="0"/>
              </a:rPr>
              <a:t>atttgtcaag</a:t>
            </a:r>
            <a:r>
              <a:rPr lang="en-US" altLang="zh-TW" sz="800" dirty="0">
                <a:latin typeface="Courier New" pitchFamily="49" charset="0"/>
              </a:rPr>
              <a:t> </a:t>
            </a:r>
            <a:r>
              <a:rPr lang="en-US" altLang="zh-TW" sz="800" dirty="0" err="1">
                <a:latin typeface="Courier New" pitchFamily="49" charset="0"/>
              </a:rPr>
              <a:t>aaggatataa</a:t>
            </a:r>
            <a:r>
              <a:rPr lang="en-US" altLang="zh-TW" sz="800" dirty="0">
                <a:latin typeface="Courier New" pitchFamily="49" charset="0"/>
              </a:rPr>
              <a:t> 1921 </a:t>
            </a:r>
            <a:r>
              <a:rPr lang="en-US" altLang="zh-TW" sz="800" dirty="0" err="1">
                <a:latin typeface="Courier New" pitchFamily="49" charset="0"/>
              </a:rPr>
              <a:t>gcttgccgat</a:t>
            </a:r>
            <a:r>
              <a:rPr lang="en-US" altLang="zh-TW" sz="800" dirty="0">
                <a:latin typeface="Courier New" pitchFamily="49" charset="0"/>
              </a:rPr>
              <a:t> </a:t>
            </a:r>
            <a:r>
              <a:rPr lang="en-US" altLang="zh-TW" sz="800" dirty="0" err="1">
                <a:latin typeface="Courier New" pitchFamily="49" charset="0"/>
              </a:rPr>
              <a:t>gacggactca</a:t>
            </a:r>
            <a:r>
              <a:rPr lang="en-US" altLang="zh-TW" sz="800" dirty="0">
                <a:latin typeface="Courier New" pitchFamily="49" charset="0"/>
              </a:rPr>
              <a:t> </a:t>
            </a:r>
            <a:r>
              <a:rPr lang="en-US" altLang="zh-TW" sz="800" dirty="0" err="1">
                <a:latin typeface="Courier New" pitchFamily="49" charset="0"/>
              </a:rPr>
              <a:t>cttgcgagga</a:t>
            </a:r>
            <a:r>
              <a:rPr lang="en-US" altLang="zh-TW" sz="800" dirty="0">
                <a:latin typeface="Courier New" pitchFamily="49" charset="0"/>
              </a:rPr>
              <a:t> </a:t>
            </a:r>
            <a:r>
              <a:rPr lang="en-US" altLang="zh-TW" sz="800" dirty="0" err="1">
                <a:latin typeface="Courier New" pitchFamily="49" charset="0"/>
              </a:rPr>
              <a:t>tgaagatgag</a:t>
            </a:r>
            <a:r>
              <a:rPr lang="en-US" altLang="zh-TW" sz="800" dirty="0">
                <a:latin typeface="Courier New" pitchFamily="49" charset="0"/>
              </a:rPr>
              <a:t> </a:t>
            </a:r>
            <a:r>
              <a:rPr lang="en-US" altLang="zh-TW" sz="800" dirty="0" err="1">
                <a:latin typeface="Courier New" pitchFamily="49" charset="0"/>
              </a:rPr>
              <a:t>tgtgcaactc</a:t>
            </a:r>
            <a:r>
              <a:rPr lang="en-US" altLang="zh-TW" sz="800" dirty="0">
                <a:latin typeface="Courier New" pitchFamily="49" charset="0"/>
              </a:rPr>
              <a:t> </a:t>
            </a:r>
            <a:r>
              <a:rPr lang="en-US" altLang="zh-TW" sz="800" dirty="0" err="1">
                <a:latin typeface="Courier New" pitchFamily="49" charset="0"/>
              </a:rPr>
              <a:t>atgggcactt</a:t>
            </a:r>
            <a:r>
              <a:rPr lang="en-US" altLang="zh-TW" sz="800" dirty="0">
                <a:latin typeface="Courier New" pitchFamily="49" charset="0"/>
              </a:rPr>
              <a:t> 1981 </a:t>
            </a:r>
            <a:r>
              <a:rPr lang="en-US" altLang="zh-TW" sz="800" dirty="0" err="1">
                <a:latin typeface="Courier New" pitchFamily="49" charset="0"/>
              </a:rPr>
              <a:t>gtgccagcat</a:t>
            </a:r>
            <a:r>
              <a:rPr lang="en-US" altLang="zh-TW" sz="800" dirty="0">
                <a:latin typeface="Courier New" pitchFamily="49" charset="0"/>
              </a:rPr>
              <a:t> </a:t>
            </a:r>
            <a:r>
              <a:rPr lang="en-US" altLang="zh-TW" sz="800" dirty="0" err="1">
                <a:latin typeface="Courier New" pitchFamily="49" charset="0"/>
              </a:rPr>
              <a:t>ttctgtgaag</a:t>
            </a:r>
            <a:r>
              <a:rPr lang="en-US" altLang="zh-TW" sz="800" dirty="0">
                <a:latin typeface="Courier New" pitchFamily="49" charset="0"/>
              </a:rPr>
              <a:t> </a:t>
            </a:r>
            <a:r>
              <a:rPr lang="en-US" altLang="zh-TW" sz="800" dirty="0" err="1">
                <a:latin typeface="Courier New" pitchFamily="49" charset="0"/>
              </a:rPr>
              <a:t>atcgtttggg</a:t>
            </a:r>
            <a:r>
              <a:rPr lang="en-US" altLang="zh-TW" sz="800" dirty="0">
                <a:latin typeface="Courier New" pitchFamily="49" charset="0"/>
              </a:rPr>
              <a:t> </a:t>
            </a:r>
            <a:r>
              <a:rPr lang="en-US" altLang="zh-TW" sz="800" dirty="0" err="1">
                <a:latin typeface="Courier New" pitchFamily="49" charset="0"/>
              </a:rPr>
              <a:t>ttcctttgca</a:t>
            </a:r>
            <a:r>
              <a:rPr lang="en-US" altLang="zh-TW" sz="800" dirty="0">
                <a:latin typeface="Courier New" pitchFamily="49" charset="0"/>
              </a:rPr>
              <a:t> </a:t>
            </a:r>
            <a:r>
              <a:rPr lang="en-US" altLang="zh-TW" sz="800" dirty="0" err="1">
                <a:latin typeface="Courier New" pitchFamily="49" charset="0"/>
              </a:rPr>
              <a:t>tgcaaatgtg</a:t>
            </a:r>
            <a:r>
              <a:rPr lang="en-US" altLang="zh-TW" sz="800" dirty="0">
                <a:latin typeface="Courier New" pitchFamily="49" charset="0"/>
              </a:rPr>
              <a:t> </a:t>
            </a:r>
            <a:r>
              <a:rPr lang="en-US" altLang="zh-TW" sz="800" dirty="0" err="1">
                <a:latin typeface="Courier New" pitchFamily="49" charset="0"/>
              </a:rPr>
              <a:t>ccaacggtta</a:t>
            </a:r>
            <a:r>
              <a:rPr lang="en-US" altLang="zh-TW" sz="800" dirty="0">
                <a:latin typeface="Courier New" pitchFamily="49" charset="0"/>
              </a:rPr>
              <a:t> 2041 </a:t>
            </a:r>
            <a:r>
              <a:rPr lang="en-US" altLang="zh-TW" sz="800" dirty="0" err="1">
                <a:latin typeface="Courier New" pitchFamily="49" charset="0"/>
              </a:rPr>
              <a:t>tgagcttgaa</a:t>
            </a:r>
            <a:r>
              <a:rPr lang="en-US" altLang="zh-TW" sz="800" dirty="0">
                <a:latin typeface="Courier New" pitchFamily="49" charset="0"/>
              </a:rPr>
              <a:t> </a:t>
            </a:r>
            <a:r>
              <a:rPr lang="en-US" altLang="zh-TW" sz="800" dirty="0" err="1">
                <a:latin typeface="Courier New" pitchFamily="49" charset="0"/>
              </a:rPr>
              <a:t>acggatgggc</a:t>
            </a:r>
            <a:r>
              <a:rPr lang="en-US" altLang="zh-TW" sz="800" dirty="0">
                <a:latin typeface="Courier New" pitchFamily="49" charset="0"/>
              </a:rPr>
              <a:t> </a:t>
            </a:r>
            <a:r>
              <a:rPr lang="en-US" altLang="zh-TW" sz="800" dirty="0" err="1">
                <a:latin typeface="Courier New" pitchFamily="49" charset="0"/>
              </a:rPr>
              <a:t>attcttgtaa</a:t>
            </a:r>
            <a:r>
              <a:rPr lang="en-US" altLang="zh-TW" sz="800" dirty="0">
                <a:latin typeface="Courier New" pitchFamily="49" charset="0"/>
              </a:rPr>
              <a:t> </a:t>
            </a:r>
            <a:r>
              <a:rPr lang="en-US" altLang="zh-TW" sz="800" dirty="0" err="1">
                <a:latin typeface="Courier New" pitchFamily="49" charset="0"/>
              </a:rPr>
              <a:t>atacgaggca</a:t>
            </a:r>
            <a:r>
              <a:rPr lang="en-US" altLang="zh-TW" sz="800" dirty="0">
                <a:latin typeface="Courier New" pitchFamily="49" charset="0"/>
              </a:rPr>
              <a:t> </a:t>
            </a:r>
            <a:r>
              <a:rPr lang="en-US" altLang="zh-TW" sz="800" dirty="0" err="1">
                <a:latin typeface="Courier New" pitchFamily="49" charset="0"/>
              </a:rPr>
              <a:t>accactacgc</a:t>
            </a:r>
            <a:r>
              <a:rPr lang="en-US" altLang="zh-TW" sz="800" dirty="0">
                <a:latin typeface="Courier New" pitchFamily="49" charset="0"/>
              </a:rPr>
              <a:t> </a:t>
            </a:r>
            <a:r>
              <a:rPr lang="en-US" altLang="zh-TW" sz="800" dirty="0" err="1">
                <a:latin typeface="Courier New" pitchFamily="49" charset="0"/>
              </a:rPr>
              <a:t>cagaaggata</a:t>
            </a:r>
            <a:r>
              <a:rPr lang="en-US" altLang="zh-TW" sz="800" dirty="0">
                <a:latin typeface="Courier New" pitchFamily="49" charset="0"/>
              </a:rPr>
              <a:t> 2101 </a:t>
            </a:r>
            <a:r>
              <a:rPr lang="en-US" altLang="zh-TW" sz="800" dirty="0" err="1">
                <a:latin typeface="Courier New" pitchFamily="49" charset="0"/>
              </a:rPr>
              <a:t>tttgttcatc</a:t>
            </a:r>
            <a:r>
              <a:rPr lang="en-US" altLang="zh-TW" sz="800" dirty="0">
                <a:latin typeface="Courier New" pitchFamily="49" charset="0"/>
              </a:rPr>
              <a:t> </a:t>
            </a:r>
            <a:r>
              <a:rPr lang="en-US" altLang="zh-TW" sz="800" dirty="0" err="1">
                <a:latin typeface="Courier New" pitchFamily="49" charset="0"/>
              </a:rPr>
              <a:t>agtcttggtg</a:t>
            </a:r>
            <a:r>
              <a:rPr lang="en-US" altLang="zh-TW" sz="800" dirty="0">
                <a:latin typeface="Courier New" pitchFamily="49" charset="0"/>
              </a:rPr>
              <a:t> </a:t>
            </a:r>
            <a:r>
              <a:rPr lang="en-US" altLang="zh-TW" sz="800" dirty="0" err="1">
                <a:latin typeface="Courier New" pitchFamily="49" charset="0"/>
              </a:rPr>
              <a:t>gagaagttcg</a:t>
            </a:r>
            <a:r>
              <a:rPr lang="en-US" altLang="zh-TW" sz="800" dirty="0">
                <a:latin typeface="Courier New" pitchFamily="49" charset="0"/>
              </a:rPr>
              <a:t> </a:t>
            </a:r>
            <a:r>
              <a:rPr lang="en-US" altLang="zh-TW" sz="800" dirty="0" err="1">
                <a:latin typeface="Courier New" pitchFamily="49" charset="0"/>
              </a:rPr>
              <a:t>acagatgcca</a:t>
            </a:r>
            <a:r>
              <a:rPr lang="en-US" altLang="zh-TW" sz="800" dirty="0">
                <a:latin typeface="Courier New" pitchFamily="49" charset="0"/>
              </a:rPr>
              <a:t> </a:t>
            </a:r>
            <a:r>
              <a:rPr lang="en-US" altLang="zh-TW" sz="800" dirty="0" err="1">
                <a:latin typeface="Courier New" pitchFamily="49" charset="0"/>
              </a:rPr>
              <a:t>ttggcagatt</a:t>
            </a:r>
            <a:r>
              <a:rPr lang="en-US" altLang="zh-TW" sz="800" dirty="0">
                <a:latin typeface="Courier New" pitchFamily="49" charset="0"/>
              </a:rPr>
              <a:t> </a:t>
            </a:r>
            <a:r>
              <a:rPr lang="en-US" altLang="zh-TW" sz="800" dirty="0" err="1">
                <a:latin typeface="Courier New" pitchFamily="49" charset="0"/>
              </a:rPr>
              <a:t>tcaccgatgg</a:t>
            </a:r>
            <a:r>
              <a:rPr lang="en-US" altLang="zh-TW" sz="800" dirty="0">
                <a:latin typeface="Courier New" pitchFamily="49" charset="0"/>
              </a:rPr>
              <a:t> 2161 </a:t>
            </a:r>
            <a:r>
              <a:rPr lang="en-US" altLang="zh-TW" sz="800" dirty="0" err="1">
                <a:latin typeface="Courier New" pitchFamily="49" charset="0"/>
              </a:rPr>
              <a:t>ttcaaattac</a:t>
            </a:r>
            <a:r>
              <a:rPr lang="en-US" altLang="zh-TW" sz="800" dirty="0">
                <a:latin typeface="Courier New" pitchFamily="49" charset="0"/>
              </a:rPr>
              <a:t> </a:t>
            </a:r>
            <a:r>
              <a:rPr lang="en-US" altLang="zh-TW" sz="800" dirty="0" err="1">
                <a:latin typeface="Courier New" pitchFamily="49" charset="0"/>
              </a:rPr>
              <a:t>tcggcgattc</a:t>
            </a:r>
            <a:r>
              <a:rPr lang="en-US" altLang="zh-TW" sz="800" dirty="0">
                <a:latin typeface="Courier New" pitchFamily="49" charset="0"/>
              </a:rPr>
              <a:t> </a:t>
            </a:r>
            <a:r>
              <a:rPr lang="en-US" altLang="zh-TW" sz="800" dirty="0" err="1">
                <a:latin typeface="Courier New" pitchFamily="49" charset="0"/>
              </a:rPr>
              <a:t>aaaagtttgc</a:t>
            </a:r>
            <a:r>
              <a:rPr lang="en-US" altLang="zh-TW" sz="800" dirty="0">
                <a:latin typeface="Courier New" pitchFamily="49" charset="0"/>
              </a:rPr>
              <a:t> </a:t>
            </a:r>
            <a:r>
              <a:rPr lang="en-US" altLang="zh-TW" sz="800" dirty="0" err="1">
                <a:latin typeface="Courier New" pitchFamily="49" charset="0"/>
              </a:rPr>
              <a:t>tggccacgga</a:t>
            </a:r>
            <a:r>
              <a:rPr lang="en-US" altLang="zh-TW" sz="800" dirty="0">
                <a:latin typeface="Courier New" pitchFamily="49" charset="0"/>
              </a:rPr>
              <a:t> </a:t>
            </a:r>
            <a:r>
              <a:rPr lang="en-US" altLang="zh-TW" sz="800" dirty="0" err="1">
                <a:latin typeface="Courier New" pitchFamily="49" charset="0"/>
              </a:rPr>
              <a:t>accatcagat</a:t>
            </a:r>
            <a:r>
              <a:rPr lang="en-US" altLang="zh-TW" sz="800" dirty="0">
                <a:latin typeface="Courier New" pitchFamily="49" charset="0"/>
              </a:rPr>
              <a:t> </a:t>
            </a:r>
            <a:r>
              <a:rPr lang="en-US" altLang="zh-TW" sz="800" dirty="0" err="1">
                <a:latin typeface="Courier New" pitchFamily="49" charset="0"/>
              </a:rPr>
              <a:t>cgatcgactt</a:t>
            </a:r>
            <a:r>
              <a:rPr lang="en-US" altLang="zh-TW" sz="800" dirty="0">
                <a:latin typeface="Courier New" pitchFamily="49" charset="0"/>
              </a:rPr>
              <a:t> 2221 </a:t>
            </a:r>
            <a:r>
              <a:rPr lang="en-US" altLang="zh-TW" sz="800" dirty="0" err="1">
                <a:latin typeface="Courier New" pitchFamily="49" charset="0"/>
              </a:rPr>
              <a:t>catgcatcgc</a:t>
            </a:r>
            <a:r>
              <a:rPr lang="en-US" altLang="zh-TW" sz="800" dirty="0">
                <a:latin typeface="Courier New" pitchFamily="49" charset="0"/>
              </a:rPr>
              <a:t> </a:t>
            </a:r>
            <a:r>
              <a:rPr lang="en-US" altLang="zh-TW" sz="800" dirty="0" err="1">
                <a:latin typeface="Courier New" pitchFamily="49" charset="0"/>
              </a:rPr>
              <a:t>aacaacaaaa</a:t>
            </a:r>
            <a:r>
              <a:rPr lang="en-US" altLang="zh-TW" sz="800" dirty="0">
                <a:latin typeface="Courier New" pitchFamily="49" charset="0"/>
              </a:rPr>
              <a:t> </a:t>
            </a:r>
            <a:r>
              <a:rPr lang="en-US" altLang="zh-TW" sz="800" dirty="0" err="1">
                <a:latin typeface="Courier New" pitchFamily="49" charset="0"/>
              </a:rPr>
              <a:t>tgttcatgtc</a:t>
            </a:r>
            <a:r>
              <a:rPr lang="en-US" altLang="zh-TW" sz="800" dirty="0">
                <a:latin typeface="Courier New" pitchFamily="49" charset="0"/>
              </a:rPr>
              <a:t> </a:t>
            </a:r>
            <a:r>
              <a:rPr lang="en-US" altLang="zh-TW" sz="800" dirty="0" err="1">
                <a:latin typeface="Courier New" pitchFamily="49" charset="0"/>
              </a:rPr>
              <a:t>aatttctgat</a:t>
            </a:r>
            <a:r>
              <a:rPr lang="en-US" altLang="zh-TW" sz="800" dirty="0">
                <a:latin typeface="Courier New" pitchFamily="49" charset="0"/>
              </a:rPr>
              <a:t> </a:t>
            </a:r>
            <a:r>
              <a:rPr lang="en-US" altLang="zh-TW" sz="800" dirty="0" err="1">
                <a:latin typeface="Courier New" pitchFamily="49" charset="0"/>
              </a:rPr>
              <a:t>gagcacggtg</a:t>
            </a:r>
            <a:r>
              <a:rPr lang="en-US" altLang="zh-TW" sz="800" dirty="0">
                <a:latin typeface="Courier New" pitchFamily="49" charset="0"/>
              </a:rPr>
              <a:t> </a:t>
            </a:r>
            <a:r>
              <a:rPr lang="en-US" altLang="zh-TW" sz="800" dirty="0" err="1">
                <a:latin typeface="Courier New" pitchFamily="49" charset="0"/>
              </a:rPr>
              <a:t>atccaactgg</a:t>
            </a:r>
            <a:r>
              <a:rPr lang="en-US" altLang="zh-TW" sz="800" dirty="0">
                <a:latin typeface="Courier New" pitchFamily="49" charset="0"/>
              </a:rPr>
              <a:t> 2281 </a:t>
            </a:r>
            <a:r>
              <a:rPr lang="en-US" altLang="zh-TW" sz="800" dirty="0" err="1">
                <a:latin typeface="Courier New" pitchFamily="49" charset="0"/>
              </a:rPr>
              <a:t>cgaattgtca</a:t>
            </a:r>
            <a:r>
              <a:rPr lang="en-US" altLang="zh-TW" sz="800" dirty="0">
                <a:latin typeface="Courier New" pitchFamily="49" charset="0"/>
              </a:rPr>
              <a:t> </a:t>
            </a:r>
            <a:r>
              <a:rPr lang="en-US" altLang="zh-TW" sz="800" dirty="0" err="1">
                <a:latin typeface="Courier New" pitchFamily="49" charset="0"/>
              </a:rPr>
              <a:t>gtgtccgaca</a:t>
            </a:r>
            <a:r>
              <a:rPr lang="en-US" altLang="zh-TW" sz="800" dirty="0">
                <a:latin typeface="Courier New" pitchFamily="49" charset="0"/>
              </a:rPr>
              <a:t> </a:t>
            </a:r>
            <a:r>
              <a:rPr lang="en-US" altLang="zh-TW" sz="800" dirty="0" err="1">
                <a:latin typeface="Courier New" pitchFamily="49" charset="0"/>
              </a:rPr>
              <a:t>atggattgat</a:t>
            </a:r>
            <a:r>
              <a:rPr lang="en-US" altLang="zh-TW" sz="800" dirty="0">
                <a:latin typeface="Courier New" pitchFamily="49" charset="0"/>
              </a:rPr>
              <a:t> </a:t>
            </a:r>
            <a:r>
              <a:rPr lang="en-US" altLang="zh-TW" sz="800" dirty="0" err="1">
                <a:latin typeface="Courier New" pitchFamily="49" charset="0"/>
              </a:rPr>
              <a:t>gagagttctt</a:t>
            </a:r>
            <a:r>
              <a:rPr lang="en-US" altLang="zh-TW" sz="800" dirty="0">
                <a:latin typeface="Courier New" pitchFamily="49" charset="0"/>
              </a:rPr>
              <a:t> </a:t>
            </a:r>
            <a:r>
              <a:rPr lang="en-US" altLang="zh-TW" sz="800" dirty="0" err="1">
                <a:latin typeface="Courier New" pitchFamily="49" charset="0"/>
              </a:rPr>
              <a:t>cgagaaaatg</a:t>
            </a:r>
            <a:r>
              <a:rPr lang="en-US" altLang="zh-TW" sz="800" dirty="0">
                <a:latin typeface="Courier New" pitchFamily="49" charset="0"/>
              </a:rPr>
              <a:t> </a:t>
            </a:r>
            <a:r>
              <a:rPr lang="en-US" altLang="zh-TW" sz="800" dirty="0" err="1">
                <a:latin typeface="Courier New" pitchFamily="49" charset="0"/>
              </a:rPr>
              <a:t>tcattggagt</a:t>
            </a:r>
            <a:r>
              <a:rPr lang="en-US" altLang="zh-TW" sz="800" dirty="0">
                <a:latin typeface="Courier New" pitchFamily="49" charset="0"/>
              </a:rPr>
              <a:t> 2341 </a:t>
            </a:r>
            <a:r>
              <a:rPr lang="en-US" altLang="zh-TW" sz="800" dirty="0" err="1">
                <a:latin typeface="Courier New" pitchFamily="49" charset="0"/>
              </a:rPr>
              <a:t>gagcaacgtg</a:t>
            </a:r>
            <a:r>
              <a:rPr lang="en-US" altLang="zh-TW" sz="800" dirty="0">
                <a:latin typeface="Courier New" pitchFamily="49" charset="0"/>
              </a:rPr>
              <a:t> </a:t>
            </a:r>
            <a:r>
              <a:rPr lang="en-US" altLang="zh-TW" sz="800" dirty="0" err="1">
                <a:latin typeface="Courier New" pitchFamily="49" charset="0"/>
              </a:rPr>
              <a:t>gcagtcgact</a:t>
            </a:r>
            <a:r>
              <a:rPr lang="en-US" altLang="zh-TW" sz="800" dirty="0">
                <a:latin typeface="Courier New" pitchFamily="49" charset="0"/>
              </a:rPr>
              <a:t> </a:t>
            </a:r>
            <a:r>
              <a:rPr lang="en-US" altLang="zh-TW" sz="800" dirty="0" err="1">
                <a:latin typeface="Courier New" pitchFamily="49" charset="0"/>
              </a:rPr>
              <a:t>ggattggtgg</a:t>
            </a:r>
            <a:r>
              <a:rPr lang="en-US" altLang="zh-TW" sz="800" dirty="0">
                <a:latin typeface="Courier New" pitchFamily="49" charset="0"/>
              </a:rPr>
              <a:t> </a:t>
            </a:r>
            <a:r>
              <a:rPr lang="en-US" altLang="zh-TW" sz="800" dirty="0" err="1">
                <a:latin typeface="Courier New" pitchFamily="49" charset="0"/>
              </a:rPr>
              <a:t>aaacgttttc</a:t>
            </a:r>
            <a:r>
              <a:rPr lang="en-US" altLang="zh-TW" sz="800" dirty="0">
                <a:latin typeface="Courier New" pitchFamily="49" charset="0"/>
              </a:rPr>
              <a:t> </a:t>
            </a:r>
            <a:r>
              <a:rPr lang="en-US" altLang="zh-TW" sz="800" dirty="0" err="1">
                <a:latin typeface="Courier New" pitchFamily="49" charset="0"/>
              </a:rPr>
              <a:t>ttcacacaaa</a:t>
            </a:r>
            <a:r>
              <a:rPr lang="en-US" altLang="zh-TW" sz="800" dirty="0">
                <a:latin typeface="Courier New" pitchFamily="49" charset="0"/>
              </a:rPr>
              <a:t> </a:t>
            </a:r>
            <a:r>
              <a:rPr lang="en-US" altLang="zh-TW" sz="800" dirty="0" err="1">
                <a:latin typeface="Courier New" pitchFamily="49" charset="0"/>
              </a:rPr>
              <a:t>aatgtatgtt</a:t>
            </a:r>
            <a:r>
              <a:rPr lang="en-US" altLang="zh-TW" sz="800" dirty="0">
                <a:latin typeface="Courier New" pitchFamily="49" charset="0"/>
              </a:rPr>
              <a:t> 2401 </a:t>
            </a:r>
            <a:r>
              <a:rPr lang="en-US" altLang="zh-TW" sz="800" dirty="0" err="1">
                <a:latin typeface="Courier New" pitchFamily="49" charset="0"/>
              </a:rPr>
              <a:t>tatctaatgt</a:t>
            </a:r>
            <a:r>
              <a:rPr lang="en-US" altLang="zh-TW" sz="800" dirty="0">
                <a:latin typeface="Courier New" pitchFamily="49" charset="0"/>
              </a:rPr>
              <a:t> </a:t>
            </a:r>
            <a:r>
              <a:rPr lang="en-US" altLang="zh-TW" sz="800" dirty="0" err="1">
                <a:latin typeface="Courier New" pitchFamily="49" charset="0"/>
              </a:rPr>
              <a:t>ttaaattttt</a:t>
            </a:r>
            <a:r>
              <a:rPr lang="en-US" altLang="zh-TW" sz="800" dirty="0">
                <a:latin typeface="Courier New" pitchFamily="49" charset="0"/>
              </a:rPr>
              <a:t> </a:t>
            </a:r>
            <a:r>
              <a:rPr lang="en-US" altLang="zh-TW" sz="800" dirty="0" err="1">
                <a:latin typeface="Courier New" pitchFamily="49" charset="0"/>
              </a:rPr>
              <a:t>catttgtgat</a:t>
            </a:r>
            <a:r>
              <a:rPr lang="en-US" altLang="zh-TW" sz="800" dirty="0">
                <a:latin typeface="Courier New" pitchFamily="49" charset="0"/>
              </a:rPr>
              <a:t> </a:t>
            </a:r>
            <a:r>
              <a:rPr lang="en-US" altLang="zh-TW" sz="800" dirty="0" err="1">
                <a:latin typeface="Courier New" pitchFamily="49" charset="0"/>
              </a:rPr>
              <a:t>tcttacagct</a:t>
            </a:r>
            <a:r>
              <a:rPr lang="en-US" altLang="zh-TW" sz="800" dirty="0">
                <a:latin typeface="Courier New" pitchFamily="49" charset="0"/>
              </a:rPr>
              <a:t> </a:t>
            </a:r>
            <a:r>
              <a:rPr lang="en-US" altLang="zh-TW" sz="800" dirty="0" err="1">
                <a:latin typeface="Courier New" pitchFamily="49" charset="0"/>
              </a:rPr>
              <a:t>ccatctccaa</a:t>
            </a:r>
            <a:r>
              <a:rPr lang="en-US" altLang="zh-TW" sz="800" dirty="0">
                <a:latin typeface="Courier New" pitchFamily="49" charset="0"/>
              </a:rPr>
              <a:t> </a:t>
            </a:r>
            <a:r>
              <a:rPr lang="en-US" altLang="zh-TW" sz="800" dirty="0" err="1">
                <a:latin typeface="Courier New" pitchFamily="49" charset="0"/>
              </a:rPr>
              <a:t>gcgctgggat</a:t>
            </a:r>
            <a:r>
              <a:rPr lang="en-US" altLang="zh-TW" sz="800" dirty="0">
                <a:latin typeface="Courier New" pitchFamily="49" charset="0"/>
              </a:rPr>
              <a:t> 2461 </a:t>
            </a:r>
            <a:r>
              <a:rPr lang="en-US" altLang="zh-TW" sz="800" dirty="0" err="1">
                <a:latin typeface="Courier New" pitchFamily="49" charset="0"/>
              </a:rPr>
              <a:t>ttccatctgc</a:t>
            </a:r>
            <a:r>
              <a:rPr lang="en-US" altLang="zh-TW" sz="800" dirty="0">
                <a:latin typeface="Courier New" pitchFamily="49" charset="0"/>
              </a:rPr>
              <a:t> </a:t>
            </a:r>
            <a:r>
              <a:rPr lang="en-US" altLang="zh-TW" sz="800" dirty="0" err="1">
                <a:latin typeface="Courier New" pitchFamily="49" charset="0"/>
              </a:rPr>
              <a:t>acaatgagcg</a:t>
            </a:r>
            <a:r>
              <a:rPr lang="en-US" altLang="zh-TW" sz="800" dirty="0">
                <a:latin typeface="Courier New" pitchFamily="49" charset="0"/>
              </a:rPr>
              <a:t> </a:t>
            </a:r>
            <a:r>
              <a:rPr lang="en-US" altLang="zh-TW" sz="800" dirty="0" err="1">
                <a:latin typeface="Courier New" pitchFamily="49" charset="0"/>
              </a:rPr>
              <a:t>gaatgttctg</a:t>
            </a:r>
            <a:r>
              <a:rPr lang="en-US" altLang="zh-TW" sz="800" dirty="0">
                <a:latin typeface="Courier New" pitchFamily="49" charset="0"/>
              </a:rPr>
              <a:t> </a:t>
            </a:r>
            <a:r>
              <a:rPr lang="en-US" altLang="zh-TW" sz="800" dirty="0" err="1">
                <a:latin typeface="Courier New" pitchFamily="49" charset="0"/>
              </a:rPr>
              <a:t>tcgccgagtt</a:t>
            </a:r>
            <a:r>
              <a:rPr lang="en-US" altLang="zh-TW" sz="800" dirty="0">
                <a:latin typeface="Courier New" pitchFamily="49" charset="0"/>
              </a:rPr>
              <a:t> </a:t>
            </a:r>
            <a:r>
              <a:rPr lang="en-US" altLang="zh-TW" sz="800" dirty="0" err="1">
                <a:latin typeface="Courier New" pitchFamily="49" charset="0"/>
              </a:rPr>
              <a:t>atcgaaggca</a:t>
            </a:r>
            <a:r>
              <a:rPr lang="en-US" altLang="zh-TW" sz="800" dirty="0">
                <a:latin typeface="Courier New" pitchFamily="49" charset="0"/>
              </a:rPr>
              <a:t> </a:t>
            </a:r>
            <a:r>
              <a:rPr lang="en-US" altLang="zh-TW" sz="800" dirty="0" err="1">
                <a:latin typeface="Courier New" pitchFamily="49" charset="0"/>
              </a:rPr>
              <a:t>aagaacaagg</a:t>
            </a:r>
            <a:r>
              <a:rPr lang="en-US" altLang="zh-TW" sz="800" dirty="0">
                <a:latin typeface="Courier New" pitchFamily="49" charset="0"/>
              </a:rPr>
              <a:t> 2521 </a:t>
            </a:r>
            <a:r>
              <a:rPr lang="en-US" altLang="zh-TW" sz="800" dirty="0" err="1">
                <a:latin typeface="Courier New" pitchFamily="49" charset="0"/>
              </a:rPr>
              <a:t>acaatcctat</a:t>
            </a:r>
            <a:r>
              <a:rPr lang="en-US" altLang="zh-TW" sz="800" dirty="0">
                <a:latin typeface="Courier New" pitchFamily="49" charset="0"/>
              </a:rPr>
              <a:t> </a:t>
            </a:r>
            <a:r>
              <a:rPr lang="en-US" altLang="zh-TW" sz="800" dirty="0" err="1">
                <a:latin typeface="Courier New" pitchFamily="49" charset="0"/>
              </a:rPr>
              <a:t>cgtggtcttg</a:t>
            </a:r>
            <a:r>
              <a:rPr lang="en-US" altLang="zh-TW" sz="800" dirty="0">
                <a:latin typeface="Courier New" pitchFamily="49" charset="0"/>
              </a:rPr>
              <a:t> </a:t>
            </a:r>
            <a:r>
              <a:rPr lang="en-US" altLang="zh-TW" sz="800" dirty="0" err="1">
                <a:latin typeface="Courier New" pitchFamily="49" charset="0"/>
              </a:rPr>
              <a:t>ttgttcaccc</a:t>
            </a:r>
            <a:r>
              <a:rPr lang="en-US" altLang="zh-TW" sz="800" dirty="0">
                <a:latin typeface="Courier New" pitchFamily="49" charset="0"/>
              </a:rPr>
              <a:t> </a:t>
            </a:r>
            <a:r>
              <a:rPr lang="en-US" altLang="zh-TW" sz="800" dirty="0" err="1">
                <a:latin typeface="Courier New" pitchFamily="49" charset="0"/>
              </a:rPr>
              <a:t>gatgcgcggt</a:t>
            </a:r>
            <a:r>
              <a:rPr lang="en-US" altLang="zh-TW" sz="800" dirty="0">
                <a:latin typeface="Courier New" pitchFamily="49" charset="0"/>
              </a:rPr>
              <a:t> </a:t>
            </a:r>
            <a:r>
              <a:rPr lang="en-US" altLang="zh-TW" sz="800" dirty="0" err="1">
                <a:latin typeface="Courier New" pitchFamily="49" charset="0"/>
              </a:rPr>
              <a:t>ctcatcatct</a:t>
            </a:r>
            <a:r>
              <a:rPr lang="en-US" altLang="zh-TW" sz="800" dirty="0">
                <a:latin typeface="Courier New" pitchFamily="49" charset="0"/>
              </a:rPr>
              <a:t> </a:t>
            </a:r>
            <a:r>
              <a:rPr lang="en-US" altLang="zh-TW" sz="800" dirty="0" err="1">
                <a:latin typeface="Courier New" pitchFamily="49" charset="0"/>
              </a:rPr>
              <a:t>ggatcgattc</a:t>
            </a:r>
            <a:r>
              <a:rPr lang="en-US" altLang="zh-TW" sz="800" dirty="0">
                <a:latin typeface="Courier New" pitchFamily="49" charset="0"/>
              </a:rPr>
              <a:t> 2581 </a:t>
            </a:r>
            <a:r>
              <a:rPr lang="en-US" altLang="zh-TW" sz="800" dirty="0" err="1">
                <a:latin typeface="Courier New" pitchFamily="49" charset="0"/>
              </a:rPr>
              <a:t>ttatcagaaa</a:t>
            </a:r>
            <a:r>
              <a:rPr lang="en-US" altLang="zh-TW" sz="800" dirty="0">
                <a:latin typeface="Courier New" pitchFamily="49" charset="0"/>
              </a:rPr>
              <a:t> </a:t>
            </a:r>
            <a:r>
              <a:rPr lang="en-US" altLang="zh-TW" sz="800" dirty="0" err="1">
                <a:latin typeface="Courier New" pitchFamily="49" charset="0"/>
              </a:rPr>
              <a:t>tatcatcgca</a:t>
            </a:r>
            <a:r>
              <a:rPr lang="en-US" altLang="zh-TW" sz="800" dirty="0">
                <a:latin typeface="Courier New" pitchFamily="49" charset="0"/>
              </a:rPr>
              <a:t> </a:t>
            </a:r>
            <a:r>
              <a:rPr lang="en-US" altLang="zh-TW" sz="800" dirty="0" err="1">
                <a:latin typeface="Courier New" pitchFamily="49" charset="0"/>
              </a:rPr>
              <a:t>tcatgatggc</a:t>
            </a:r>
            <a:r>
              <a:rPr lang="en-US" altLang="zh-TW" sz="800" dirty="0">
                <a:latin typeface="Courier New" pitchFamily="49" charset="0"/>
              </a:rPr>
              <a:t> </a:t>
            </a:r>
            <a:r>
              <a:rPr lang="en-US" altLang="zh-TW" sz="800" dirty="0" err="1">
                <a:latin typeface="Courier New" pitchFamily="49" charset="0"/>
              </a:rPr>
              <a:t>taatatggat</a:t>
            </a:r>
            <a:r>
              <a:rPr lang="en-US" altLang="zh-TW" sz="800" dirty="0">
                <a:latin typeface="Courier New" pitchFamily="49" charset="0"/>
              </a:rPr>
              <a:t> </a:t>
            </a:r>
            <a:r>
              <a:rPr lang="en-US" altLang="zh-TW" sz="800" dirty="0" err="1">
                <a:latin typeface="Courier New" pitchFamily="49" charset="0"/>
              </a:rPr>
              <a:t>gggtctcagg</a:t>
            </a:r>
            <a:r>
              <a:rPr lang="en-US" altLang="zh-TW" sz="800" dirty="0">
                <a:latin typeface="Courier New" pitchFamily="49" charset="0"/>
              </a:rPr>
              <a:t> </a:t>
            </a:r>
            <a:r>
              <a:rPr lang="en-US" altLang="zh-TW" sz="800" dirty="0" err="1">
                <a:latin typeface="Courier New" pitchFamily="49" charset="0"/>
              </a:rPr>
              <a:t>tgagtcgatc</a:t>
            </a:r>
            <a:r>
              <a:rPr lang="en-US" altLang="zh-TW" sz="800" dirty="0">
                <a:latin typeface="Courier New" pitchFamily="49" charset="0"/>
              </a:rPr>
              <a:t> 2641 </a:t>
            </a:r>
            <a:r>
              <a:rPr lang="en-US" altLang="zh-TW" sz="800" dirty="0" err="1">
                <a:latin typeface="Courier New" pitchFamily="49" charset="0"/>
              </a:rPr>
              <a:t>gagtcgatct</a:t>
            </a:r>
            <a:r>
              <a:rPr lang="en-US" altLang="zh-TW" sz="800" dirty="0">
                <a:latin typeface="Courier New" pitchFamily="49" charset="0"/>
              </a:rPr>
              <a:t> </a:t>
            </a:r>
            <a:r>
              <a:rPr lang="en-US" altLang="zh-TW" sz="800" dirty="0" err="1">
                <a:latin typeface="Courier New" pitchFamily="49" charset="0"/>
              </a:rPr>
              <a:t>gatttagttc</a:t>
            </a:r>
            <a:r>
              <a:rPr lang="en-US" altLang="zh-TW" sz="800" dirty="0">
                <a:latin typeface="Courier New" pitchFamily="49" charset="0"/>
              </a:rPr>
              <a:t> </a:t>
            </a:r>
            <a:r>
              <a:rPr lang="en-US" altLang="zh-TW" sz="800" dirty="0" err="1">
                <a:latin typeface="Courier New" pitchFamily="49" charset="0"/>
              </a:rPr>
              <a:t>atttctaaat</a:t>
            </a:r>
            <a:r>
              <a:rPr lang="en-US" altLang="zh-TW" sz="800" dirty="0">
                <a:latin typeface="Courier New" pitchFamily="49" charset="0"/>
              </a:rPr>
              <a:t> </a:t>
            </a:r>
            <a:r>
              <a:rPr lang="en-US" altLang="zh-TW" sz="800" dirty="0" err="1">
                <a:latin typeface="Courier New" pitchFamily="49" charset="0"/>
              </a:rPr>
              <a:t>aaatttcagg</a:t>
            </a:r>
            <a:r>
              <a:rPr lang="en-US" altLang="zh-TW" sz="800" dirty="0">
                <a:latin typeface="Courier New" pitchFamily="49" charset="0"/>
              </a:rPr>
              <a:t> </a:t>
            </a:r>
            <a:r>
              <a:rPr lang="en-US" altLang="zh-TW" sz="800" dirty="0" err="1">
                <a:latin typeface="Courier New" pitchFamily="49" charset="0"/>
              </a:rPr>
              <a:t>tcagaatcct</a:t>
            </a:r>
            <a:r>
              <a:rPr lang="en-US" altLang="zh-TW" sz="800" dirty="0">
                <a:latin typeface="Courier New" pitchFamily="49" charset="0"/>
              </a:rPr>
              <a:t> </a:t>
            </a:r>
            <a:r>
              <a:rPr lang="en-US" altLang="zh-TW" sz="800" dirty="0" err="1">
                <a:latin typeface="Courier New" pitchFamily="49" charset="0"/>
              </a:rPr>
              <a:t>tctcgacaac</a:t>
            </a:r>
            <a:r>
              <a:rPr lang="en-US" altLang="zh-TW" sz="800" dirty="0">
                <a:latin typeface="Courier New" pitchFamily="49" charset="0"/>
              </a:rPr>
              <a:t> 2701 </a:t>
            </a:r>
            <a:r>
              <a:rPr lang="en-US" altLang="zh-TW" sz="800" dirty="0" err="1">
                <a:latin typeface="Courier New" pitchFamily="49" charset="0"/>
              </a:rPr>
              <a:t>aagttggaag</a:t>
            </a:r>
            <a:r>
              <a:rPr lang="en-US" altLang="zh-TW" sz="800" dirty="0">
                <a:latin typeface="Courier New" pitchFamily="49" charset="0"/>
              </a:rPr>
              <a:t> </a:t>
            </a:r>
            <a:r>
              <a:rPr lang="en-US" altLang="zh-TW" sz="800" dirty="0" err="1">
                <a:latin typeface="Courier New" pitchFamily="49" charset="0"/>
              </a:rPr>
              <a:t>ttccatcagc</a:t>
            </a:r>
            <a:r>
              <a:rPr lang="en-US" altLang="zh-TW" sz="800" dirty="0">
                <a:latin typeface="Courier New" pitchFamily="49" charset="0"/>
              </a:rPr>
              <a:t> </a:t>
            </a:r>
            <a:r>
              <a:rPr lang="en-US" altLang="zh-TW" sz="800" dirty="0" err="1">
                <a:latin typeface="Courier New" pitchFamily="49" charset="0"/>
              </a:rPr>
              <a:t>tcttgccatc</a:t>
            </a:r>
            <a:r>
              <a:rPr lang="en-US" altLang="zh-TW" sz="800" dirty="0">
                <a:latin typeface="Courier New" pitchFamily="49" charset="0"/>
              </a:rPr>
              <a:t> </a:t>
            </a:r>
            <a:r>
              <a:rPr lang="en-US" altLang="zh-TW" sz="800" dirty="0" err="1">
                <a:latin typeface="Courier New" pitchFamily="49" charset="0"/>
              </a:rPr>
              <a:t>gactacatcc</a:t>
            </a:r>
            <a:r>
              <a:rPr lang="en-US" altLang="zh-TW" sz="800" dirty="0">
                <a:latin typeface="Courier New" pitchFamily="49" charset="0"/>
              </a:rPr>
              <a:t> </a:t>
            </a:r>
            <a:r>
              <a:rPr lang="en-US" altLang="zh-TW" sz="800" dirty="0" err="1">
                <a:latin typeface="Courier New" pitchFamily="49" charset="0"/>
              </a:rPr>
              <a:t>gccacgatgt</a:t>
            </a:r>
            <a:r>
              <a:rPr lang="en-US" altLang="zh-TW" sz="800" dirty="0">
                <a:latin typeface="Courier New" pitchFamily="49" charset="0"/>
              </a:rPr>
              <a:t> </a:t>
            </a:r>
            <a:r>
              <a:rPr lang="en-US" altLang="zh-TW" sz="800" dirty="0" err="1">
                <a:latin typeface="Courier New" pitchFamily="49" charset="0"/>
              </a:rPr>
              <a:t>ctattttgga</a:t>
            </a:r>
            <a:r>
              <a:rPr lang="en-US" altLang="zh-TW" sz="800" dirty="0">
                <a:latin typeface="Courier New" pitchFamily="49" charset="0"/>
              </a:rPr>
              <a:t> 2761 </a:t>
            </a:r>
            <a:r>
              <a:rPr lang="en-US" altLang="zh-TW" sz="800" dirty="0" err="1">
                <a:latin typeface="Courier New" pitchFamily="49" charset="0"/>
              </a:rPr>
              <a:t>gatgttgaac</a:t>
            </a:r>
            <a:r>
              <a:rPr lang="en-US" altLang="zh-TW" sz="800" dirty="0">
                <a:latin typeface="Courier New" pitchFamily="49" charset="0"/>
              </a:rPr>
              <a:t> </a:t>
            </a:r>
            <a:r>
              <a:rPr lang="en-US" altLang="zh-TW" sz="800" dirty="0" err="1">
                <a:latin typeface="Courier New" pitchFamily="49" charset="0"/>
              </a:rPr>
              <a:t>gtcagttgat</a:t>
            </a:r>
            <a:r>
              <a:rPr lang="en-US" altLang="zh-TW" sz="800" dirty="0">
                <a:latin typeface="Courier New" pitchFamily="49" charset="0"/>
              </a:rPr>
              <a:t> </a:t>
            </a:r>
            <a:r>
              <a:rPr lang="en-US" altLang="zh-TW" sz="800" dirty="0" err="1">
                <a:latin typeface="Courier New" pitchFamily="49" charset="0"/>
              </a:rPr>
              <a:t>cgaaagagtc</a:t>
            </a:r>
            <a:r>
              <a:rPr lang="en-US" altLang="zh-TW" sz="800" dirty="0">
                <a:latin typeface="Courier New" pitchFamily="49" charset="0"/>
              </a:rPr>
              <a:t> </a:t>
            </a:r>
            <a:r>
              <a:rPr lang="en-US" altLang="zh-TW" sz="800" dirty="0" err="1">
                <a:latin typeface="Courier New" pitchFamily="49" charset="0"/>
              </a:rPr>
              <a:t>aatatcgaca</a:t>
            </a:r>
            <a:r>
              <a:rPr lang="en-US" altLang="zh-TW" sz="800" dirty="0">
                <a:latin typeface="Courier New" pitchFamily="49" charset="0"/>
              </a:rPr>
              <a:t> </a:t>
            </a:r>
            <a:r>
              <a:rPr lang="en-US" altLang="zh-TW" sz="800" dirty="0" err="1">
                <a:latin typeface="Courier New" pitchFamily="49" charset="0"/>
              </a:rPr>
              <a:t>cgaaagagcg</a:t>
            </a:r>
            <a:r>
              <a:rPr lang="en-US" altLang="zh-TW" sz="800" dirty="0">
                <a:latin typeface="Courier New" pitchFamily="49" charset="0"/>
              </a:rPr>
              <a:t> </a:t>
            </a:r>
            <a:r>
              <a:rPr lang="en-US" altLang="zh-TW" sz="800" dirty="0" err="1">
                <a:latin typeface="Courier New" pitchFamily="49" charset="0"/>
              </a:rPr>
              <a:t>ccgcgtagtg</a:t>
            </a:r>
            <a:r>
              <a:rPr lang="en-US" altLang="zh-TW" sz="800" dirty="0">
                <a:latin typeface="Courier New" pitchFamily="49" charset="0"/>
              </a:rPr>
              <a:t> 2821 </a:t>
            </a:r>
            <a:r>
              <a:rPr lang="en-US" altLang="zh-TW" sz="800" dirty="0" err="1">
                <a:latin typeface="Courier New" pitchFamily="49" charset="0"/>
              </a:rPr>
              <a:t>atttcgaacg</a:t>
            </a:r>
            <a:r>
              <a:rPr lang="en-US" altLang="zh-TW" sz="800" dirty="0">
                <a:latin typeface="Courier New" pitchFamily="49" charset="0"/>
              </a:rPr>
              <a:t> </a:t>
            </a:r>
            <a:r>
              <a:rPr lang="en-US" altLang="zh-TW" sz="800" dirty="0" err="1">
                <a:latin typeface="Courier New" pitchFamily="49" charset="0"/>
              </a:rPr>
              <a:t>gagttcatca</a:t>
            </a:r>
            <a:r>
              <a:rPr lang="en-US" altLang="zh-TW" sz="800" dirty="0">
                <a:latin typeface="Courier New" pitchFamily="49" charset="0"/>
              </a:rPr>
              <a:t> </a:t>
            </a:r>
            <a:r>
              <a:rPr lang="en-US" altLang="zh-TW" sz="800" dirty="0" err="1">
                <a:latin typeface="Courier New" pitchFamily="49" charset="0"/>
              </a:rPr>
              <a:t>tccgtatgac</a:t>
            </a:r>
            <a:r>
              <a:rPr lang="en-US" altLang="zh-TW" sz="800" dirty="0">
                <a:latin typeface="Courier New" pitchFamily="49" charset="0"/>
              </a:rPr>
              <a:t> </a:t>
            </a:r>
            <a:r>
              <a:rPr lang="en-US" altLang="zh-TW" sz="800" dirty="0" err="1">
                <a:latin typeface="Courier New" pitchFamily="49" charset="0"/>
              </a:rPr>
              <a:t>atggcttact</a:t>
            </a:r>
            <a:r>
              <a:rPr lang="en-US" altLang="zh-TW" sz="800" dirty="0">
                <a:latin typeface="Courier New" pitchFamily="49" charset="0"/>
              </a:rPr>
              <a:t> </a:t>
            </a:r>
            <a:r>
              <a:rPr lang="en-US" altLang="zh-TW" sz="800" dirty="0" err="1">
                <a:latin typeface="Courier New" pitchFamily="49" charset="0"/>
              </a:rPr>
              <a:t>tcaatggttt</a:t>
            </a:r>
            <a:r>
              <a:rPr lang="en-US" altLang="zh-TW" sz="800" dirty="0">
                <a:latin typeface="Courier New" pitchFamily="49" charset="0"/>
              </a:rPr>
              <a:t> </a:t>
            </a:r>
            <a:r>
              <a:rPr lang="en-US" altLang="zh-TW" sz="800" dirty="0" err="1">
                <a:latin typeface="Courier New" pitchFamily="49" charset="0"/>
              </a:rPr>
              <a:t>cctatactgg</a:t>
            </a:r>
            <a:r>
              <a:rPr lang="en-US" altLang="zh-TW" sz="800" dirty="0">
                <a:latin typeface="Courier New" pitchFamily="49" charset="0"/>
              </a:rPr>
              <a:t> 2881 </a:t>
            </a:r>
            <a:r>
              <a:rPr lang="en-US" altLang="zh-TW" sz="800" dirty="0" err="1">
                <a:latin typeface="Courier New" pitchFamily="49" charset="0"/>
              </a:rPr>
              <a:t>gcagattggt</a:t>
            </a:r>
            <a:r>
              <a:rPr lang="en-US" altLang="zh-TW" sz="800" dirty="0">
                <a:latin typeface="Courier New" pitchFamily="49" charset="0"/>
              </a:rPr>
              <a:t> </a:t>
            </a:r>
            <a:r>
              <a:rPr lang="en-US" altLang="zh-TW" sz="800" dirty="0" err="1">
                <a:latin typeface="Courier New" pitchFamily="49" charset="0"/>
              </a:rPr>
              <a:t>aagacatctt</a:t>
            </a:r>
            <a:r>
              <a:rPr lang="en-US" altLang="zh-TW" sz="800" dirty="0">
                <a:latin typeface="Courier New" pitchFamily="49" charset="0"/>
              </a:rPr>
              <a:t> </a:t>
            </a:r>
            <a:r>
              <a:rPr lang="en-US" altLang="zh-TW" sz="800" dirty="0" err="1">
                <a:latin typeface="Courier New" pitchFamily="49" charset="0"/>
              </a:rPr>
              <a:t>atctaattta</a:t>
            </a:r>
            <a:r>
              <a:rPr lang="en-US" altLang="zh-TW" sz="800" dirty="0">
                <a:latin typeface="Courier New" pitchFamily="49" charset="0"/>
              </a:rPr>
              <a:t> </a:t>
            </a:r>
            <a:r>
              <a:rPr lang="en-US" altLang="zh-TW" sz="800" dirty="0" err="1">
                <a:latin typeface="Courier New" pitchFamily="49" charset="0"/>
              </a:rPr>
              <a:t>tattttcaaa</a:t>
            </a:r>
            <a:r>
              <a:rPr lang="en-US" altLang="zh-TW" sz="800" dirty="0">
                <a:latin typeface="Courier New" pitchFamily="49" charset="0"/>
              </a:rPr>
              <a:t> </a:t>
            </a:r>
            <a:r>
              <a:rPr lang="en-US" altLang="zh-TW" sz="800" dirty="0" err="1">
                <a:latin typeface="Courier New" pitchFamily="49" charset="0"/>
              </a:rPr>
              <a:t>tttatttttc</a:t>
            </a:r>
            <a:r>
              <a:rPr lang="en-US" altLang="zh-TW" sz="800" dirty="0">
                <a:latin typeface="Courier New" pitchFamily="49" charset="0"/>
              </a:rPr>
              <a:t> </a:t>
            </a:r>
            <a:r>
              <a:rPr lang="en-US" altLang="zh-TW" sz="800" dirty="0" err="1">
                <a:latin typeface="Courier New" pitchFamily="49" charset="0"/>
              </a:rPr>
              <a:t>aggggaagcg</a:t>
            </a:r>
            <a:r>
              <a:rPr lang="en-US" altLang="zh-TW" sz="800" dirty="0">
                <a:latin typeface="Courier New" pitchFamily="49" charset="0"/>
              </a:rPr>
              <a:t> 2941 </a:t>
            </a:r>
            <a:r>
              <a:rPr lang="en-US" altLang="zh-TW" sz="800" dirty="0" err="1">
                <a:latin typeface="Courier New" pitchFamily="49" charset="0"/>
              </a:rPr>
              <a:t>agtcattaaa</a:t>
            </a:r>
            <a:r>
              <a:rPr lang="en-US" altLang="zh-TW" sz="800" dirty="0">
                <a:latin typeface="Courier New" pitchFamily="49" charset="0"/>
              </a:rPr>
              <a:t> </a:t>
            </a:r>
            <a:r>
              <a:rPr lang="en-US" altLang="zh-TW" sz="800" dirty="0" err="1">
                <a:latin typeface="Courier New" pitchFamily="49" charset="0"/>
              </a:rPr>
              <a:t>ggttcaagag</a:t>
            </a:r>
            <a:r>
              <a:rPr lang="en-US" altLang="zh-TW" sz="800" dirty="0">
                <a:latin typeface="Courier New" pitchFamily="49" charset="0"/>
              </a:rPr>
              <a:t> </a:t>
            </a:r>
            <a:r>
              <a:rPr lang="en-US" altLang="zh-TW" sz="800" dirty="0" err="1">
                <a:latin typeface="Courier New" pitchFamily="49" charset="0"/>
              </a:rPr>
              <a:t>atgacccatc</a:t>
            </a:r>
            <a:r>
              <a:rPr lang="en-US" altLang="zh-TW" sz="800" dirty="0">
                <a:latin typeface="Courier New" pitchFamily="49" charset="0"/>
              </a:rPr>
              <a:t> </a:t>
            </a:r>
            <a:r>
              <a:rPr lang="en-US" altLang="zh-TW" sz="800" dirty="0" err="1">
                <a:latin typeface="Courier New" pitchFamily="49" charset="0"/>
              </a:rPr>
              <a:t>atcattcgag</a:t>
            </a:r>
            <a:r>
              <a:rPr lang="en-US" altLang="zh-TW" sz="800" dirty="0">
                <a:latin typeface="Courier New" pitchFamily="49" charset="0"/>
              </a:rPr>
              <a:t> </a:t>
            </a:r>
            <a:r>
              <a:rPr lang="en-US" altLang="zh-TW" sz="800" dirty="0" err="1">
                <a:latin typeface="Courier New" pitchFamily="49" charset="0"/>
              </a:rPr>
              <a:t>tcctcaagtc</a:t>
            </a:r>
            <a:r>
              <a:rPr lang="en-US" altLang="zh-TW" sz="800" dirty="0">
                <a:latin typeface="Courier New" pitchFamily="49" charset="0"/>
              </a:rPr>
              <a:t> </a:t>
            </a:r>
            <a:r>
              <a:rPr lang="en-US" altLang="zh-TW" sz="800" dirty="0" err="1">
                <a:latin typeface="Courier New" pitchFamily="49" charset="0"/>
              </a:rPr>
              <a:t>atccatactt</a:t>
            </a:r>
            <a:r>
              <a:rPr lang="en-US" altLang="zh-TW" sz="800" dirty="0">
                <a:latin typeface="Courier New" pitchFamily="49" charset="0"/>
              </a:rPr>
              <a:t> 3001 </a:t>
            </a:r>
            <a:r>
              <a:rPr lang="en-US" altLang="zh-TW" sz="800" dirty="0" err="1">
                <a:latin typeface="Courier New" pitchFamily="49" charset="0"/>
              </a:rPr>
              <a:t>tcaatcgtta</a:t>
            </a:r>
            <a:r>
              <a:rPr lang="en-US" altLang="zh-TW" sz="800" dirty="0">
                <a:latin typeface="Courier New" pitchFamily="49" charset="0"/>
              </a:rPr>
              <a:t> </a:t>
            </a:r>
            <a:r>
              <a:rPr lang="en-US" altLang="zh-TW" sz="800" dirty="0" err="1">
                <a:latin typeface="Courier New" pitchFamily="49" charset="0"/>
              </a:rPr>
              <a:t>tccatatggt</a:t>
            </a:r>
            <a:r>
              <a:rPr lang="en-US" altLang="zh-TW" sz="800" dirty="0">
                <a:latin typeface="Courier New" pitchFamily="49" charset="0"/>
              </a:rPr>
              <a:t> </a:t>
            </a:r>
            <a:r>
              <a:rPr lang="en-US" altLang="zh-TW" sz="800" dirty="0" err="1">
                <a:latin typeface="Courier New" pitchFamily="49" charset="0"/>
              </a:rPr>
              <a:t>attgctgtca</a:t>
            </a:r>
            <a:r>
              <a:rPr lang="en-US" altLang="zh-TW" sz="800" dirty="0">
                <a:latin typeface="Courier New" pitchFamily="49" charset="0"/>
              </a:rPr>
              <a:t> </a:t>
            </a:r>
            <a:r>
              <a:rPr lang="en-US" altLang="zh-TW" sz="800" dirty="0" err="1">
                <a:latin typeface="Courier New" pitchFamily="49" charset="0"/>
              </a:rPr>
              <a:t>atcactcact</a:t>
            </a:r>
            <a:r>
              <a:rPr lang="en-US" altLang="zh-TW" sz="800" dirty="0">
                <a:latin typeface="Courier New" pitchFamily="49" charset="0"/>
              </a:rPr>
              <a:t> </a:t>
            </a:r>
            <a:r>
              <a:rPr lang="en-US" altLang="zh-TW" sz="800" dirty="0" err="1">
                <a:latin typeface="Courier New" pitchFamily="49" charset="0"/>
              </a:rPr>
              <a:t>ctaccagact</a:t>
            </a:r>
            <a:r>
              <a:rPr lang="en-US" altLang="zh-TW" sz="800" dirty="0">
                <a:latin typeface="Courier New" pitchFamily="49" charset="0"/>
              </a:rPr>
              <a:t> </a:t>
            </a:r>
            <a:r>
              <a:rPr lang="en-US" altLang="zh-TW" sz="800" dirty="0" err="1">
                <a:latin typeface="Courier New" pitchFamily="49" charset="0"/>
              </a:rPr>
              <a:t>ggtcctccat</a:t>
            </a:r>
            <a:r>
              <a:rPr lang="en-US" altLang="zh-TW" sz="800" dirty="0">
                <a:latin typeface="Courier New" pitchFamily="49" charset="0"/>
              </a:rPr>
              <a:t> 3061 </a:t>
            </a:r>
            <a:r>
              <a:rPr lang="en-US" altLang="zh-TW" sz="800" dirty="0" err="1">
                <a:latin typeface="Courier New" pitchFamily="49" charset="0"/>
              </a:rPr>
              <a:t>caaacccatg</a:t>
            </a:r>
            <a:r>
              <a:rPr lang="en-US" altLang="zh-TW" sz="800" dirty="0">
                <a:latin typeface="Courier New" pitchFamily="49" charset="0"/>
              </a:rPr>
              <a:t> </a:t>
            </a:r>
            <a:r>
              <a:rPr lang="en-US" altLang="zh-TW" sz="800" dirty="0" err="1">
                <a:latin typeface="Courier New" pitchFamily="49" charset="0"/>
              </a:rPr>
              <a:t>ccttgaactc</a:t>
            </a:r>
            <a:r>
              <a:rPr lang="en-US" altLang="zh-TW" sz="800" dirty="0">
                <a:latin typeface="Courier New" pitchFamily="49" charset="0"/>
              </a:rPr>
              <a:t> </a:t>
            </a:r>
            <a:r>
              <a:rPr lang="en-US" altLang="zh-TW" sz="800" dirty="0" err="1">
                <a:latin typeface="Courier New" pitchFamily="49" charset="0"/>
              </a:rPr>
              <a:t>gagtgcccat</a:t>
            </a:r>
            <a:r>
              <a:rPr lang="en-US" altLang="zh-TW" sz="800" dirty="0">
                <a:latin typeface="Courier New" pitchFamily="49" charset="0"/>
              </a:rPr>
              <a:t> </a:t>
            </a:r>
            <a:r>
              <a:rPr lang="en-US" altLang="zh-TW" sz="800" dirty="0" err="1">
                <a:latin typeface="Courier New" pitchFamily="49" charset="0"/>
              </a:rPr>
              <a:t>ggctctgcgt</a:t>
            </a:r>
            <a:r>
              <a:rPr lang="en-US" altLang="zh-TW" sz="800" dirty="0">
                <a:latin typeface="Courier New" pitchFamily="49" charset="0"/>
              </a:rPr>
              <a:t> </a:t>
            </a:r>
            <a:r>
              <a:rPr lang="en-US" altLang="zh-TW" sz="800" dirty="0" err="1">
                <a:latin typeface="Courier New" pitchFamily="49" charset="0"/>
              </a:rPr>
              <a:t>tattgtgcca</a:t>
            </a:r>
            <a:r>
              <a:rPr lang="en-US" altLang="zh-TW" sz="800" dirty="0">
                <a:latin typeface="Courier New" pitchFamily="49" charset="0"/>
              </a:rPr>
              <a:t> </a:t>
            </a:r>
            <a:r>
              <a:rPr lang="en-US" altLang="zh-TW" sz="800" dirty="0" err="1">
                <a:latin typeface="Courier New" pitchFamily="49" charset="0"/>
              </a:rPr>
              <a:t>aagagcgatt</a:t>
            </a:r>
            <a:r>
              <a:rPr lang="en-US" altLang="zh-TW" sz="800" dirty="0">
                <a:latin typeface="Courier New" pitchFamily="49" charset="0"/>
              </a:rPr>
              <a:t> 3121 </a:t>
            </a:r>
            <a:r>
              <a:rPr lang="en-US" altLang="zh-TW" sz="800" dirty="0" err="1">
                <a:latin typeface="Courier New" pitchFamily="49" charset="0"/>
              </a:rPr>
              <a:t>tcattatgac</a:t>
            </a:r>
            <a:r>
              <a:rPr lang="en-US" altLang="zh-TW" sz="800" dirty="0">
                <a:latin typeface="Courier New" pitchFamily="49" charset="0"/>
              </a:rPr>
              <a:t> </a:t>
            </a:r>
            <a:r>
              <a:rPr lang="en-US" altLang="zh-TW" sz="800" dirty="0" err="1">
                <a:latin typeface="Courier New" pitchFamily="49" charset="0"/>
              </a:rPr>
              <a:t>tgccaagtgt</a:t>
            </a:r>
            <a:r>
              <a:rPr lang="en-US" altLang="zh-TW" sz="800" dirty="0">
                <a:latin typeface="Courier New" pitchFamily="49" charset="0"/>
              </a:rPr>
              <a:t> </a:t>
            </a:r>
            <a:r>
              <a:rPr lang="en-US" altLang="zh-TW" sz="800" dirty="0" err="1">
                <a:latin typeface="Courier New" pitchFamily="49" charset="0"/>
              </a:rPr>
              <a:t>gtctgcccag</a:t>
            </a:r>
            <a:r>
              <a:rPr lang="en-US" altLang="zh-TW" sz="800" dirty="0">
                <a:latin typeface="Courier New" pitchFamily="49" charset="0"/>
              </a:rPr>
              <a:t> </a:t>
            </a:r>
            <a:r>
              <a:rPr lang="en-US" altLang="zh-TW" sz="800" dirty="0" err="1">
                <a:latin typeface="Courier New" pitchFamily="49" charset="0"/>
              </a:rPr>
              <a:t>acggatacac</a:t>
            </a:r>
            <a:r>
              <a:rPr lang="en-US" altLang="zh-TW" sz="800" dirty="0">
                <a:latin typeface="Courier New" pitchFamily="49" charset="0"/>
              </a:rPr>
              <a:t> </a:t>
            </a:r>
            <a:r>
              <a:rPr lang="en-US" altLang="zh-TW" sz="800" dirty="0" err="1">
                <a:latin typeface="Courier New" pitchFamily="49" charset="0"/>
              </a:rPr>
              <a:t>tcattccgtc</a:t>
            </a:r>
            <a:r>
              <a:rPr lang="en-US" altLang="zh-TW" sz="800" dirty="0">
                <a:latin typeface="Courier New" pitchFamily="49" charset="0"/>
              </a:rPr>
              <a:t> </a:t>
            </a:r>
            <a:r>
              <a:rPr lang="en-US" altLang="zh-TW" sz="800" dirty="0" err="1">
                <a:latin typeface="Courier New" pitchFamily="49" charset="0"/>
              </a:rPr>
              <a:t>actgaaaact</a:t>
            </a:r>
            <a:r>
              <a:rPr lang="en-US" altLang="zh-TW" sz="800" dirty="0">
                <a:latin typeface="Courier New" pitchFamily="49" charset="0"/>
              </a:rPr>
              <a:t> 3181 </a:t>
            </a:r>
            <a:r>
              <a:rPr lang="en-US" altLang="zh-TW" sz="800" dirty="0" err="1">
                <a:latin typeface="Courier New" pitchFamily="49" charset="0"/>
              </a:rPr>
              <a:t>cttgcatccc</a:t>
            </a:r>
            <a:r>
              <a:rPr lang="en-US" altLang="zh-TW" sz="800" dirty="0">
                <a:latin typeface="Courier New" pitchFamily="49" charset="0"/>
              </a:rPr>
              <a:t> </a:t>
            </a:r>
            <a:r>
              <a:rPr lang="en-US" altLang="zh-TW" sz="800" dirty="0" err="1">
                <a:latin typeface="Courier New" pitchFamily="49" charset="0"/>
              </a:rPr>
              <a:t>gcctgtgacg</a:t>
            </a:r>
            <a:r>
              <a:rPr lang="en-US" altLang="zh-TW" sz="800" dirty="0">
                <a:latin typeface="Courier New" pitchFamily="49" charset="0"/>
              </a:rPr>
              <a:t> </a:t>
            </a:r>
            <a:r>
              <a:rPr lang="en-US" altLang="zh-TW" sz="800" dirty="0" err="1">
                <a:latin typeface="Courier New" pitchFamily="49" charset="0"/>
              </a:rPr>
              <a:t>attgaggacg</a:t>
            </a:r>
            <a:r>
              <a:rPr lang="en-US" altLang="zh-TW" sz="800" dirty="0">
                <a:latin typeface="Courier New" pitchFamily="49" charset="0"/>
              </a:rPr>
              <a:t> </a:t>
            </a:r>
            <a:r>
              <a:rPr lang="en-US" altLang="zh-TW" sz="800" dirty="0" err="1">
                <a:latin typeface="Courier New" pitchFamily="49" charset="0"/>
              </a:rPr>
              <a:t>aggagaacct</a:t>
            </a:r>
            <a:r>
              <a:rPr lang="en-US" altLang="zh-TW" sz="800" dirty="0">
                <a:latin typeface="Courier New" pitchFamily="49" charset="0"/>
              </a:rPr>
              <a:t> </a:t>
            </a:r>
            <a:r>
              <a:rPr lang="en-US" altLang="zh-TW" sz="800" dirty="0" err="1">
                <a:latin typeface="Courier New" pitchFamily="49" charset="0"/>
              </a:rPr>
              <a:t>tgagaagctt</a:t>
            </a:r>
            <a:r>
              <a:rPr lang="en-US" altLang="zh-TW" sz="800" dirty="0">
                <a:latin typeface="Courier New" pitchFamily="49" charset="0"/>
              </a:rPr>
              <a:t> </a:t>
            </a:r>
            <a:r>
              <a:rPr lang="en-US" altLang="zh-TW" sz="800" dirty="0" err="1">
                <a:latin typeface="Courier New" pitchFamily="49" charset="0"/>
              </a:rPr>
              <a:t>tcccacattg</a:t>
            </a:r>
            <a:r>
              <a:rPr lang="en-US" altLang="zh-TW" sz="800" dirty="0">
                <a:latin typeface="Courier New" pitchFamily="49" charset="0"/>
              </a:rPr>
              <a:t> 3241 </a:t>
            </a:r>
            <a:r>
              <a:rPr lang="en-US" altLang="zh-TW" sz="800" dirty="0" err="1">
                <a:latin typeface="Courier New" pitchFamily="49" charset="0"/>
              </a:rPr>
              <a:t>gatctgcttt</a:t>
            </a:r>
            <a:r>
              <a:rPr lang="en-US" altLang="zh-TW" sz="800" dirty="0">
                <a:latin typeface="Courier New" pitchFamily="49" charset="0"/>
              </a:rPr>
              <a:t> </a:t>
            </a:r>
            <a:r>
              <a:rPr lang="en-US" altLang="zh-TW" sz="800" dirty="0" err="1">
                <a:latin typeface="Courier New" pitchFamily="49" charset="0"/>
              </a:rPr>
              <a:t>gatggccgaa</a:t>
            </a:r>
            <a:r>
              <a:rPr lang="en-US" altLang="zh-TW" sz="800" dirty="0">
                <a:latin typeface="Courier New" pitchFamily="49" charset="0"/>
              </a:rPr>
              <a:t> </a:t>
            </a:r>
            <a:r>
              <a:rPr lang="en-US" altLang="zh-TW" sz="800" dirty="0" err="1">
                <a:latin typeface="Courier New" pitchFamily="49" charset="0"/>
              </a:rPr>
              <a:t>tactgcgaag</a:t>
            </a:r>
            <a:r>
              <a:rPr lang="en-US" altLang="zh-TW" sz="800" dirty="0">
                <a:latin typeface="Courier New" pitchFamily="49" charset="0"/>
              </a:rPr>
              <a:t> </a:t>
            </a:r>
            <a:r>
              <a:rPr lang="en-US" altLang="zh-TW" sz="800" dirty="0" err="1">
                <a:latin typeface="Courier New" pitchFamily="49" charset="0"/>
              </a:rPr>
              <a:t>ctggtgtcgc</a:t>
            </a:r>
            <a:r>
              <a:rPr lang="en-US" altLang="zh-TW" sz="800" dirty="0">
                <a:latin typeface="Courier New" pitchFamily="49" charset="0"/>
              </a:rPr>
              <a:t> </a:t>
            </a:r>
            <a:r>
              <a:rPr lang="en-US" altLang="zh-TW" sz="800" dirty="0" err="1">
                <a:latin typeface="Courier New" pitchFamily="49" charset="0"/>
              </a:rPr>
              <a:t>gtgtatgaat</a:t>
            </a:r>
            <a:r>
              <a:rPr lang="en-US" altLang="zh-TW" sz="800" dirty="0">
                <a:latin typeface="Courier New" pitchFamily="49" charset="0"/>
              </a:rPr>
              <a:t> </a:t>
            </a:r>
            <a:r>
              <a:rPr lang="en-US" altLang="zh-TW" sz="800" dirty="0" err="1">
                <a:latin typeface="Courier New" pitchFamily="49" charset="0"/>
              </a:rPr>
              <a:t>ggaggagcct</a:t>
            </a:r>
            <a:r>
              <a:rPr lang="en-US" altLang="zh-TW" sz="800" dirty="0">
                <a:latin typeface="Courier New" pitchFamily="49" charset="0"/>
              </a:rPr>
              <a:t> 3301 </a:t>
            </a:r>
            <a:r>
              <a:rPr lang="en-US" altLang="zh-TW" sz="800" dirty="0" err="1">
                <a:latin typeface="Courier New" pitchFamily="49" charset="0"/>
              </a:rPr>
              <a:t>gccgtgaact</a:t>
            </a:r>
            <a:r>
              <a:rPr lang="en-US" altLang="zh-TW" sz="800" dirty="0">
                <a:latin typeface="Courier New" pitchFamily="49" charset="0"/>
              </a:rPr>
              <a:t> </a:t>
            </a:r>
            <a:r>
              <a:rPr lang="en-US" altLang="zh-TW" sz="800" dirty="0" err="1">
                <a:latin typeface="Courier New" pitchFamily="49" charset="0"/>
              </a:rPr>
              <a:t>acaaaatgag</a:t>
            </a:r>
            <a:r>
              <a:rPr lang="en-US" altLang="zh-TW" sz="800" dirty="0">
                <a:latin typeface="Courier New" pitchFamily="49" charset="0"/>
              </a:rPr>
              <a:t> </a:t>
            </a:r>
            <a:r>
              <a:rPr lang="en-US" altLang="zh-TW" sz="800" dirty="0" err="1">
                <a:latin typeface="Courier New" pitchFamily="49" charset="0"/>
              </a:rPr>
              <a:t>cacggaagag</a:t>
            </a:r>
            <a:r>
              <a:rPr lang="en-US" altLang="zh-TW" sz="800" dirty="0">
                <a:latin typeface="Courier New" pitchFamily="49" charset="0"/>
              </a:rPr>
              <a:t> </a:t>
            </a:r>
            <a:r>
              <a:rPr lang="en-US" altLang="zh-TW" sz="800" dirty="0" err="1">
                <a:latin typeface="Courier New" pitchFamily="49" charset="0"/>
              </a:rPr>
              <a:t>ctcatcgcat</a:t>
            </a:r>
            <a:r>
              <a:rPr lang="en-US" altLang="zh-TW" sz="800" dirty="0">
                <a:latin typeface="Courier New" pitchFamily="49" charset="0"/>
              </a:rPr>
              <a:t> </a:t>
            </a:r>
            <a:r>
              <a:rPr lang="en-US" altLang="zh-TW" sz="800" dirty="0" err="1">
                <a:latin typeface="Courier New" pitchFamily="49" charset="0"/>
              </a:rPr>
              <a:t>cgtttgtgat</a:t>
            </a:r>
            <a:r>
              <a:rPr lang="en-US" altLang="zh-TW" sz="800" dirty="0">
                <a:latin typeface="Courier New" pitchFamily="49" charset="0"/>
              </a:rPr>
              <a:t> </a:t>
            </a:r>
            <a:r>
              <a:rPr lang="en-US" altLang="zh-TW" sz="800" dirty="0" err="1">
                <a:latin typeface="Courier New" pitchFamily="49" charset="0"/>
              </a:rPr>
              <a:t>tgtgagggtc</a:t>
            </a:r>
            <a:r>
              <a:rPr lang="en-US" altLang="zh-TW" sz="800" dirty="0">
                <a:latin typeface="Courier New" pitchFamily="49" charset="0"/>
              </a:rPr>
              <a:t> 3361 </a:t>
            </a:r>
            <a:r>
              <a:rPr lang="en-US" altLang="zh-TW" sz="800" dirty="0" err="1">
                <a:latin typeface="Courier New" pitchFamily="49" charset="0"/>
              </a:rPr>
              <a:t>catatgacgg</a:t>
            </a:r>
            <a:r>
              <a:rPr lang="en-US" altLang="zh-TW" sz="800" dirty="0">
                <a:latin typeface="Courier New" pitchFamily="49" charset="0"/>
              </a:rPr>
              <a:t> </a:t>
            </a:r>
            <a:r>
              <a:rPr lang="en-US" altLang="zh-TW" sz="800" dirty="0" err="1">
                <a:latin typeface="Courier New" pitchFamily="49" charset="0"/>
              </a:rPr>
              <a:t>gcaatactgc</a:t>
            </a:r>
            <a:r>
              <a:rPr lang="en-US" altLang="zh-TW" sz="800" dirty="0">
                <a:latin typeface="Courier New" pitchFamily="49" charset="0"/>
              </a:rPr>
              <a:t> </a:t>
            </a:r>
            <a:r>
              <a:rPr lang="en-US" altLang="zh-TW" sz="800" dirty="0" err="1">
                <a:latin typeface="Courier New" pitchFamily="49" charset="0"/>
              </a:rPr>
              <a:t>gaacggctca</a:t>
            </a:r>
            <a:r>
              <a:rPr lang="en-US" altLang="zh-TW" sz="800" dirty="0">
                <a:latin typeface="Courier New" pitchFamily="49" charset="0"/>
              </a:rPr>
              <a:t> </a:t>
            </a:r>
            <a:r>
              <a:rPr lang="en-US" altLang="zh-TW" sz="800" dirty="0" err="1">
                <a:latin typeface="Courier New" pitchFamily="49" charset="0"/>
              </a:rPr>
              <a:t>atccagagaa</a:t>
            </a:r>
            <a:r>
              <a:rPr lang="en-US" altLang="zh-TW" sz="800" dirty="0">
                <a:latin typeface="Courier New" pitchFamily="49" charset="0"/>
              </a:rPr>
              <a:t> </a:t>
            </a:r>
            <a:r>
              <a:rPr lang="en-US" altLang="zh-TW" sz="800" dirty="0" err="1">
                <a:latin typeface="Courier New" pitchFamily="49" charset="0"/>
              </a:rPr>
              <a:t>gttctccgca</a:t>
            </a:r>
            <a:r>
              <a:rPr lang="en-US" altLang="zh-TW" sz="800" dirty="0">
                <a:latin typeface="Courier New" pitchFamily="49" charset="0"/>
              </a:rPr>
              <a:t> </a:t>
            </a:r>
            <a:r>
              <a:rPr lang="en-US" altLang="zh-TW" sz="800" dirty="0" err="1">
                <a:latin typeface="Courier New" pitchFamily="49" charset="0"/>
              </a:rPr>
              <a:t>atggaagagg</a:t>
            </a:r>
            <a:r>
              <a:rPr lang="en-US" altLang="zh-TW" sz="800" dirty="0">
                <a:latin typeface="Courier New" pitchFamily="49" charset="0"/>
              </a:rPr>
              <a:t> 3421 </a:t>
            </a:r>
            <a:r>
              <a:rPr lang="en-US" altLang="zh-TW" sz="800" dirty="0" err="1">
                <a:latin typeface="Courier New" pitchFamily="49" charset="0"/>
              </a:rPr>
              <a:t>aagattcgtc</a:t>
            </a:r>
            <a:r>
              <a:rPr lang="en-US" altLang="zh-TW" sz="800" dirty="0">
                <a:latin typeface="Courier New" pitchFamily="49" charset="0"/>
              </a:rPr>
              <a:t> </a:t>
            </a:r>
            <a:r>
              <a:rPr lang="en-US" altLang="zh-TW" sz="800" dirty="0" err="1">
                <a:latin typeface="Courier New" pitchFamily="49" charset="0"/>
              </a:rPr>
              <a:t>cttatggctt</a:t>
            </a:r>
            <a:r>
              <a:rPr lang="en-US" altLang="zh-TW" sz="800" dirty="0">
                <a:latin typeface="Courier New" pitchFamily="49" charset="0"/>
              </a:rPr>
              <a:t> </a:t>
            </a:r>
            <a:r>
              <a:rPr lang="en-US" altLang="zh-TW" sz="800" dirty="0" err="1">
                <a:latin typeface="Courier New" pitchFamily="49" charset="0"/>
              </a:rPr>
              <a:t>atcgttctgc</a:t>
            </a:r>
            <a:r>
              <a:rPr lang="en-US" altLang="zh-TW" sz="800" dirty="0">
                <a:latin typeface="Courier New" pitchFamily="49" charset="0"/>
              </a:rPr>
              <a:t> </a:t>
            </a:r>
            <a:r>
              <a:rPr lang="en-US" altLang="zh-TW" sz="800" dirty="0" err="1">
                <a:latin typeface="Courier New" pitchFamily="49" charset="0"/>
              </a:rPr>
              <a:t>ttctcatttt</a:t>
            </a:r>
            <a:r>
              <a:rPr lang="en-US" altLang="zh-TW" sz="800" dirty="0">
                <a:latin typeface="Courier New" pitchFamily="49" charset="0"/>
              </a:rPr>
              <a:t> </a:t>
            </a:r>
            <a:r>
              <a:rPr lang="en-US" altLang="zh-TW" sz="800" dirty="0" err="1">
                <a:latin typeface="Courier New" pitchFamily="49" charset="0"/>
              </a:rPr>
              <a:t>tctcatcatc</a:t>
            </a:r>
            <a:r>
              <a:rPr lang="en-US" altLang="zh-TW" sz="800" dirty="0">
                <a:latin typeface="Courier New" pitchFamily="49" charset="0"/>
              </a:rPr>
              <a:t> </a:t>
            </a:r>
            <a:r>
              <a:rPr lang="en-US" altLang="zh-TW" sz="800" dirty="0" err="1">
                <a:latin typeface="Courier New" pitchFamily="49" charset="0"/>
              </a:rPr>
              <a:t>gttgcggtag</a:t>
            </a:r>
            <a:r>
              <a:rPr lang="en-US" altLang="zh-TW" sz="800" dirty="0">
                <a:latin typeface="Courier New" pitchFamily="49" charset="0"/>
              </a:rPr>
              <a:t> 3481 </a:t>
            </a:r>
            <a:r>
              <a:rPr lang="en-US" altLang="zh-TW" sz="800" dirty="0" err="1">
                <a:latin typeface="Courier New" pitchFamily="49" charset="0"/>
              </a:rPr>
              <a:t>tcggaattat</a:t>
            </a:r>
            <a:r>
              <a:rPr lang="en-US" altLang="zh-TW" sz="800" dirty="0">
                <a:latin typeface="Courier New" pitchFamily="49" charset="0"/>
              </a:rPr>
              <a:t> </a:t>
            </a:r>
            <a:r>
              <a:rPr lang="en-US" altLang="zh-TW" sz="800" dirty="0" err="1">
                <a:latin typeface="Courier New" pitchFamily="49" charset="0"/>
              </a:rPr>
              <a:t>tgccttcctt</a:t>
            </a:r>
            <a:r>
              <a:rPr lang="en-US" altLang="zh-TW" sz="800" dirty="0">
                <a:latin typeface="Courier New" pitchFamily="49" charset="0"/>
              </a:rPr>
              <a:t> </a:t>
            </a:r>
            <a:r>
              <a:rPr lang="en-US" altLang="zh-TW" sz="800" dirty="0" err="1">
                <a:latin typeface="Courier New" pitchFamily="49" charset="0"/>
              </a:rPr>
              <a:t>tggttttctc</a:t>
            </a:r>
            <a:r>
              <a:rPr lang="en-US" altLang="zh-TW" sz="800" dirty="0">
                <a:latin typeface="Courier New" pitchFamily="49" charset="0"/>
              </a:rPr>
              <a:t> </a:t>
            </a:r>
            <a:r>
              <a:rPr lang="en-US" altLang="zh-TW" sz="800" dirty="0" err="1">
                <a:latin typeface="Courier New" pitchFamily="49" charset="0"/>
              </a:rPr>
              <a:t>aacaagagca</a:t>
            </a:r>
            <a:r>
              <a:rPr lang="en-US" altLang="zh-TW" sz="800" dirty="0">
                <a:latin typeface="Courier New" pitchFamily="49" charset="0"/>
              </a:rPr>
              <a:t> </a:t>
            </a:r>
            <a:r>
              <a:rPr lang="en-US" altLang="zh-TW" sz="800" dirty="0" err="1">
                <a:latin typeface="Courier New" pitchFamily="49" charset="0"/>
              </a:rPr>
              <a:t>tatgaaagat</a:t>
            </a:r>
            <a:r>
              <a:rPr lang="en-US" altLang="zh-TW" sz="800" dirty="0">
                <a:latin typeface="Courier New" pitchFamily="49" charset="0"/>
              </a:rPr>
              <a:t> </a:t>
            </a:r>
            <a:r>
              <a:rPr lang="en-US" altLang="zh-TW" sz="800" dirty="0" err="1">
                <a:latin typeface="Courier New" pitchFamily="49" charset="0"/>
              </a:rPr>
              <a:t>gtgatttcca</a:t>
            </a:r>
            <a:r>
              <a:rPr lang="en-US" altLang="zh-TW" sz="800" dirty="0">
                <a:latin typeface="Courier New" pitchFamily="49" charset="0"/>
              </a:rPr>
              <a:t> 3541 </a:t>
            </a:r>
            <a:r>
              <a:rPr lang="en-US" altLang="zh-TW" sz="800" dirty="0" err="1">
                <a:latin typeface="Courier New" pitchFamily="49" charset="0"/>
              </a:rPr>
              <a:t>ctgcccgtgt</a:t>
            </a:r>
            <a:r>
              <a:rPr lang="en-US" altLang="zh-TW" sz="800" dirty="0">
                <a:latin typeface="Courier New" pitchFamily="49" charset="0"/>
              </a:rPr>
              <a:t> </a:t>
            </a:r>
            <a:r>
              <a:rPr lang="en-US" altLang="zh-TW" sz="800" dirty="0" err="1">
                <a:latin typeface="Courier New" pitchFamily="49" charset="0"/>
              </a:rPr>
              <a:t>ccgtgttgat</a:t>
            </a:r>
            <a:r>
              <a:rPr lang="en-US" altLang="zh-TW" sz="800" dirty="0">
                <a:latin typeface="Courier New" pitchFamily="49" charset="0"/>
              </a:rPr>
              <a:t> </a:t>
            </a:r>
            <a:r>
              <a:rPr lang="en-US" altLang="zh-TW" sz="800" dirty="0" err="1">
                <a:latin typeface="Courier New" pitchFamily="49" charset="0"/>
              </a:rPr>
              <a:t>aacatggcta</a:t>
            </a:r>
            <a:r>
              <a:rPr lang="en-US" altLang="zh-TW" sz="800" dirty="0">
                <a:latin typeface="Courier New" pitchFamily="49" charset="0"/>
              </a:rPr>
              <a:t> </a:t>
            </a:r>
            <a:r>
              <a:rPr lang="en-US" altLang="zh-TW" sz="800" dirty="0" err="1">
                <a:latin typeface="Courier New" pitchFamily="49" charset="0"/>
              </a:rPr>
              <a:t>gaaaagcgga</a:t>
            </a:r>
            <a:r>
              <a:rPr lang="en-US" altLang="zh-TW" sz="800" dirty="0">
                <a:latin typeface="Courier New" pitchFamily="49" charset="0"/>
              </a:rPr>
              <a:t> </a:t>
            </a:r>
            <a:r>
              <a:rPr lang="en-US" altLang="zh-TW" sz="800" dirty="0" err="1">
                <a:latin typeface="Courier New" pitchFamily="49" charset="0"/>
              </a:rPr>
              <a:t>agatgctgca</a:t>
            </a:r>
            <a:r>
              <a:rPr lang="en-US" altLang="zh-TW" sz="800" dirty="0">
                <a:latin typeface="Courier New" pitchFamily="49" charset="0"/>
              </a:rPr>
              <a:t> </a:t>
            </a:r>
            <a:r>
              <a:rPr lang="en-US" altLang="zh-TW" sz="800" dirty="0" err="1">
                <a:latin typeface="Courier New" pitchFamily="49" charset="0"/>
              </a:rPr>
              <a:t>gctccaattg</a:t>
            </a:r>
            <a:r>
              <a:rPr lang="en-US" altLang="zh-TW" sz="800" dirty="0">
                <a:latin typeface="Courier New" pitchFamily="49" charset="0"/>
              </a:rPr>
              <a:t> 3601 </a:t>
            </a:r>
            <a:r>
              <a:rPr lang="en-US" altLang="zh-TW" sz="800" dirty="0" err="1">
                <a:latin typeface="Courier New" pitchFamily="49" charset="0"/>
              </a:rPr>
              <a:t>tcgagaagtt</a:t>
            </a:r>
            <a:r>
              <a:rPr lang="en-US" altLang="zh-TW" sz="800" dirty="0">
                <a:latin typeface="Courier New" pitchFamily="49" charset="0"/>
              </a:rPr>
              <a:t> </a:t>
            </a:r>
            <a:r>
              <a:rPr lang="en-US" altLang="zh-TW" sz="800" dirty="0" err="1">
                <a:latin typeface="Courier New" pitchFamily="49" charset="0"/>
              </a:rPr>
              <a:t>ccgcaaggtc</a:t>
            </a:r>
            <a:r>
              <a:rPr lang="en-US" altLang="zh-TW" sz="800" dirty="0">
                <a:latin typeface="Courier New" pitchFamily="49" charset="0"/>
              </a:rPr>
              <a:t> </a:t>
            </a:r>
            <a:r>
              <a:rPr lang="en-US" altLang="zh-TW" sz="800" dirty="0" err="1">
                <a:latin typeface="Courier New" pitchFamily="49" charset="0"/>
              </a:rPr>
              <a:t>actgataagc</a:t>
            </a:r>
            <a:r>
              <a:rPr lang="en-US" altLang="zh-TW" sz="800" dirty="0">
                <a:latin typeface="Courier New" pitchFamily="49" charset="0"/>
              </a:rPr>
              <a:t> </a:t>
            </a:r>
            <a:r>
              <a:rPr lang="en-US" altLang="zh-TW" sz="800" dirty="0" err="1">
                <a:latin typeface="Courier New" pitchFamily="49" charset="0"/>
              </a:rPr>
              <a:t>agaggagcac</a:t>
            </a:r>
            <a:r>
              <a:rPr lang="en-US" altLang="zh-TW" sz="800" dirty="0">
                <a:latin typeface="Courier New" pitchFamily="49" charset="0"/>
              </a:rPr>
              <a:t> </a:t>
            </a:r>
            <a:r>
              <a:rPr lang="en-US" altLang="zh-TW" sz="800" dirty="0" err="1">
                <a:latin typeface="Courier New" pitchFamily="49" charset="0"/>
              </a:rPr>
              <a:t>gcctcctaga</a:t>
            </a:r>
            <a:r>
              <a:rPr lang="en-US" altLang="zh-TW" sz="800" dirty="0">
                <a:latin typeface="Courier New" pitchFamily="49" charset="0"/>
              </a:rPr>
              <a:t> </a:t>
            </a:r>
            <a:r>
              <a:rPr lang="en-US" altLang="zh-TW" sz="800" dirty="0" err="1">
                <a:latin typeface="Courier New" pitchFamily="49" charset="0"/>
              </a:rPr>
              <a:t>gaaggttgtc</a:t>
            </a:r>
            <a:r>
              <a:rPr lang="en-US" altLang="zh-TW" sz="800" dirty="0">
                <a:latin typeface="Courier New" pitchFamily="49" charset="0"/>
              </a:rPr>
              <a:t> 3661 </a:t>
            </a:r>
            <a:r>
              <a:rPr lang="en-US" altLang="zh-TW" sz="800" dirty="0" err="1">
                <a:latin typeface="Courier New" pitchFamily="49" charset="0"/>
              </a:rPr>
              <a:t>aaacggcaac</a:t>
            </a:r>
            <a:r>
              <a:rPr lang="en-US" altLang="zh-TW" sz="800" dirty="0">
                <a:latin typeface="Courier New" pitchFamily="49" charset="0"/>
              </a:rPr>
              <a:t> </a:t>
            </a:r>
            <a:r>
              <a:rPr lang="en-US" altLang="zh-TW" sz="800" dirty="0" err="1">
                <a:latin typeface="Courier New" pitchFamily="49" charset="0"/>
              </a:rPr>
              <a:t>aaacgttgac</a:t>
            </a:r>
            <a:r>
              <a:rPr lang="en-US" altLang="zh-TW" sz="800" dirty="0">
                <a:latin typeface="Courier New" pitchFamily="49" charset="0"/>
              </a:rPr>
              <a:t> </a:t>
            </a:r>
            <a:r>
              <a:rPr lang="en-US" altLang="zh-TW" sz="800" dirty="0" err="1">
                <a:latin typeface="Courier New" pitchFamily="49" charset="0"/>
              </a:rPr>
              <a:t>ttcgtttcct</a:t>
            </a:r>
            <a:r>
              <a:rPr lang="en-US" altLang="zh-TW" sz="800" dirty="0">
                <a:latin typeface="Courier New" pitchFamily="49" charset="0"/>
              </a:rPr>
              <a:t> </a:t>
            </a:r>
            <a:r>
              <a:rPr lang="en-US" altLang="zh-TW" sz="800" dirty="0" err="1">
                <a:latin typeface="Courier New" pitchFamily="49" charset="0"/>
              </a:rPr>
              <a:t>acgagacaaa</a:t>
            </a:r>
            <a:r>
              <a:rPr lang="en-US" altLang="zh-TW" sz="800" dirty="0">
                <a:latin typeface="Courier New" pitchFamily="49" charset="0"/>
              </a:rPr>
              <a:t> </a:t>
            </a:r>
            <a:r>
              <a:rPr lang="en-US" altLang="zh-TW" sz="800" dirty="0" err="1">
                <a:latin typeface="Courier New" pitchFamily="49" charset="0"/>
              </a:rPr>
              <a:t>tgctgagaaa</a:t>
            </a:r>
            <a:r>
              <a:rPr lang="en-US" altLang="zh-TW" sz="800" dirty="0">
                <a:latin typeface="Courier New" pitchFamily="49" charset="0"/>
              </a:rPr>
              <a:t> </a:t>
            </a:r>
            <a:r>
              <a:rPr lang="en-US" altLang="zh-TW" sz="800" dirty="0" err="1">
                <a:latin typeface="Courier New" pitchFamily="49" charset="0"/>
              </a:rPr>
              <a:t>agaattcgga</a:t>
            </a:r>
            <a:r>
              <a:rPr lang="en-US" altLang="zh-TW" sz="800" dirty="0">
                <a:latin typeface="Courier New" pitchFamily="49" charset="0"/>
              </a:rPr>
              <a:t> 3721 </a:t>
            </a:r>
            <a:r>
              <a:rPr lang="en-US" altLang="zh-TW" sz="800" dirty="0" err="1">
                <a:latin typeface="Courier New" pitchFamily="49" charset="0"/>
              </a:rPr>
              <a:t>tggactcttc</a:t>
            </a:r>
            <a:r>
              <a:rPr lang="en-US" altLang="zh-TW" sz="800" dirty="0">
                <a:latin typeface="Courier New" pitchFamily="49" charset="0"/>
              </a:rPr>
              <a:t> </a:t>
            </a:r>
            <a:r>
              <a:rPr lang="en-US" altLang="zh-TW" sz="800" dirty="0" err="1">
                <a:latin typeface="Courier New" pitchFamily="49" charset="0"/>
              </a:rPr>
              <a:t>gccgacgtca</a:t>
            </a:r>
            <a:r>
              <a:rPr lang="en-US" altLang="zh-TW" sz="800" dirty="0">
                <a:latin typeface="Courier New" pitchFamily="49" charset="0"/>
              </a:rPr>
              <a:t> </a:t>
            </a:r>
            <a:r>
              <a:rPr lang="en-US" altLang="zh-TW" sz="800" dirty="0" err="1">
                <a:latin typeface="Courier New" pitchFamily="49" charset="0"/>
              </a:rPr>
              <a:t>tacggaaacc</a:t>
            </a:r>
            <a:r>
              <a:rPr lang="en-US" altLang="zh-TW" sz="800" dirty="0">
                <a:latin typeface="Courier New" pitchFamily="49" charset="0"/>
              </a:rPr>
              <a:t> </a:t>
            </a:r>
            <a:r>
              <a:rPr lang="en-US" altLang="zh-TW" sz="800" dirty="0" err="1">
                <a:latin typeface="Courier New" pitchFamily="49" charset="0"/>
              </a:rPr>
              <a:t>ccatgtacga</a:t>
            </a:r>
            <a:r>
              <a:rPr lang="en-US" altLang="zh-TW" sz="800" dirty="0">
                <a:latin typeface="Courier New" pitchFamily="49" charset="0"/>
              </a:rPr>
              <a:t> </a:t>
            </a:r>
            <a:r>
              <a:rPr lang="en-US" altLang="zh-TW" sz="800" dirty="0" err="1">
                <a:latin typeface="Courier New" pitchFamily="49" charset="0"/>
              </a:rPr>
              <a:t>tgaagttcct</a:t>
            </a:r>
            <a:r>
              <a:rPr lang="en-US" altLang="zh-TW" sz="800" dirty="0">
                <a:latin typeface="Courier New" pitchFamily="49" charset="0"/>
              </a:rPr>
              <a:t> </a:t>
            </a:r>
            <a:r>
              <a:rPr lang="en-US" altLang="zh-TW" sz="800" dirty="0" err="1">
                <a:latin typeface="Courier New" pitchFamily="49" charset="0"/>
              </a:rPr>
              <a:t>gaatcgtcaa</a:t>
            </a:r>
            <a:r>
              <a:rPr lang="en-US" altLang="zh-TW" sz="800" dirty="0">
                <a:latin typeface="Courier New" pitchFamily="49" charset="0"/>
              </a:rPr>
              <a:t> 3781 </a:t>
            </a:r>
            <a:r>
              <a:rPr lang="en-US" altLang="zh-TW" sz="800" dirty="0" err="1">
                <a:latin typeface="Courier New" pitchFamily="49" charset="0"/>
              </a:rPr>
              <a:t>ctggtttcgt</a:t>
            </a:r>
            <a:r>
              <a:rPr lang="en-US" altLang="zh-TW" sz="800" dirty="0">
                <a:latin typeface="Courier New" pitchFamily="49" charset="0"/>
              </a:rPr>
              <a:t> </a:t>
            </a:r>
            <a:r>
              <a:rPr lang="en-US" altLang="zh-TW" sz="800" dirty="0" err="1">
                <a:latin typeface="Courier New" pitchFamily="49" charset="0"/>
              </a:rPr>
              <a:t>cagatcggct</a:t>
            </a:r>
            <a:r>
              <a:rPr lang="en-US" altLang="zh-TW" sz="800" dirty="0">
                <a:latin typeface="Courier New" pitchFamily="49" charset="0"/>
              </a:rPr>
              <a:t> </a:t>
            </a:r>
            <a:r>
              <a:rPr lang="en-US" altLang="zh-TW" sz="800" dirty="0" err="1">
                <a:latin typeface="Courier New" pitchFamily="49" charset="0"/>
              </a:rPr>
              <a:t>tccgcaccat</a:t>
            </a:r>
            <a:r>
              <a:rPr lang="en-US" altLang="zh-TW" sz="800" dirty="0">
                <a:latin typeface="Courier New" pitchFamily="49" charset="0"/>
              </a:rPr>
              <a:t> </a:t>
            </a:r>
            <a:r>
              <a:rPr lang="en-US" altLang="zh-TW" sz="800" dirty="0" err="1">
                <a:latin typeface="Courier New" pitchFamily="49" charset="0"/>
              </a:rPr>
              <a:t>tcgctggagt</a:t>
            </a:r>
            <a:r>
              <a:rPr lang="en-US" altLang="zh-TW" sz="800" dirty="0">
                <a:latin typeface="Courier New" pitchFamily="49" charset="0"/>
              </a:rPr>
              <a:t> </a:t>
            </a:r>
            <a:r>
              <a:rPr lang="en-US" altLang="zh-TW" sz="800" dirty="0" err="1">
                <a:latin typeface="Courier New" pitchFamily="49" charset="0"/>
              </a:rPr>
              <a:t>cattcgattt</a:t>
            </a:r>
            <a:r>
              <a:rPr lang="en-US" altLang="zh-TW" sz="800" dirty="0">
                <a:latin typeface="Courier New" pitchFamily="49" charset="0"/>
              </a:rPr>
              <a:t> </a:t>
            </a:r>
            <a:r>
              <a:rPr lang="en-US" altLang="zh-TW" sz="800" dirty="0" err="1">
                <a:latin typeface="Courier New" pitchFamily="49" charset="0"/>
              </a:rPr>
              <a:t>gagaacgaca</a:t>
            </a:r>
            <a:r>
              <a:rPr lang="en-US" altLang="zh-TW" sz="800" dirty="0">
                <a:latin typeface="Courier New" pitchFamily="49" charset="0"/>
              </a:rPr>
              <a:t> 3841 </a:t>
            </a:r>
            <a:r>
              <a:rPr lang="en-US" altLang="zh-TW" sz="800" dirty="0" err="1">
                <a:latin typeface="Courier New" pitchFamily="49" charset="0"/>
              </a:rPr>
              <a:t>gcttgttgtg</a:t>
            </a:r>
            <a:r>
              <a:rPr lang="en-US" altLang="zh-TW" sz="800" dirty="0">
                <a:latin typeface="Courier New" pitchFamily="49" charset="0"/>
              </a:rPr>
              <a:t> </a:t>
            </a:r>
            <a:r>
              <a:rPr lang="en-US" altLang="zh-TW" sz="800" dirty="0" err="1">
                <a:latin typeface="Courier New" pitchFamily="49" charset="0"/>
              </a:rPr>
              <a:t>aattctacta</a:t>
            </a:r>
            <a:r>
              <a:rPr lang="en-US" altLang="zh-TW" sz="800" dirty="0">
                <a:latin typeface="Courier New" pitchFamily="49" charset="0"/>
              </a:rPr>
              <a:t> </a:t>
            </a:r>
            <a:r>
              <a:rPr lang="en-US" altLang="zh-TW" sz="800" dirty="0" err="1">
                <a:latin typeface="Courier New" pitchFamily="49" charset="0"/>
              </a:rPr>
              <a:t>caaaattact</a:t>
            </a:r>
            <a:r>
              <a:rPr lang="en-US" altLang="zh-TW" sz="800" dirty="0">
                <a:latin typeface="Courier New" pitchFamily="49" charset="0"/>
              </a:rPr>
              <a:t> </a:t>
            </a:r>
            <a:r>
              <a:rPr lang="en-US" altLang="zh-TW" sz="800" dirty="0" err="1">
                <a:latin typeface="Courier New" pitchFamily="49" charset="0"/>
              </a:rPr>
              <a:t>aaatcagatg</a:t>
            </a:r>
            <a:r>
              <a:rPr lang="en-US" altLang="zh-TW" sz="800" dirty="0">
                <a:latin typeface="Courier New" pitchFamily="49" charset="0"/>
              </a:rPr>
              <a:t> </a:t>
            </a:r>
            <a:r>
              <a:rPr lang="en-US" altLang="zh-TW" sz="800" dirty="0" err="1">
                <a:latin typeface="Courier New" pitchFamily="49" charset="0"/>
              </a:rPr>
              <a:t>tctgtaaagt</a:t>
            </a:r>
            <a:r>
              <a:rPr lang="en-US" altLang="zh-TW" sz="800" dirty="0">
                <a:latin typeface="Courier New" pitchFamily="49" charset="0"/>
              </a:rPr>
              <a:t> </a:t>
            </a:r>
            <a:r>
              <a:rPr lang="en-US" altLang="zh-TW" sz="800" dirty="0" err="1">
                <a:latin typeface="Courier New" pitchFamily="49" charset="0"/>
              </a:rPr>
              <a:t>atatctattt</a:t>
            </a:r>
            <a:r>
              <a:rPr lang="en-US" altLang="zh-TW" sz="800" dirty="0">
                <a:latin typeface="Courier New" pitchFamily="49" charset="0"/>
              </a:rPr>
              <a:t> 3901 </a:t>
            </a:r>
            <a:r>
              <a:rPr lang="en-US" altLang="zh-TW" sz="800" dirty="0" err="1">
                <a:latin typeface="Courier New" pitchFamily="49" charset="0"/>
              </a:rPr>
              <a:t>ttgcctattt</a:t>
            </a:r>
            <a:r>
              <a:rPr lang="en-US" altLang="zh-TW" sz="800" dirty="0">
                <a:latin typeface="Courier New" pitchFamily="49" charset="0"/>
              </a:rPr>
              <a:t> </a:t>
            </a:r>
            <a:r>
              <a:rPr lang="en-US" altLang="zh-TW" sz="800" dirty="0" err="1">
                <a:latin typeface="Courier New" pitchFamily="49" charset="0"/>
              </a:rPr>
              <a:t>attgcatgaa</a:t>
            </a:r>
            <a:r>
              <a:rPr lang="en-US" altLang="zh-TW" sz="800" dirty="0">
                <a:latin typeface="Courier New" pitchFamily="49" charset="0"/>
              </a:rPr>
              <a:t> </a:t>
            </a:r>
            <a:r>
              <a:rPr lang="en-US" altLang="zh-TW" sz="800" dirty="0" err="1">
                <a:latin typeface="Courier New" pitchFamily="49" charset="0"/>
              </a:rPr>
              <a:t>agttgataat</a:t>
            </a:r>
            <a:r>
              <a:rPr lang="en-US" altLang="zh-TW" sz="800" dirty="0">
                <a:latin typeface="Courier New" pitchFamily="49" charset="0"/>
              </a:rPr>
              <a:t> </a:t>
            </a:r>
            <a:r>
              <a:rPr lang="en-US" altLang="zh-TW" sz="800" dirty="0" err="1">
                <a:latin typeface="Courier New" pitchFamily="49" charset="0"/>
              </a:rPr>
              <a:t>gtcta</a:t>
            </a:r>
            <a:r>
              <a:rPr lang="en-US" altLang="zh-TW" sz="800" dirty="0">
                <a:latin typeface="Courier New" pitchFamily="49" charset="0"/>
              </a:rPr>
              <a:t> </a:t>
            </a:r>
          </a:p>
        </p:txBody>
      </p:sp>
      <p:sp>
        <p:nvSpPr>
          <p:cNvPr id="30725" name="Text Box 5"/>
          <p:cNvSpPr txBox="1">
            <a:spLocks noChangeArrowheads="1"/>
          </p:cNvSpPr>
          <p:nvPr/>
        </p:nvSpPr>
        <p:spPr bwMode="auto">
          <a:xfrm>
            <a:off x="184150" y="958850"/>
            <a:ext cx="1947863" cy="396875"/>
          </a:xfrm>
          <a:prstGeom prst="rect">
            <a:avLst/>
          </a:prstGeom>
          <a:noFill/>
          <a:ln w="9525">
            <a:noFill/>
            <a:miter lim="800000"/>
            <a:headEnd/>
            <a:tailEnd/>
          </a:ln>
          <a:effectLst/>
        </p:spPr>
        <p:txBody>
          <a:bodyPr wrap="none">
            <a:spAutoFit/>
          </a:bodyPr>
          <a:lstStyle/>
          <a:p>
            <a:r>
              <a:rPr lang="en-US" altLang="zh-TW" sz="2000" b="1" dirty="0" smtClean="0">
                <a:solidFill>
                  <a:srgbClr val="003366"/>
                </a:solidFill>
              </a:rPr>
              <a:t>U62639 </a:t>
            </a:r>
            <a:r>
              <a:rPr lang="en-US" altLang="zh-TW" sz="2000" b="1" dirty="0">
                <a:solidFill>
                  <a:srgbClr val="003366"/>
                </a:solidFill>
              </a:rPr>
              <a:t>(Gene)</a:t>
            </a:r>
          </a:p>
        </p:txBody>
      </p:sp>
      <p:sp>
        <p:nvSpPr>
          <p:cNvPr id="30726" name="Text Box 6"/>
          <p:cNvSpPr txBox="1">
            <a:spLocks noChangeArrowheads="1"/>
          </p:cNvSpPr>
          <p:nvPr/>
        </p:nvSpPr>
        <p:spPr bwMode="auto">
          <a:xfrm>
            <a:off x="158750" y="207963"/>
            <a:ext cx="4335463" cy="457200"/>
          </a:xfrm>
          <a:prstGeom prst="rect">
            <a:avLst/>
          </a:prstGeom>
          <a:noFill/>
          <a:ln w="9525">
            <a:noFill/>
            <a:miter lim="800000"/>
            <a:headEnd/>
            <a:tailEnd/>
          </a:ln>
          <a:effectLst/>
        </p:spPr>
        <p:txBody>
          <a:bodyPr wrap="none">
            <a:spAutoFit/>
          </a:bodyPr>
          <a:lstStyle/>
          <a:p>
            <a:r>
              <a:rPr lang="en-US" altLang="zh-TW" sz="2400" b="1"/>
              <a:t>Practical:</a:t>
            </a:r>
            <a:r>
              <a:rPr lang="en-US" altLang="zh-TW" sz="2400"/>
              <a:t> </a:t>
            </a:r>
            <a:r>
              <a:rPr lang="en-US" altLang="zh-TW" sz="2400" i="1">
                <a:hlinkClick r:id="rId2" action="ppaction://hlinkfile"/>
              </a:rPr>
              <a:t>Gene</a:t>
            </a:r>
            <a:r>
              <a:rPr lang="en-US" altLang="zh-TW" sz="2400" i="1"/>
              <a:t>; </a:t>
            </a:r>
            <a:r>
              <a:rPr lang="en-US" altLang="zh-TW" sz="2400" i="1">
                <a:hlinkClick r:id="rId3" action="ppaction://hlinkfile"/>
              </a:rPr>
              <a:t>RNA</a:t>
            </a:r>
            <a:r>
              <a:rPr lang="en-US" altLang="zh-TW" sz="2400" i="1"/>
              <a:t>; </a:t>
            </a:r>
            <a:r>
              <a:rPr lang="en-US" altLang="zh-TW" sz="2400" i="1">
                <a:hlinkClick r:id="rId4" action="ppaction://hlinkfile"/>
              </a:rPr>
              <a:t>Protein</a:t>
            </a:r>
            <a:endParaRPr lang="en-US" altLang="zh-TW" sz="2400" i="1"/>
          </a:p>
        </p:txBody>
      </p:sp>
    </p:spTree>
    <p:extLst>
      <p:ext uri="{BB962C8B-B14F-4D97-AF65-F5344CB8AC3E}">
        <p14:creationId xmlns:p14="http://schemas.microsoft.com/office/powerpoint/2010/main" val="171080775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158750" y="1438275"/>
            <a:ext cx="8734425" cy="4508927"/>
          </a:xfrm>
          <a:prstGeom prst="rect">
            <a:avLst/>
          </a:prstGeom>
          <a:noFill/>
          <a:ln w="9525">
            <a:noFill/>
            <a:miter lim="800000"/>
            <a:headEnd/>
            <a:tailEnd/>
          </a:ln>
          <a:effectLst/>
        </p:spPr>
        <p:txBody>
          <a:bodyPr>
            <a:spAutoFit/>
          </a:bodyPr>
          <a:lstStyle/>
          <a:p>
            <a:pPr>
              <a:lnSpc>
                <a:spcPct val="150000"/>
              </a:lnSpc>
            </a:pPr>
            <a:r>
              <a:rPr lang="en-US" altLang="zh-TW" sz="800" dirty="0" err="1">
                <a:latin typeface="Courier New" pitchFamily="49" charset="0"/>
              </a:rPr>
              <a:t>atgagaacca</a:t>
            </a:r>
            <a:r>
              <a:rPr lang="en-US" altLang="zh-TW" sz="800" dirty="0">
                <a:latin typeface="Courier New" pitchFamily="49" charset="0"/>
              </a:rPr>
              <a:t> </a:t>
            </a:r>
            <a:r>
              <a:rPr lang="en-US" altLang="zh-TW" sz="800" dirty="0" err="1">
                <a:latin typeface="Courier New" pitchFamily="49" charset="0"/>
              </a:rPr>
              <a:t>tgcgccttgc</a:t>
            </a:r>
            <a:r>
              <a:rPr lang="en-US" altLang="zh-TW" sz="800" dirty="0">
                <a:latin typeface="Courier New" pitchFamily="49" charset="0"/>
              </a:rPr>
              <a:t> </a:t>
            </a:r>
            <a:r>
              <a:rPr lang="en-US" altLang="zh-TW" sz="800" dirty="0" err="1">
                <a:latin typeface="Courier New" pitchFamily="49" charset="0"/>
              </a:rPr>
              <a:t>ttggttgctc</a:t>
            </a:r>
            <a:r>
              <a:rPr lang="en-US" altLang="zh-TW" sz="800" dirty="0">
                <a:latin typeface="Courier New" pitchFamily="49" charset="0"/>
              </a:rPr>
              <a:t> </a:t>
            </a:r>
            <a:r>
              <a:rPr lang="en-US" altLang="zh-TW" sz="800" dirty="0" err="1">
                <a:latin typeface="Courier New" pitchFamily="49" charset="0"/>
              </a:rPr>
              <a:t>ccacttttta</a:t>
            </a:r>
            <a:r>
              <a:rPr lang="en-US" altLang="zh-TW" sz="800" dirty="0">
                <a:latin typeface="Courier New" pitchFamily="49" charset="0"/>
              </a:rPr>
              <a:t> </a:t>
            </a:r>
            <a:r>
              <a:rPr lang="en-US" altLang="zh-TW" sz="800" dirty="0" err="1">
                <a:latin typeface="Courier New" pitchFamily="49" charset="0"/>
              </a:rPr>
              <a:t>ttcacatact</a:t>
            </a:r>
            <a:r>
              <a:rPr lang="en-US" altLang="zh-TW" sz="800" dirty="0">
                <a:latin typeface="Courier New" pitchFamily="49" charset="0"/>
              </a:rPr>
              <a:t> </a:t>
            </a:r>
            <a:r>
              <a:rPr lang="en-US" altLang="zh-TW" sz="800" dirty="0" err="1">
                <a:latin typeface="Courier New" pitchFamily="49" charset="0"/>
              </a:rPr>
              <a:t>aatcaagaac</a:t>
            </a:r>
            <a:r>
              <a:rPr lang="en-US" altLang="zh-TW" sz="800" dirty="0">
                <a:latin typeface="Courier New" pitchFamily="49" charset="0"/>
              </a:rPr>
              <a:t> 61   </a:t>
            </a:r>
            <a:r>
              <a:rPr lang="en-US" altLang="zh-TW" sz="800" dirty="0" err="1">
                <a:latin typeface="Courier New" pitchFamily="49" charset="0"/>
              </a:rPr>
              <a:t>acagctcaag</a:t>
            </a:r>
            <a:r>
              <a:rPr lang="en-US" altLang="zh-TW" sz="800" dirty="0">
                <a:latin typeface="Courier New" pitchFamily="49" charset="0"/>
              </a:rPr>
              <a:t> </a:t>
            </a:r>
            <a:r>
              <a:rPr lang="en-US" altLang="zh-TW" sz="800" dirty="0" err="1">
                <a:latin typeface="Courier New" pitchFamily="49" charset="0"/>
              </a:rPr>
              <a:t>ctccggctgt</a:t>
            </a:r>
            <a:r>
              <a:rPr lang="en-US" altLang="zh-TW" sz="800" dirty="0">
                <a:latin typeface="Courier New" pitchFamily="49" charset="0"/>
              </a:rPr>
              <a:t> </a:t>
            </a:r>
            <a:r>
              <a:rPr lang="en-US" altLang="zh-TW" sz="800" dirty="0" err="1">
                <a:latin typeface="Courier New" pitchFamily="49" charset="0"/>
              </a:rPr>
              <a:t>caacaactcg</a:t>
            </a:r>
            <a:r>
              <a:rPr lang="en-US" altLang="zh-TW" sz="800" dirty="0">
                <a:latin typeface="Courier New" pitchFamily="49" charset="0"/>
              </a:rPr>
              <a:t> </a:t>
            </a:r>
            <a:r>
              <a:rPr lang="en-US" altLang="zh-TW" sz="800" dirty="0" err="1">
                <a:latin typeface="Courier New" pitchFamily="49" charset="0"/>
              </a:rPr>
              <a:t>acatgcgatc</a:t>
            </a:r>
            <a:r>
              <a:rPr lang="en-US" altLang="zh-TW" sz="800" dirty="0">
                <a:latin typeface="Courier New" pitchFamily="49" charset="0"/>
              </a:rPr>
              <a:t> </a:t>
            </a:r>
            <a:r>
              <a:rPr lang="en-US" altLang="zh-TW" sz="800" dirty="0" err="1">
                <a:latin typeface="Courier New" pitchFamily="49" charset="0"/>
              </a:rPr>
              <a:t>aagcaaagga</a:t>
            </a:r>
            <a:r>
              <a:rPr lang="en-US" altLang="zh-TW" sz="800" dirty="0">
                <a:latin typeface="Courier New" pitchFamily="49" charset="0"/>
              </a:rPr>
              <a:t> </a:t>
            </a:r>
            <a:r>
              <a:rPr lang="en-US" altLang="zh-TW" sz="800" dirty="0" err="1">
                <a:latin typeface="Courier New" pitchFamily="49" charset="0"/>
              </a:rPr>
              <a:t>atttgattgc</a:t>
            </a:r>
            <a:r>
              <a:rPr lang="en-US" altLang="zh-TW" sz="800" dirty="0">
                <a:latin typeface="Courier New" pitchFamily="49" charset="0"/>
              </a:rPr>
              <a:t> 121 </a:t>
            </a:r>
            <a:r>
              <a:rPr lang="en-US" altLang="zh-TW" sz="800" dirty="0" err="1">
                <a:latin typeface="Courier New" pitchFamily="49" charset="0"/>
              </a:rPr>
              <a:t>gggaacggga</a:t>
            </a:r>
            <a:r>
              <a:rPr lang="en-US" altLang="zh-TW" sz="800" dirty="0">
                <a:latin typeface="Courier New" pitchFamily="49" charset="0"/>
              </a:rPr>
              <a:t> </a:t>
            </a:r>
            <a:r>
              <a:rPr lang="en-US" altLang="zh-TW" sz="800" dirty="0" err="1">
                <a:latin typeface="Courier New" pitchFamily="49" charset="0"/>
              </a:rPr>
              <a:t>gactccgatg</a:t>
            </a:r>
            <a:r>
              <a:rPr lang="en-US" altLang="zh-TW" sz="800" dirty="0">
                <a:latin typeface="Courier New" pitchFamily="49" charset="0"/>
              </a:rPr>
              <a:t> </a:t>
            </a:r>
            <a:r>
              <a:rPr lang="en-US" altLang="zh-TW" sz="800" dirty="0" err="1">
                <a:latin typeface="Courier New" pitchFamily="49" charset="0"/>
              </a:rPr>
              <a:t>cattcccgcg</a:t>
            </a:r>
            <a:r>
              <a:rPr lang="en-US" altLang="zh-TW" sz="800" dirty="0">
                <a:latin typeface="Courier New" pitchFamily="49" charset="0"/>
              </a:rPr>
              <a:t> </a:t>
            </a:r>
            <a:r>
              <a:rPr lang="en-US" altLang="zh-TW" sz="800" dirty="0" err="1">
                <a:latin typeface="Courier New" pitchFamily="49" charset="0"/>
              </a:rPr>
              <a:t>gagtggcaat</a:t>
            </a:r>
            <a:r>
              <a:rPr lang="en-US" altLang="zh-TW" sz="800" dirty="0">
                <a:latin typeface="Courier New" pitchFamily="49" charset="0"/>
              </a:rPr>
              <a:t> </a:t>
            </a:r>
            <a:r>
              <a:rPr lang="en-US" altLang="zh-TW" sz="800" dirty="0" err="1">
                <a:latin typeface="Courier New" pitchFamily="49" charset="0"/>
              </a:rPr>
              <a:t>gcgacaacgt</a:t>
            </a:r>
            <a:r>
              <a:rPr lang="en-US" altLang="zh-TW" sz="800" dirty="0">
                <a:latin typeface="Courier New" pitchFamily="49" charset="0"/>
              </a:rPr>
              <a:t> </a:t>
            </a:r>
            <a:r>
              <a:rPr lang="en-US" altLang="zh-TW" sz="800" dirty="0" err="1">
                <a:latin typeface="Courier New" pitchFamily="49" charset="0"/>
              </a:rPr>
              <a:t>agcggactgc</a:t>
            </a:r>
            <a:r>
              <a:rPr lang="en-US" altLang="zh-TW" sz="800" dirty="0">
                <a:latin typeface="Courier New" pitchFamily="49" charset="0"/>
              </a:rPr>
              <a:t> 181  </a:t>
            </a:r>
            <a:r>
              <a:rPr lang="en-US" altLang="zh-TW" sz="800" dirty="0" err="1">
                <a:latin typeface="Courier New" pitchFamily="49" charset="0"/>
              </a:rPr>
              <a:t>gacaaaggaa</a:t>
            </a:r>
            <a:r>
              <a:rPr lang="en-US" altLang="zh-TW" sz="800" dirty="0">
                <a:latin typeface="Courier New" pitchFamily="49" charset="0"/>
              </a:rPr>
              <a:t> </a:t>
            </a:r>
            <a:r>
              <a:rPr lang="en-US" altLang="zh-TW" sz="800" dirty="0" err="1">
                <a:latin typeface="Courier New" pitchFamily="49" charset="0"/>
              </a:rPr>
              <a:t>gagacgaatc</a:t>
            </a:r>
            <a:r>
              <a:rPr lang="en-US" altLang="zh-TW" sz="800" dirty="0">
                <a:latin typeface="Courier New" pitchFamily="49" charset="0"/>
              </a:rPr>
              <a:t> </a:t>
            </a:r>
            <a:r>
              <a:rPr lang="en-US" altLang="zh-TW" sz="800" dirty="0" err="1">
                <a:latin typeface="Courier New" pitchFamily="49" charset="0"/>
              </a:rPr>
              <a:t>gggctgctca</a:t>
            </a:r>
            <a:r>
              <a:rPr lang="en-US" altLang="zh-TW" sz="800" dirty="0">
                <a:latin typeface="Courier New" pitchFamily="49" charset="0"/>
              </a:rPr>
              <a:t> </a:t>
            </a:r>
            <a:r>
              <a:rPr lang="en-US" altLang="zh-TW" sz="800" dirty="0" err="1">
                <a:latin typeface="Courier New" pitchFamily="49" charset="0"/>
              </a:rPr>
              <a:t>tatgcgcatc</a:t>
            </a:r>
            <a:r>
              <a:rPr lang="en-US" altLang="zh-TW" sz="800" dirty="0">
                <a:latin typeface="Courier New" pitchFamily="49" charset="0"/>
              </a:rPr>
              <a:t> </a:t>
            </a:r>
            <a:r>
              <a:rPr lang="en-US" altLang="zh-TW" sz="800" dirty="0" err="1">
                <a:latin typeface="Courier New" pitchFamily="49" charset="0"/>
              </a:rPr>
              <a:t>attgttcgac</a:t>
            </a:r>
            <a:r>
              <a:rPr lang="en-US" altLang="zh-TW" sz="800" dirty="0">
                <a:latin typeface="Courier New" pitchFamily="49" charset="0"/>
              </a:rPr>
              <a:t> </a:t>
            </a:r>
            <a:r>
              <a:rPr lang="en-US" altLang="zh-TW" sz="800" dirty="0" err="1">
                <a:latin typeface="Courier New" pitchFamily="49" charset="0"/>
              </a:rPr>
              <a:t>aagcttcatg</a:t>
            </a:r>
            <a:r>
              <a:rPr lang="en-US" altLang="zh-TW" sz="800" dirty="0">
                <a:latin typeface="Courier New" pitchFamily="49" charset="0"/>
              </a:rPr>
              <a:t> 241 </a:t>
            </a:r>
            <a:r>
              <a:rPr lang="en-US" altLang="zh-TW" sz="800" dirty="0" err="1">
                <a:latin typeface="Courier New" pitchFamily="49" charset="0"/>
              </a:rPr>
              <a:t>ttatgcaaga</a:t>
            </a:r>
            <a:r>
              <a:rPr lang="en-US" altLang="zh-TW" sz="800" dirty="0">
                <a:latin typeface="Courier New" pitchFamily="49" charset="0"/>
              </a:rPr>
              <a:t> </a:t>
            </a:r>
            <a:r>
              <a:rPr lang="en-US" altLang="zh-TW" sz="800" dirty="0" err="1">
                <a:latin typeface="Courier New" pitchFamily="49" charset="0"/>
              </a:rPr>
              <a:t>atggactgtg</a:t>
            </a:r>
            <a:r>
              <a:rPr lang="en-US" altLang="zh-TW" sz="800" dirty="0">
                <a:latin typeface="Courier New" pitchFamily="49" charset="0"/>
              </a:rPr>
              <a:t> </a:t>
            </a:r>
            <a:r>
              <a:rPr lang="en-US" altLang="zh-TW" sz="800" dirty="0" err="1">
                <a:latin typeface="Courier New" pitchFamily="49" charset="0"/>
              </a:rPr>
              <a:t>tgtcgcaaat</a:t>
            </a:r>
            <a:r>
              <a:rPr lang="en-US" altLang="zh-TW" sz="800" dirty="0">
                <a:latin typeface="Courier New" pitchFamily="49" charset="0"/>
              </a:rPr>
              <a:t> </a:t>
            </a:r>
            <a:r>
              <a:rPr lang="en-US" altLang="zh-TW" sz="800" dirty="0" err="1">
                <a:latin typeface="Courier New" pitchFamily="49" charset="0"/>
              </a:rPr>
              <a:t>gagttcaaat</a:t>
            </a:r>
            <a:r>
              <a:rPr lang="en-US" altLang="zh-TW" sz="800" dirty="0">
                <a:latin typeface="Courier New" pitchFamily="49" charset="0"/>
              </a:rPr>
              <a:t> </a:t>
            </a:r>
            <a:r>
              <a:rPr lang="en-US" altLang="zh-TW" sz="800" dirty="0" err="1">
                <a:latin typeface="Courier New" pitchFamily="49" charset="0"/>
              </a:rPr>
              <a:t>gcgacggcga</a:t>
            </a:r>
            <a:r>
              <a:rPr lang="en-US" altLang="zh-TW" sz="800" dirty="0">
                <a:latin typeface="Courier New" pitchFamily="49" charset="0"/>
              </a:rPr>
              <a:t> </a:t>
            </a:r>
            <a:r>
              <a:rPr lang="en-US" altLang="zh-TW" sz="800" dirty="0" err="1">
                <a:latin typeface="Courier New" pitchFamily="49" charset="0"/>
              </a:rPr>
              <a:t>agacgactgc</a:t>
            </a:r>
            <a:r>
              <a:rPr lang="en-US" altLang="zh-TW" sz="800" dirty="0">
                <a:latin typeface="Courier New" pitchFamily="49" charset="0"/>
              </a:rPr>
              <a:t> 301  </a:t>
            </a:r>
            <a:r>
              <a:rPr lang="en-US" altLang="zh-TW" sz="800" dirty="0" err="1">
                <a:latin typeface="Courier New" pitchFamily="49" charset="0"/>
              </a:rPr>
              <a:t>cgcgatggaa</a:t>
            </a:r>
            <a:r>
              <a:rPr lang="en-US" altLang="zh-TW" sz="800" dirty="0">
                <a:latin typeface="Courier New" pitchFamily="49" charset="0"/>
              </a:rPr>
              <a:t> </a:t>
            </a:r>
            <a:r>
              <a:rPr lang="en-US" altLang="zh-TW" sz="800" dirty="0" err="1">
                <a:latin typeface="Courier New" pitchFamily="49" charset="0"/>
              </a:rPr>
              <a:t>gcgatgagca</a:t>
            </a:r>
            <a:r>
              <a:rPr lang="en-US" altLang="zh-TW" sz="800" dirty="0">
                <a:latin typeface="Courier New" pitchFamily="49" charset="0"/>
              </a:rPr>
              <a:t> </a:t>
            </a:r>
            <a:r>
              <a:rPr lang="en-US" altLang="zh-TW" sz="800" dirty="0" err="1">
                <a:latin typeface="Courier New" pitchFamily="49" charset="0"/>
              </a:rPr>
              <a:t>gcattgcgag</a:t>
            </a:r>
            <a:r>
              <a:rPr lang="en-US" altLang="zh-TW" sz="800" dirty="0">
                <a:latin typeface="Courier New" pitchFamily="49" charset="0"/>
              </a:rPr>
              <a:t> </a:t>
            </a:r>
            <a:r>
              <a:rPr lang="en-US" altLang="zh-TW" sz="800" dirty="0" err="1">
                <a:latin typeface="Courier New" pitchFamily="49" charset="0"/>
              </a:rPr>
              <a:t>tacaatatcc</a:t>
            </a:r>
            <a:r>
              <a:rPr lang="en-US" altLang="zh-TW" sz="800" dirty="0">
                <a:latin typeface="Courier New" pitchFamily="49" charset="0"/>
              </a:rPr>
              <a:t> </a:t>
            </a:r>
            <a:r>
              <a:rPr lang="en-US" altLang="zh-TW" sz="800" dirty="0" err="1">
                <a:latin typeface="Courier New" pitchFamily="49" charset="0"/>
              </a:rPr>
              <a:t>tgaagtctcg</a:t>
            </a:r>
            <a:r>
              <a:rPr lang="en-US" altLang="zh-TW" sz="800" dirty="0">
                <a:latin typeface="Courier New" pitchFamily="49" charset="0"/>
              </a:rPr>
              <a:t> </a:t>
            </a:r>
            <a:r>
              <a:rPr lang="en-US" altLang="zh-TW" sz="800" dirty="0" err="1">
                <a:latin typeface="Courier New" pitchFamily="49" charset="0"/>
              </a:rPr>
              <a:t>cttcgatggt</a:t>
            </a:r>
            <a:r>
              <a:rPr lang="en-US" altLang="zh-TW" sz="800" dirty="0">
                <a:latin typeface="Courier New" pitchFamily="49" charset="0"/>
              </a:rPr>
              <a:t> 361 </a:t>
            </a:r>
            <a:r>
              <a:rPr lang="en-US" altLang="zh-TW" sz="800" dirty="0" err="1">
                <a:latin typeface="Courier New" pitchFamily="49" charset="0"/>
              </a:rPr>
              <a:t>tccaatcctt</a:t>
            </a:r>
            <a:r>
              <a:rPr lang="en-US" altLang="zh-TW" sz="800" dirty="0">
                <a:latin typeface="Courier New" pitchFamily="49" charset="0"/>
              </a:rPr>
              <a:t> </a:t>
            </a:r>
            <a:r>
              <a:rPr lang="en-US" altLang="zh-TW" sz="800" dirty="0" err="1">
                <a:latin typeface="Courier New" pitchFamily="49" charset="0"/>
              </a:rPr>
              <a:t>cggctcctac</a:t>
            </a:r>
            <a:r>
              <a:rPr lang="en-US" altLang="zh-TW" sz="800" dirty="0">
                <a:latin typeface="Courier New" pitchFamily="49" charset="0"/>
              </a:rPr>
              <a:t> </a:t>
            </a:r>
            <a:r>
              <a:rPr lang="en-US" altLang="zh-TW" sz="800" dirty="0" err="1">
                <a:latin typeface="Courier New" pitchFamily="49" charset="0"/>
              </a:rPr>
              <a:t>cactttcgtt</a:t>
            </a:r>
            <a:r>
              <a:rPr lang="en-US" altLang="zh-TW" sz="800" dirty="0">
                <a:latin typeface="Courier New" pitchFamily="49" charset="0"/>
              </a:rPr>
              <a:t> </a:t>
            </a:r>
            <a:r>
              <a:rPr lang="en-US" altLang="zh-TW" sz="800" dirty="0" err="1">
                <a:latin typeface="Courier New" pitchFamily="49" charset="0"/>
              </a:rPr>
              <a:t>ggtcacaatg</a:t>
            </a:r>
            <a:r>
              <a:rPr lang="en-US" altLang="zh-TW" sz="800" dirty="0">
                <a:latin typeface="Courier New" pitchFamily="49" charset="0"/>
              </a:rPr>
              <a:t> </a:t>
            </a:r>
            <a:r>
              <a:rPr lang="en-US" altLang="zh-TW" sz="800" dirty="0" err="1">
                <a:latin typeface="Courier New" pitchFamily="49" charset="0"/>
              </a:rPr>
              <a:t>gcccagaatg</a:t>
            </a:r>
            <a:r>
              <a:rPr lang="en-US" altLang="zh-TW" sz="800" dirty="0">
                <a:latin typeface="Courier New" pitchFamily="49" charset="0"/>
              </a:rPr>
              <a:t> </a:t>
            </a:r>
            <a:r>
              <a:rPr lang="en-US" altLang="zh-TW" sz="800" dirty="0" err="1">
                <a:latin typeface="Courier New" pitchFamily="49" charset="0"/>
              </a:rPr>
              <a:t>ccatcctcct</a:t>
            </a:r>
            <a:r>
              <a:rPr lang="en-US" altLang="zh-TW" sz="800" dirty="0">
                <a:latin typeface="Courier New" pitchFamily="49" charset="0"/>
              </a:rPr>
              <a:t> 421  </a:t>
            </a:r>
            <a:r>
              <a:rPr lang="en-US" altLang="zh-TW" sz="800" dirty="0" err="1">
                <a:latin typeface="Courier New" pitchFamily="49" charset="0"/>
              </a:rPr>
              <a:t>cgtttacgat</a:t>
            </a:r>
            <a:r>
              <a:rPr lang="en-US" altLang="zh-TW" sz="800" dirty="0">
                <a:latin typeface="Courier New" pitchFamily="49" charset="0"/>
              </a:rPr>
              <a:t> </a:t>
            </a:r>
            <a:r>
              <a:rPr lang="en-US" altLang="zh-TW" sz="800" dirty="0" err="1">
                <a:latin typeface="Courier New" pitchFamily="49" charset="0"/>
              </a:rPr>
              <a:t>gccgatcagg</a:t>
            </a:r>
            <a:r>
              <a:rPr lang="en-US" altLang="zh-TW" sz="800" dirty="0">
                <a:latin typeface="Courier New" pitchFamily="49" charset="0"/>
              </a:rPr>
              <a:t> </a:t>
            </a:r>
            <a:r>
              <a:rPr lang="en-US" altLang="zh-TW" sz="800" dirty="0" err="1">
                <a:latin typeface="Courier New" pitchFamily="49" charset="0"/>
              </a:rPr>
              <a:t>acaatgtatt</a:t>
            </a:r>
            <a:r>
              <a:rPr lang="en-US" altLang="zh-TW" sz="800" dirty="0">
                <a:latin typeface="Courier New" pitchFamily="49" charset="0"/>
              </a:rPr>
              <a:t> </a:t>
            </a:r>
            <a:r>
              <a:rPr lang="en-US" altLang="zh-TW" sz="800" dirty="0" err="1">
                <a:latin typeface="Courier New" pitchFamily="49" charset="0"/>
              </a:rPr>
              <a:t>caaccagatc</a:t>
            </a:r>
            <a:r>
              <a:rPr lang="en-US" altLang="zh-TW" sz="800" dirty="0">
                <a:latin typeface="Courier New" pitchFamily="49" charset="0"/>
              </a:rPr>
              <a:t> </a:t>
            </a:r>
            <a:r>
              <a:rPr lang="en-US" altLang="zh-TW" sz="800" dirty="0" err="1">
                <a:latin typeface="Courier New" pitchFamily="49" charset="0"/>
              </a:rPr>
              <a:t>tcgtttgtga</a:t>
            </a:r>
            <a:r>
              <a:rPr lang="en-US" altLang="zh-TW" sz="800" dirty="0">
                <a:latin typeface="Courier New" pitchFamily="49" charset="0"/>
              </a:rPr>
              <a:t> </a:t>
            </a:r>
            <a:r>
              <a:rPr lang="en-US" altLang="zh-TW" sz="800" dirty="0" err="1">
                <a:latin typeface="Courier New" pitchFamily="49" charset="0"/>
              </a:rPr>
              <a:t>tggacatcag</a:t>
            </a:r>
            <a:r>
              <a:rPr lang="en-US" altLang="zh-TW" sz="800" dirty="0">
                <a:latin typeface="Courier New" pitchFamily="49" charset="0"/>
              </a:rPr>
              <a:t> 481 </a:t>
            </a:r>
            <a:r>
              <a:rPr lang="en-US" altLang="zh-TW" sz="800" dirty="0" err="1">
                <a:latin typeface="Courier New" pitchFamily="49" charset="0"/>
              </a:rPr>
              <a:t>gattgttctg</a:t>
            </a:r>
            <a:r>
              <a:rPr lang="en-US" altLang="zh-TW" sz="800" dirty="0">
                <a:latin typeface="Courier New" pitchFamily="49" charset="0"/>
              </a:rPr>
              <a:t> </a:t>
            </a:r>
            <a:r>
              <a:rPr lang="en-US" altLang="zh-TW" sz="800" dirty="0" err="1">
                <a:latin typeface="Courier New" pitchFamily="49" charset="0"/>
              </a:rPr>
              <a:t>gaggagatga</a:t>
            </a:r>
            <a:r>
              <a:rPr lang="en-US" altLang="zh-TW" sz="800" dirty="0">
                <a:latin typeface="Courier New" pitchFamily="49" charset="0"/>
              </a:rPr>
              <a:t> </a:t>
            </a:r>
            <a:r>
              <a:rPr lang="en-US" altLang="zh-TW" sz="800" dirty="0" err="1">
                <a:latin typeface="Courier New" pitchFamily="49" charset="0"/>
              </a:rPr>
              <a:t>tgaggtcaac</a:t>
            </a:r>
            <a:r>
              <a:rPr lang="en-US" altLang="zh-TW" sz="800" dirty="0">
                <a:latin typeface="Courier New" pitchFamily="49" charset="0"/>
              </a:rPr>
              <a:t> </a:t>
            </a:r>
            <a:r>
              <a:rPr lang="en-US" altLang="zh-TW" sz="800" dirty="0" err="1">
                <a:latin typeface="Courier New" pitchFamily="49" charset="0"/>
              </a:rPr>
              <a:t>tgcaccagaa</a:t>
            </a:r>
            <a:r>
              <a:rPr lang="en-US" altLang="zh-TW" sz="800" dirty="0">
                <a:latin typeface="Courier New" pitchFamily="49" charset="0"/>
              </a:rPr>
              <a:t> </a:t>
            </a:r>
            <a:r>
              <a:rPr lang="en-US" altLang="zh-TW" sz="800" dirty="0" err="1">
                <a:latin typeface="Courier New" pitchFamily="49" charset="0"/>
              </a:rPr>
              <a:t>ggggacatga</a:t>
            </a:r>
            <a:r>
              <a:rPr lang="en-US" altLang="zh-TW" sz="800" dirty="0">
                <a:latin typeface="Courier New" pitchFamily="49" charset="0"/>
              </a:rPr>
              <a:t> </a:t>
            </a:r>
            <a:r>
              <a:rPr lang="en-US" altLang="zh-TW" sz="800" dirty="0" err="1">
                <a:latin typeface="Courier New" pitchFamily="49" charset="0"/>
              </a:rPr>
              <a:t>aaatatgcag</a:t>
            </a:r>
            <a:r>
              <a:rPr lang="en-US" altLang="zh-TW" sz="800" dirty="0">
                <a:latin typeface="Courier New" pitchFamily="49" charset="0"/>
              </a:rPr>
              <a:t> 541  </a:t>
            </a:r>
            <a:r>
              <a:rPr lang="en-US" altLang="zh-TW" sz="800" dirty="0" err="1">
                <a:latin typeface="Courier New" pitchFamily="49" charset="0"/>
              </a:rPr>
              <a:t>tcctcgactg</a:t>
            </a:r>
            <a:r>
              <a:rPr lang="en-US" altLang="zh-TW" sz="800" dirty="0">
                <a:latin typeface="Courier New" pitchFamily="49" charset="0"/>
              </a:rPr>
              <a:t> </a:t>
            </a:r>
            <a:r>
              <a:rPr lang="en-US" altLang="zh-TW" sz="800" dirty="0" err="1">
                <a:latin typeface="Courier New" pitchFamily="49" charset="0"/>
              </a:rPr>
              <a:t>attttcacga</a:t>
            </a:r>
            <a:r>
              <a:rPr lang="en-US" altLang="zh-TW" sz="800" dirty="0">
                <a:latin typeface="Courier New" pitchFamily="49" charset="0"/>
              </a:rPr>
              <a:t> </a:t>
            </a:r>
            <a:r>
              <a:rPr lang="en-US" altLang="zh-TW" sz="800" dirty="0" err="1">
                <a:latin typeface="Courier New" pitchFamily="49" charset="0"/>
              </a:rPr>
              <a:t>tgatgttcat</a:t>
            </a:r>
            <a:r>
              <a:rPr lang="en-US" altLang="zh-TW" sz="800" dirty="0">
                <a:latin typeface="Courier New" pitchFamily="49" charset="0"/>
              </a:rPr>
              <a:t> </a:t>
            </a:r>
            <a:r>
              <a:rPr lang="en-US" altLang="zh-TW" sz="800" dirty="0" err="1">
                <a:latin typeface="Courier New" pitchFamily="49" charset="0"/>
              </a:rPr>
              <a:t>cttgtcgatc</a:t>
            </a:r>
            <a:r>
              <a:rPr lang="en-US" altLang="zh-TW" sz="800" dirty="0">
                <a:latin typeface="Courier New" pitchFamily="49" charset="0"/>
              </a:rPr>
              <a:t> </a:t>
            </a:r>
            <a:r>
              <a:rPr lang="en-US" altLang="zh-TW" sz="800" dirty="0" err="1">
                <a:latin typeface="Courier New" pitchFamily="49" charset="0"/>
              </a:rPr>
              <a:t>caaccttttt</a:t>
            </a:r>
            <a:r>
              <a:rPr lang="en-US" altLang="zh-TW" sz="800" dirty="0">
                <a:latin typeface="Courier New" pitchFamily="49" charset="0"/>
              </a:rPr>
              <a:t> </a:t>
            </a:r>
            <a:r>
              <a:rPr lang="en-US" altLang="zh-TW" sz="800" dirty="0" err="1">
                <a:latin typeface="Courier New" pitchFamily="49" charset="0"/>
              </a:rPr>
              <a:t>cgctaatgaa</a:t>
            </a:r>
            <a:r>
              <a:rPr lang="en-US" altLang="zh-TW" sz="800" dirty="0">
                <a:latin typeface="Courier New" pitchFamily="49" charset="0"/>
              </a:rPr>
              <a:t> 601 </a:t>
            </a:r>
            <a:r>
              <a:rPr lang="en-US" altLang="zh-TW" sz="800" dirty="0" err="1">
                <a:latin typeface="Courier New" pitchFamily="49" charset="0"/>
              </a:rPr>
              <a:t>gacaataagt</a:t>
            </a:r>
            <a:r>
              <a:rPr lang="en-US" altLang="zh-TW" sz="800" dirty="0">
                <a:latin typeface="Courier New" pitchFamily="49" charset="0"/>
              </a:rPr>
              <a:t> </a:t>
            </a:r>
            <a:r>
              <a:rPr lang="en-US" altLang="zh-TW" sz="800" dirty="0" err="1">
                <a:latin typeface="Courier New" pitchFamily="49" charset="0"/>
              </a:rPr>
              <a:t>gtcggagtgg</a:t>
            </a:r>
            <a:r>
              <a:rPr lang="en-US" altLang="zh-TW" sz="800" dirty="0">
                <a:latin typeface="Courier New" pitchFamily="49" charset="0"/>
              </a:rPr>
              <a:t> </a:t>
            </a:r>
            <a:r>
              <a:rPr lang="en-US" altLang="zh-TW" sz="800" dirty="0" err="1">
                <a:latin typeface="Courier New" pitchFamily="49" charset="0"/>
              </a:rPr>
              <a:t>atacacaatg</a:t>
            </a:r>
            <a:r>
              <a:rPr lang="en-US" altLang="zh-TW" sz="800" dirty="0">
                <a:latin typeface="Courier New" pitchFamily="49" charset="0"/>
              </a:rPr>
              <a:t> </a:t>
            </a:r>
            <a:r>
              <a:rPr lang="en-US" altLang="zh-TW" sz="800" dirty="0" err="1">
                <a:latin typeface="Courier New" pitchFamily="49" charset="0"/>
              </a:rPr>
              <a:t>tgccatagcg</a:t>
            </a:r>
            <a:r>
              <a:rPr lang="en-US" altLang="zh-TW" sz="800" dirty="0">
                <a:latin typeface="Courier New" pitchFamily="49" charset="0"/>
              </a:rPr>
              <a:t> </a:t>
            </a:r>
            <a:r>
              <a:rPr lang="en-US" altLang="zh-TW" sz="800" dirty="0" err="1">
                <a:latin typeface="Courier New" pitchFamily="49" charset="0"/>
              </a:rPr>
              <a:t>gagacgtctg</a:t>
            </a:r>
            <a:r>
              <a:rPr lang="en-US" altLang="zh-TW" sz="800" dirty="0">
                <a:latin typeface="Courier New" pitchFamily="49" charset="0"/>
              </a:rPr>
              <a:t> </a:t>
            </a:r>
            <a:r>
              <a:rPr lang="en-US" altLang="zh-TW" sz="800" dirty="0" err="1">
                <a:latin typeface="Courier New" pitchFamily="49" charset="0"/>
              </a:rPr>
              <a:t>catacctgac</a:t>
            </a:r>
            <a:r>
              <a:rPr lang="en-US" altLang="zh-TW" sz="800" dirty="0">
                <a:latin typeface="Courier New" pitchFamily="49" charset="0"/>
              </a:rPr>
              <a:t> 661  </a:t>
            </a:r>
            <a:r>
              <a:rPr lang="en-US" altLang="zh-TW" sz="800" dirty="0" err="1">
                <a:latin typeface="Courier New" pitchFamily="49" charset="0"/>
              </a:rPr>
              <a:t>agttttcttt</a:t>
            </a:r>
            <a:r>
              <a:rPr lang="en-US" altLang="zh-TW" sz="800" dirty="0">
                <a:latin typeface="Courier New" pitchFamily="49" charset="0"/>
              </a:rPr>
              <a:t> </a:t>
            </a:r>
            <a:r>
              <a:rPr lang="en-US" altLang="zh-TW" sz="800" dirty="0" err="1">
                <a:latin typeface="Courier New" pitchFamily="49" charset="0"/>
              </a:rPr>
              <a:t>gtgacggcga</a:t>
            </a:r>
            <a:r>
              <a:rPr lang="en-US" altLang="zh-TW" sz="800" dirty="0">
                <a:latin typeface="Courier New" pitchFamily="49" charset="0"/>
              </a:rPr>
              <a:t> </a:t>
            </a:r>
            <a:r>
              <a:rPr lang="en-US" altLang="zh-TW" sz="800" dirty="0" err="1">
                <a:latin typeface="Courier New" pitchFamily="49" charset="0"/>
              </a:rPr>
              <a:t>tctagattgt</a:t>
            </a:r>
            <a:r>
              <a:rPr lang="en-US" altLang="zh-TW" sz="800" dirty="0">
                <a:latin typeface="Courier New" pitchFamily="49" charset="0"/>
              </a:rPr>
              <a:t> </a:t>
            </a:r>
            <a:r>
              <a:rPr lang="en-US" altLang="zh-TW" sz="800" dirty="0" err="1">
                <a:latin typeface="Courier New" pitchFamily="49" charset="0"/>
              </a:rPr>
              <a:t>gatgatgctt</a:t>
            </a:r>
            <a:r>
              <a:rPr lang="en-US" altLang="zh-TW" sz="800" dirty="0">
                <a:latin typeface="Courier New" pitchFamily="49" charset="0"/>
              </a:rPr>
              <a:t> </a:t>
            </a:r>
            <a:r>
              <a:rPr lang="en-US" altLang="zh-TW" sz="800" dirty="0" err="1">
                <a:latin typeface="Courier New" pitchFamily="49" charset="0"/>
              </a:rPr>
              <a:t>cggacgagaa</a:t>
            </a:r>
            <a:r>
              <a:rPr lang="en-US" altLang="zh-TW" sz="800" dirty="0">
                <a:latin typeface="Courier New" pitchFamily="49" charset="0"/>
              </a:rPr>
              <a:t> </a:t>
            </a:r>
            <a:r>
              <a:rPr lang="en-US" altLang="zh-TW" sz="800" dirty="0" err="1">
                <a:latin typeface="Courier New" pitchFamily="49" charset="0"/>
              </a:rPr>
              <a:t>aaactgccaa</a:t>
            </a:r>
            <a:r>
              <a:rPr lang="en-US" altLang="zh-TW" sz="800" dirty="0">
                <a:latin typeface="Courier New" pitchFamily="49" charset="0"/>
              </a:rPr>
              <a:t> 721 </a:t>
            </a:r>
            <a:r>
              <a:rPr lang="en-US" altLang="zh-TW" sz="800" dirty="0" err="1">
                <a:latin typeface="Courier New" pitchFamily="49" charset="0"/>
              </a:rPr>
              <a:t>actaatgctc</a:t>
            </a:r>
            <a:r>
              <a:rPr lang="en-US" altLang="zh-TW" sz="800" dirty="0">
                <a:latin typeface="Courier New" pitchFamily="49" charset="0"/>
              </a:rPr>
              <a:t> </a:t>
            </a:r>
            <a:r>
              <a:rPr lang="en-US" altLang="zh-TW" sz="800" dirty="0" err="1">
                <a:latin typeface="Courier New" pitchFamily="49" charset="0"/>
              </a:rPr>
              <a:t>caagcgaaga</a:t>
            </a:r>
            <a:r>
              <a:rPr lang="en-US" altLang="zh-TW" sz="800" dirty="0">
                <a:latin typeface="Courier New" pitchFamily="49" charset="0"/>
              </a:rPr>
              <a:t> </a:t>
            </a:r>
            <a:r>
              <a:rPr lang="en-US" altLang="zh-TW" sz="800" dirty="0" err="1">
                <a:latin typeface="Courier New" pitchFamily="49" charset="0"/>
              </a:rPr>
              <a:t>agaatatctt</a:t>
            </a:r>
            <a:r>
              <a:rPr lang="en-US" altLang="zh-TW" sz="800" dirty="0">
                <a:latin typeface="Courier New" pitchFamily="49" charset="0"/>
              </a:rPr>
              <a:t> </a:t>
            </a:r>
            <a:r>
              <a:rPr lang="en-US" altLang="zh-TW" sz="800" dirty="0" err="1">
                <a:latin typeface="Courier New" pitchFamily="49" charset="0"/>
              </a:rPr>
              <a:t>tctgggcaag</a:t>
            </a:r>
            <a:r>
              <a:rPr lang="en-US" altLang="zh-TW" sz="800" dirty="0">
                <a:latin typeface="Courier New" pitchFamily="49" charset="0"/>
              </a:rPr>
              <a:t> </a:t>
            </a:r>
            <a:r>
              <a:rPr lang="en-US" altLang="zh-TW" sz="800" dirty="0" err="1">
                <a:latin typeface="Courier New" pitchFamily="49" charset="0"/>
              </a:rPr>
              <a:t>ccgatcacat</a:t>
            </a:r>
            <a:r>
              <a:rPr lang="en-US" altLang="zh-TW" sz="800" dirty="0">
                <a:latin typeface="Courier New" pitchFamily="49" charset="0"/>
              </a:rPr>
              <a:t> </a:t>
            </a:r>
            <a:r>
              <a:rPr lang="en-US" altLang="zh-TW" sz="800" dirty="0" err="1">
                <a:latin typeface="Courier New" pitchFamily="49" charset="0"/>
              </a:rPr>
              <a:t>gcattcgtgc</a:t>
            </a:r>
            <a:r>
              <a:rPr lang="en-US" altLang="zh-TW" sz="800" dirty="0">
                <a:latin typeface="Courier New" pitchFamily="49" charset="0"/>
              </a:rPr>
              <a:t> 781  </a:t>
            </a:r>
            <a:r>
              <a:rPr lang="en-US" altLang="zh-TW" sz="800" dirty="0" err="1">
                <a:latin typeface="Courier New" pitchFamily="49" charset="0"/>
              </a:rPr>
              <a:t>tcagcagcag</a:t>
            </a:r>
            <a:r>
              <a:rPr lang="en-US" altLang="zh-TW" sz="800" dirty="0">
                <a:latin typeface="Courier New" pitchFamily="49" charset="0"/>
              </a:rPr>
              <a:t> </a:t>
            </a:r>
            <a:r>
              <a:rPr lang="en-US" altLang="zh-TW" sz="800" dirty="0" err="1">
                <a:latin typeface="Courier New" pitchFamily="49" charset="0"/>
              </a:rPr>
              <a:t>gaatgtattc</a:t>
            </a:r>
            <a:r>
              <a:rPr lang="en-US" altLang="zh-TW" sz="800" dirty="0">
                <a:latin typeface="Courier New" pitchFamily="49" charset="0"/>
              </a:rPr>
              <a:t> </a:t>
            </a:r>
            <a:r>
              <a:rPr lang="en-US" altLang="zh-TW" sz="800" dirty="0" err="1">
                <a:latin typeface="Courier New" pitchFamily="49" charset="0"/>
              </a:rPr>
              <a:t>ttgtggaaca</a:t>
            </a:r>
            <a:r>
              <a:rPr lang="en-US" altLang="zh-TW" sz="800" dirty="0">
                <a:latin typeface="Courier New" pitchFamily="49" charset="0"/>
              </a:rPr>
              <a:t> </a:t>
            </a:r>
            <a:r>
              <a:rPr lang="en-US" altLang="zh-TW" sz="800" dirty="0" err="1">
                <a:latin typeface="Courier New" pitchFamily="49" charset="0"/>
              </a:rPr>
              <a:t>aaaggatccg</a:t>
            </a:r>
            <a:r>
              <a:rPr lang="en-US" altLang="zh-TW" sz="800" dirty="0">
                <a:latin typeface="Courier New" pitchFamily="49" charset="0"/>
              </a:rPr>
              <a:t> </a:t>
            </a:r>
            <a:r>
              <a:rPr lang="en-US" altLang="zh-TW" sz="800" dirty="0" err="1">
                <a:latin typeface="Courier New" pitchFamily="49" charset="0"/>
              </a:rPr>
              <a:t>aaattggcgt</a:t>
            </a:r>
            <a:r>
              <a:rPr lang="en-US" altLang="zh-TW" sz="800" dirty="0">
                <a:latin typeface="Courier New" pitchFamily="49" charset="0"/>
              </a:rPr>
              <a:t> </a:t>
            </a:r>
            <a:r>
              <a:rPr lang="en-US" altLang="zh-TW" sz="800" dirty="0" err="1">
                <a:latin typeface="Courier New" pitchFamily="49" charset="0"/>
              </a:rPr>
              <a:t>ttgtattccg</a:t>
            </a:r>
            <a:r>
              <a:rPr lang="en-US" altLang="zh-TW" sz="800" dirty="0">
                <a:latin typeface="Courier New" pitchFamily="49" charset="0"/>
              </a:rPr>
              <a:t> 841 </a:t>
            </a:r>
            <a:r>
              <a:rPr lang="en-US" altLang="zh-TW" sz="800" dirty="0" err="1">
                <a:latin typeface="Courier New" pitchFamily="49" charset="0"/>
              </a:rPr>
              <a:t>atgaatgcca</a:t>
            </a:r>
            <a:r>
              <a:rPr lang="en-US" altLang="zh-TW" sz="800" dirty="0">
                <a:latin typeface="Courier New" pitchFamily="49" charset="0"/>
              </a:rPr>
              <a:t> </a:t>
            </a:r>
            <a:r>
              <a:rPr lang="en-US" altLang="zh-TW" sz="800" dirty="0" err="1">
                <a:latin typeface="Courier New" pitchFamily="49" charset="0"/>
              </a:rPr>
              <a:t>cgtgtaatgg</a:t>
            </a:r>
            <a:r>
              <a:rPr lang="en-US" altLang="zh-TW" sz="800" dirty="0">
                <a:latin typeface="Courier New" pitchFamily="49" charset="0"/>
              </a:rPr>
              <a:t> </a:t>
            </a:r>
            <a:r>
              <a:rPr lang="en-US" altLang="zh-TW" sz="800" dirty="0" err="1">
                <a:latin typeface="Courier New" pitchFamily="49" charset="0"/>
              </a:rPr>
              <a:t>gatcaaggag</a:t>
            </a:r>
            <a:r>
              <a:rPr lang="en-US" altLang="zh-TW" sz="800" dirty="0">
                <a:latin typeface="Courier New" pitchFamily="49" charset="0"/>
              </a:rPr>
              <a:t> </a:t>
            </a:r>
            <a:r>
              <a:rPr lang="en-US" altLang="zh-TW" sz="800" dirty="0" err="1">
                <a:latin typeface="Courier New" pitchFamily="49" charset="0"/>
              </a:rPr>
              <a:t>tgtccactag</a:t>
            </a:r>
            <a:r>
              <a:rPr lang="en-US" altLang="zh-TW" sz="800" dirty="0">
                <a:latin typeface="Courier New" pitchFamily="49" charset="0"/>
              </a:rPr>
              <a:t> </a:t>
            </a:r>
            <a:r>
              <a:rPr lang="en-US" altLang="zh-TW" sz="800" dirty="0" err="1">
                <a:latin typeface="Courier New" pitchFamily="49" charset="0"/>
              </a:rPr>
              <a:t>gagatgacga</a:t>
            </a:r>
            <a:r>
              <a:rPr lang="en-US" altLang="zh-TW" sz="800" dirty="0">
                <a:latin typeface="Courier New" pitchFamily="49" charset="0"/>
              </a:rPr>
              <a:t> </a:t>
            </a:r>
            <a:r>
              <a:rPr lang="en-US" altLang="zh-TW" sz="800" dirty="0" err="1">
                <a:latin typeface="Courier New" pitchFamily="49" charset="0"/>
              </a:rPr>
              <a:t>gtcaaaacat</a:t>
            </a:r>
            <a:r>
              <a:rPr lang="en-US" altLang="zh-TW" sz="800" dirty="0">
                <a:latin typeface="Courier New" pitchFamily="49" charset="0"/>
              </a:rPr>
              <a:t> 901  </a:t>
            </a:r>
            <a:r>
              <a:rPr lang="en-US" altLang="zh-TW" sz="800" dirty="0" err="1">
                <a:latin typeface="Courier New" pitchFamily="49" charset="0"/>
              </a:rPr>
              <a:t>tgctccgaat</a:t>
            </a:r>
            <a:r>
              <a:rPr lang="en-US" altLang="zh-TW" sz="800" dirty="0">
                <a:latin typeface="Courier New" pitchFamily="49" charset="0"/>
              </a:rPr>
              <a:t> </a:t>
            </a:r>
            <a:r>
              <a:rPr lang="en-US" altLang="zh-TW" sz="800" dirty="0" err="1">
                <a:latin typeface="Courier New" pitchFamily="49" charset="0"/>
              </a:rPr>
              <a:t>gtgccagaaa</a:t>
            </a:r>
            <a:r>
              <a:rPr lang="en-US" altLang="zh-TW" sz="800" dirty="0">
                <a:latin typeface="Courier New" pitchFamily="49" charset="0"/>
              </a:rPr>
              <a:t> </a:t>
            </a:r>
            <a:r>
              <a:rPr lang="en-US" altLang="zh-TW" sz="800" dirty="0" err="1">
                <a:latin typeface="Courier New" pitchFamily="49" charset="0"/>
              </a:rPr>
              <a:t>gcgatgtgac</a:t>
            </a:r>
            <a:r>
              <a:rPr lang="en-US" altLang="zh-TW" sz="800" dirty="0">
                <a:latin typeface="Courier New" pitchFamily="49" charset="0"/>
              </a:rPr>
              <a:t> </a:t>
            </a:r>
            <a:r>
              <a:rPr lang="en-US" altLang="zh-TW" sz="800" dirty="0" err="1">
                <a:latin typeface="Courier New" pitchFamily="49" charset="0"/>
              </a:rPr>
              <a:t>cacacatgta</a:t>
            </a:r>
            <a:r>
              <a:rPr lang="en-US" altLang="zh-TW" sz="800" dirty="0">
                <a:latin typeface="Courier New" pitchFamily="49" charset="0"/>
              </a:rPr>
              <a:t> </a:t>
            </a:r>
            <a:r>
              <a:rPr lang="en-US" altLang="zh-TW" sz="800" dirty="0" err="1">
                <a:latin typeface="Courier New" pitchFamily="49" charset="0"/>
              </a:rPr>
              <a:t>tgaacactcc</a:t>
            </a:r>
            <a:r>
              <a:rPr lang="en-US" altLang="zh-TW" sz="800" dirty="0">
                <a:latin typeface="Courier New" pitchFamily="49" charset="0"/>
              </a:rPr>
              <a:t> </a:t>
            </a:r>
            <a:r>
              <a:rPr lang="en-US" altLang="zh-TW" sz="800" dirty="0" err="1">
                <a:latin typeface="Courier New" pitchFamily="49" charset="0"/>
              </a:rPr>
              <a:t>acacggggct</a:t>
            </a:r>
            <a:r>
              <a:rPr lang="en-US" altLang="zh-TW" sz="800" dirty="0">
                <a:latin typeface="Courier New" pitchFamily="49" charset="0"/>
              </a:rPr>
              <a:t> 961 </a:t>
            </a:r>
            <a:r>
              <a:rPr lang="en-US" altLang="zh-TW" sz="800" dirty="0" err="1">
                <a:latin typeface="Courier New" pitchFamily="49" charset="0"/>
              </a:rPr>
              <a:t>cgctgcattt</a:t>
            </a:r>
            <a:r>
              <a:rPr lang="en-US" altLang="zh-TW" sz="800" dirty="0">
                <a:latin typeface="Courier New" pitchFamily="49" charset="0"/>
              </a:rPr>
              <a:t> </a:t>
            </a:r>
            <a:r>
              <a:rPr lang="en-US" altLang="zh-TW" sz="800" dirty="0" err="1">
                <a:latin typeface="Courier New" pitchFamily="49" charset="0"/>
              </a:rPr>
              <a:t>gtcaagaagg</a:t>
            </a:r>
            <a:r>
              <a:rPr lang="en-US" altLang="zh-TW" sz="800" dirty="0">
                <a:latin typeface="Courier New" pitchFamily="49" charset="0"/>
              </a:rPr>
              <a:t> </a:t>
            </a:r>
            <a:r>
              <a:rPr lang="en-US" altLang="zh-TW" sz="800" dirty="0" err="1">
                <a:latin typeface="Courier New" pitchFamily="49" charset="0"/>
              </a:rPr>
              <a:t>atataagctt</a:t>
            </a:r>
            <a:r>
              <a:rPr lang="en-US" altLang="zh-TW" sz="800" dirty="0">
                <a:latin typeface="Courier New" pitchFamily="49" charset="0"/>
              </a:rPr>
              <a:t> </a:t>
            </a:r>
            <a:r>
              <a:rPr lang="en-US" altLang="zh-TW" sz="800" dirty="0" err="1">
                <a:latin typeface="Courier New" pitchFamily="49" charset="0"/>
              </a:rPr>
              <a:t>gccgatgacg</a:t>
            </a:r>
            <a:r>
              <a:rPr lang="en-US" altLang="zh-TW" sz="800" dirty="0">
                <a:latin typeface="Courier New" pitchFamily="49" charset="0"/>
              </a:rPr>
              <a:t> </a:t>
            </a:r>
            <a:r>
              <a:rPr lang="en-US" altLang="zh-TW" sz="800" dirty="0" err="1">
                <a:latin typeface="Courier New" pitchFamily="49" charset="0"/>
              </a:rPr>
              <a:t>gactcacttg</a:t>
            </a:r>
            <a:r>
              <a:rPr lang="en-US" altLang="zh-TW" sz="800" dirty="0">
                <a:latin typeface="Courier New" pitchFamily="49" charset="0"/>
              </a:rPr>
              <a:t> </a:t>
            </a:r>
            <a:r>
              <a:rPr lang="en-US" altLang="zh-TW" sz="800" dirty="0" err="1">
                <a:latin typeface="Courier New" pitchFamily="49" charset="0"/>
              </a:rPr>
              <a:t>cgaggatgaa</a:t>
            </a:r>
            <a:r>
              <a:rPr lang="en-US" altLang="zh-TW" sz="800" dirty="0">
                <a:latin typeface="Courier New" pitchFamily="49" charset="0"/>
              </a:rPr>
              <a:t> 1021 </a:t>
            </a:r>
            <a:r>
              <a:rPr lang="en-US" altLang="zh-TW" sz="800" dirty="0" err="1">
                <a:latin typeface="Courier New" pitchFamily="49" charset="0"/>
              </a:rPr>
              <a:t>gatgagtgtg</a:t>
            </a:r>
            <a:r>
              <a:rPr lang="en-US" altLang="zh-TW" sz="800" dirty="0">
                <a:latin typeface="Courier New" pitchFamily="49" charset="0"/>
              </a:rPr>
              <a:t> </a:t>
            </a:r>
            <a:r>
              <a:rPr lang="en-US" altLang="zh-TW" sz="800" dirty="0" err="1">
                <a:latin typeface="Courier New" pitchFamily="49" charset="0"/>
              </a:rPr>
              <a:t>caactcatgg</a:t>
            </a:r>
            <a:r>
              <a:rPr lang="en-US" altLang="zh-TW" sz="800" dirty="0">
                <a:latin typeface="Courier New" pitchFamily="49" charset="0"/>
              </a:rPr>
              <a:t> </a:t>
            </a:r>
            <a:r>
              <a:rPr lang="en-US" altLang="zh-TW" sz="800" dirty="0" err="1">
                <a:latin typeface="Courier New" pitchFamily="49" charset="0"/>
              </a:rPr>
              <a:t>gcacttgtgc</a:t>
            </a:r>
            <a:r>
              <a:rPr lang="en-US" altLang="zh-TW" sz="800" dirty="0">
                <a:latin typeface="Courier New" pitchFamily="49" charset="0"/>
              </a:rPr>
              <a:t> </a:t>
            </a:r>
            <a:r>
              <a:rPr lang="en-US" altLang="zh-TW" sz="800" dirty="0" err="1">
                <a:latin typeface="Courier New" pitchFamily="49" charset="0"/>
              </a:rPr>
              <a:t>cagcatttct</a:t>
            </a:r>
            <a:r>
              <a:rPr lang="en-US" altLang="zh-TW" sz="800" dirty="0">
                <a:latin typeface="Courier New" pitchFamily="49" charset="0"/>
              </a:rPr>
              <a:t> </a:t>
            </a:r>
            <a:r>
              <a:rPr lang="en-US" altLang="zh-TW" sz="800" dirty="0" err="1">
                <a:latin typeface="Courier New" pitchFamily="49" charset="0"/>
              </a:rPr>
              <a:t>gtgaagatcg</a:t>
            </a:r>
            <a:r>
              <a:rPr lang="en-US" altLang="zh-TW" sz="800" dirty="0">
                <a:latin typeface="Courier New" pitchFamily="49" charset="0"/>
              </a:rPr>
              <a:t> </a:t>
            </a:r>
            <a:r>
              <a:rPr lang="en-US" altLang="zh-TW" sz="800" dirty="0" err="1">
                <a:latin typeface="Courier New" pitchFamily="49" charset="0"/>
              </a:rPr>
              <a:t>tttgggttcc</a:t>
            </a:r>
            <a:r>
              <a:rPr lang="en-US" altLang="zh-TW" sz="800" dirty="0">
                <a:latin typeface="Courier New" pitchFamily="49" charset="0"/>
              </a:rPr>
              <a:t> 1081 </a:t>
            </a:r>
            <a:r>
              <a:rPr lang="en-US" altLang="zh-TW" sz="800" dirty="0" err="1">
                <a:latin typeface="Courier New" pitchFamily="49" charset="0"/>
              </a:rPr>
              <a:t>tttgcatgca</a:t>
            </a:r>
            <a:r>
              <a:rPr lang="en-US" altLang="zh-TW" sz="800" dirty="0">
                <a:latin typeface="Courier New" pitchFamily="49" charset="0"/>
              </a:rPr>
              <a:t> </a:t>
            </a:r>
            <a:r>
              <a:rPr lang="en-US" altLang="zh-TW" sz="800" dirty="0" err="1">
                <a:latin typeface="Courier New" pitchFamily="49" charset="0"/>
              </a:rPr>
              <a:t>aatgtgccaa</a:t>
            </a:r>
            <a:r>
              <a:rPr lang="en-US" altLang="zh-TW" sz="800" dirty="0">
                <a:latin typeface="Courier New" pitchFamily="49" charset="0"/>
              </a:rPr>
              <a:t> </a:t>
            </a:r>
            <a:r>
              <a:rPr lang="en-US" altLang="zh-TW" sz="800" dirty="0" err="1">
                <a:latin typeface="Courier New" pitchFamily="49" charset="0"/>
              </a:rPr>
              <a:t>cggttatgag</a:t>
            </a:r>
            <a:r>
              <a:rPr lang="en-US" altLang="zh-TW" sz="800" dirty="0">
                <a:latin typeface="Courier New" pitchFamily="49" charset="0"/>
              </a:rPr>
              <a:t> </a:t>
            </a:r>
            <a:r>
              <a:rPr lang="en-US" altLang="zh-TW" sz="800" dirty="0" err="1">
                <a:latin typeface="Courier New" pitchFamily="49" charset="0"/>
              </a:rPr>
              <a:t>cttgaaacgg</a:t>
            </a:r>
            <a:r>
              <a:rPr lang="en-US" altLang="zh-TW" sz="800" dirty="0">
                <a:latin typeface="Courier New" pitchFamily="49" charset="0"/>
              </a:rPr>
              <a:t> </a:t>
            </a:r>
            <a:r>
              <a:rPr lang="en-US" altLang="zh-TW" sz="800" dirty="0" err="1">
                <a:latin typeface="Courier New" pitchFamily="49" charset="0"/>
              </a:rPr>
              <a:t>atgggcattc</a:t>
            </a:r>
            <a:r>
              <a:rPr lang="en-US" altLang="zh-TW" sz="800" dirty="0">
                <a:latin typeface="Courier New" pitchFamily="49" charset="0"/>
              </a:rPr>
              <a:t> </a:t>
            </a:r>
            <a:r>
              <a:rPr lang="en-US" altLang="zh-TW" sz="800" dirty="0" err="1">
                <a:latin typeface="Courier New" pitchFamily="49" charset="0"/>
              </a:rPr>
              <a:t>ttgtaaatac</a:t>
            </a:r>
            <a:r>
              <a:rPr lang="en-US" altLang="zh-TW" sz="800" dirty="0">
                <a:latin typeface="Courier New" pitchFamily="49" charset="0"/>
              </a:rPr>
              <a:t> 1141 </a:t>
            </a:r>
            <a:r>
              <a:rPr lang="en-US" altLang="zh-TW" sz="800" dirty="0" err="1">
                <a:latin typeface="Courier New" pitchFamily="49" charset="0"/>
              </a:rPr>
              <a:t>gaggcaacca</a:t>
            </a:r>
            <a:r>
              <a:rPr lang="en-US" altLang="zh-TW" sz="800" dirty="0">
                <a:latin typeface="Courier New" pitchFamily="49" charset="0"/>
              </a:rPr>
              <a:t> </a:t>
            </a:r>
            <a:r>
              <a:rPr lang="en-US" altLang="zh-TW" sz="800" dirty="0" err="1">
                <a:latin typeface="Courier New" pitchFamily="49" charset="0"/>
              </a:rPr>
              <a:t>ctacgccaga</a:t>
            </a:r>
            <a:r>
              <a:rPr lang="en-US" altLang="zh-TW" sz="800" dirty="0">
                <a:latin typeface="Courier New" pitchFamily="49" charset="0"/>
              </a:rPr>
              <a:t> </a:t>
            </a:r>
            <a:r>
              <a:rPr lang="en-US" altLang="zh-TW" sz="800" dirty="0" err="1">
                <a:latin typeface="Courier New" pitchFamily="49" charset="0"/>
              </a:rPr>
              <a:t>aggatatttg</a:t>
            </a:r>
            <a:r>
              <a:rPr lang="en-US" altLang="zh-TW" sz="800" dirty="0">
                <a:latin typeface="Courier New" pitchFamily="49" charset="0"/>
              </a:rPr>
              <a:t> </a:t>
            </a:r>
            <a:r>
              <a:rPr lang="en-US" altLang="zh-TW" sz="800" dirty="0" err="1">
                <a:latin typeface="Courier New" pitchFamily="49" charset="0"/>
              </a:rPr>
              <a:t>ttcatcagtc</a:t>
            </a:r>
            <a:r>
              <a:rPr lang="en-US" altLang="zh-TW" sz="800" dirty="0">
                <a:latin typeface="Courier New" pitchFamily="49" charset="0"/>
              </a:rPr>
              <a:t> </a:t>
            </a:r>
            <a:r>
              <a:rPr lang="en-US" altLang="zh-TW" sz="800" dirty="0" err="1">
                <a:latin typeface="Courier New" pitchFamily="49" charset="0"/>
              </a:rPr>
              <a:t>ttggtggaga</a:t>
            </a:r>
            <a:r>
              <a:rPr lang="en-US" altLang="zh-TW" sz="800" dirty="0">
                <a:latin typeface="Courier New" pitchFamily="49" charset="0"/>
              </a:rPr>
              <a:t> </a:t>
            </a:r>
            <a:r>
              <a:rPr lang="en-US" altLang="zh-TW" sz="800" dirty="0" err="1">
                <a:latin typeface="Courier New" pitchFamily="49" charset="0"/>
              </a:rPr>
              <a:t>agttcgacag</a:t>
            </a:r>
            <a:r>
              <a:rPr lang="en-US" altLang="zh-TW" sz="800" dirty="0">
                <a:latin typeface="Courier New" pitchFamily="49" charset="0"/>
              </a:rPr>
              <a:t> 1201 </a:t>
            </a:r>
            <a:r>
              <a:rPr lang="en-US" altLang="zh-TW" sz="800" dirty="0" err="1">
                <a:latin typeface="Courier New" pitchFamily="49" charset="0"/>
              </a:rPr>
              <a:t>atgccattgg</a:t>
            </a:r>
            <a:r>
              <a:rPr lang="en-US" altLang="zh-TW" sz="800" dirty="0">
                <a:latin typeface="Courier New" pitchFamily="49" charset="0"/>
              </a:rPr>
              <a:t> </a:t>
            </a:r>
            <a:r>
              <a:rPr lang="en-US" altLang="zh-TW" sz="800" dirty="0" err="1">
                <a:latin typeface="Courier New" pitchFamily="49" charset="0"/>
              </a:rPr>
              <a:t>cagatttcac</a:t>
            </a:r>
            <a:r>
              <a:rPr lang="en-US" altLang="zh-TW" sz="800" dirty="0">
                <a:latin typeface="Courier New" pitchFamily="49" charset="0"/>
              </a:rPr>
              <a:t> </a:t>
            </a:r>
            <a:r>
              <a:rPr lang="en-US" altLang="zh-TW" sz="800" dirty="0" err="1">
                <a:latin typeface="Courier New" pitchFamily="49" charset="0"/>
              </a:rPr>
              <a:t>cgatggttca</a:t>
            </a:r>
            <a:r>
              <a:rPr lang="en-US" altLang="zh-TW" sz="800" dirty="0">
                <a:latin typeface="Courier New" pitchFamily="49" charset="0"/>
              </a:rPr>
              <a:t> </a:t>
            </a:r>
            <a:r>
              <a:rPr lang="en-US" altLang="zh-TW" sz="800" dirty="0" err="1">
                <a:latin typeface="Courier New" pitchFamily="49" charset="0"/>
              </a:rPr>
              <a:t>aattactcgg</a:t>
            </a:r>
            <a:r>
              <a:rPr lang="en-US" altLang="zh-TW" sz="800" dirty="0">
                <a:latin typeface="Courier New" pitchFamily="49" charset="0"/>
              </a:rPr>
              <a:t> </a:t>
            </a:r>
            <a:r>
              <a:rPr lang="en-US" altLang="zh-TW" sz="800" dirty="0" err="1">
                <a:latin typeface="Courier New" pitchFamily="49" charset="0"/>
              </a:rPr>
              <a:t>cgattcaaaa</a:t>
            </a:r>
            <a:r>
              <a:rPr lang="en-US" altLang="zh-TW" sz="800" dirty="0">
                <a:latin typeface="Courier New" pitchFamily="49" charset="0"/>
              </a:rPr>
              <a:t> </a:t>
            </a:r>
            <a:r>
              <a:rPr lang="en-US" altLang="zh-TW" sz="800" dirty="0" err="1">
                <a:latin typeface="Courier New" pitchFamily="49" charset="0"/>
              </a:rPr>
              <a:t>gtttgctggc</a:t>
            </a:r>
            <a:r>
              <a:rPr lang="en-US" altLang="zh-TW" sz="800" dirty="0">
                <a:latin typeface="Courier New" pitchFamily="49" charset="0"/>
              </a:rPr>
              <a:t> 1261 </a:t>
            </a:r>
            <a:r>
              <a:rPr lang="en-US" altLang="zh-TW" sz="800" dirty="0" err="1">
                <a:latin typeface="Courier New" pitchFamily="49" charset="0"/>
              </a:rPr>
              <a:t>cacggaacca</a:t>
            </a:r>
            <a:r>
              <a:rPr lang="en-US" altLang="zh-TW" sz="800" dirty="0">
                <a:latin typeface="Courier New" pitchFamily="49" charset="0"/>
              </a:rPr>
              <a:t> </a:t>
            </a:r>
            <a:r>
              <a:rPr lang="en-US" altLang="zh-TW" sz="800" dirty="0" err="1">
                <a:latin typeface="Courier New" pitchFamily="49" charset="0"/>
              </a:rPr>
              <a:t>tcagatcgat</a:t>
            </a:r>
            <a:r>
              <a:rPr lang="en-US" altLang="zh-TW" sz="800" dirty="0">
                <a:latin typeface="Courier New" pitchFamily="49" charset="0"/>
              </a:rPr>
              <a:t> </a:t>
            </a:r>
            <a:r>
              <a:rPr lang="en-US" altLang="zh-TW" sz="800" dirty="0" err="1">
                <a:latin typeface="Courier New" pitchFamily="49" charset="0"/>
              </a:rPr>
              <a:t>cgacttcatg</a:t>
            </a:r>
            <a:r>
              <a:rPr lang="en-US" altLang="zh-TW" sz="800" dirty="0">
                <a:latin typeface="Courier New" pitchFamily="49" charset="0"/>
              </a:rPr>
              <a:t> </a:t>
            </a:r>
            <a:r>
              <a:rPr lang="en-US" altLang="zh-TW" sz="800" dirty="0" err="1">
                <a:latin typeface="Courier New" pitchFamily="49" charset="0"/>
              </a:rPr>
              <a:t>catcgcaaca</a:t>
            </a:r>
            <a:r>
              <a:rPr lang="en-US" altLang="zh-TW" sz="800" dirty="0">
                <a:latin typeface="Courier New" pitchFamily="49" charset="0"/>
              </a:rPr>
              <a:t> </a:t>
            </a:r>
            <a:r>
              <a:rPr lang="en-US" altLang="zh-TW" sz="800" dirty="0" err="1">
                <a:latin typeface="Courier New" pitchFamily="49" charset="0"/>
              </a:rPr>
              <a:t>acaaaatgtt</a:t>
            </a:r>
            <a:r>
              <a:rPr lang="en-US" altLang="zh-TW" sz="800" dirty="0">
                <a:latin typeface="Courier New" pitchFamily="49" charset="0"/>
              </a:rPr>
              <a:t> </a:t>
            </a:r>
            <a:r>
              <a:rPr lang="en-US" altLang="zh-TW" sz="800" dirty="0" err="1">
                <a:latin typeface="Courier New" pitchFamily="49" charset="0"/>
              </a:rPr>
              <a:t>catgtcaatt</a:t>
            </a:r>
            <a:r>
              <a:rPr lang="en-US" altLang="zh-TW" sz="800" dirty="0">
                <a:latin typeface="Courier New" pitchFamily="49" charset="0"/>
              </a:rPr>
              <a:t> 1321 </a:t>
            </a:r>
            <a:r>
              <a:rPr lang="en-US" altLang="zh-TW" sz="800" dirty="0" err="1">
                <a:latin typeface="Courier New" pitchFamily="49" charset="0"/>
              </a:rPr>
              <a:t>tctgatgagc</a:t>
            </a:r>
            <a:r>
              <a:rPr lang="en-US" altLang="zh-TW" sz="800" dirty="0">
                <a:latin typeface="Courier New" pitchFamily="49" charset="0"/>
              </a:rPr>
              <a:t> </a:t>
            </a:r>
            <a:r>
              <a:rPr lang="en-US" altLang="zh-TW" sz="800" dirty="0" err="1">
                <a:latin typeface="Courier New" pitchFamily="49" charset="0"/>
              </a:rPr>
              <a:t>acggtgatcc</a:t>
            </a:r>
            <a:r>
              <a:rPr lang="en-US" altLang="zh-TW" sz="800" dirty="0">
                <a:latin typeface="Courier New" pitchFamily="49" charset="0"/>
              </a:rPr>
              <a:t> </a:t>
            </a:r>
            <a:r>
              <a:rPr lang="en-US" altLang="zh-TW" sz="800" dirty="0" err="1">
                <a:latin typeface="Courier New" pitchFamily="49" charset="0"/>
              </a:rPr>
              <a:t>aactggcgaa</a:t>
            </a:r>
            <a:r>
              <a:rPr lang="en-US" altLang="zh-TW" sz="800" dirty="0">
                <a:latin typeface="Courier New" pitchFamily="49" charset="0"/>
              </a:rPr>
              <a:t> </a:t>
            </a:r>
            <a:r>
              <a:rPr lang="en-US" altLang="zh-TW" sz="800" dirty="0" err="1">
                <a:latin typeface="Courier New" pitchFamily="49" charset="0"/>
              </a:rPr>
              <a:t>ttgtcagtgt</a:t>
            </a:r>
            <a:r>
              <a:rPr lang="en-US" altLang="zh-TW" sz="800" dirty="0">
                <a:latin typeface="Courier New" pitchFamily="49" charset="0"/>
              </a:rPr>
              <a:t> </a:t>
            </a:r>
            <a:r>
              <a:rPr lang="en-US" altLang="zh-TW" sz="800" dirty="0" err="1">
                <a:latin typeface="Courier New" pitchFamily="49" charset="0"/>
              </a:rPr>
              <a:t>ccgacaatgg</a:t>
            </a:r>
            <a:r>
              <a:rPr lang="en-US" altLang="zh-TW" sz="800" dirty="0">
                <a:latin typeface="Courier New" pitchFamily="49" charset="0"/>
              </a:rPr>
              <a:t> </a:t>
            </a:r>
            <a:r>
              <a:rPr lang="en-US" altLang="zh-TW" sz="800" dirty="0" err="1">
                <a:latin typeface="Courier New" pitchFamily="49" charset="0"/>
              </a:rPr>
              <a:t>attgatgaga</a:t>
            </a:r>
            <a:r>
              <a:rPr lang="en-US" altLang="zh-TW" sz="800" dirty="0">
                <a:latin typeface="Courier New" pitchFamily="49" charset="0"/>
              </a:rPr>
              <a:t> 1381 </a:t>
            </a:r>
            <a:r>
              <a:rPr lang="en-US" altLang="zh-TW" sz="800" dirty="0" err="1">
                <a:latin typeface="Courier New" pitchFamily="49" charset="0"/>
              </a:rPr>
              <a:t>gttcttcgag</a:t>
            </a:r>
            <a:r>
              <a:rPr lang="en-US" altLang="zh-TW" sz="800" dirty="0">
                <a:latin typeface="Courier New" pitchFamily="49" charset="0"/>
              </a:rPr>
              <a:t> </a:t>
            </a:r>
            <a:r>
              <a:rPr lang="en-US" altLang="zh-TW" sz="800" dirty="0" err="1">
                <a:latin typeface="Courier New" pitchFamily="49" charset="0"/>
              </a:rPr>
              <a:t>aaaatgtcat</a:t>
            </a:r>
            <a:r>
              <a:rPr lang="en-US" altLang="zh-TW" sz="800" dirty="0">
                <a:latin typeface="Courier New" pitchFamily="49" charset="0"/>
              </a:rPr>
              <a:t> </a:t>
            </a:r>
            <a:r>
              <a:rPr lang="en-US" altLang="zh-TW" sz="800" dirty="0" err="1">
                <a:latin typeface="Courier New" pitchFamily="49" charset="0"/>
              </a:rPr>
              <a:t>tggagtgagc</a:t>
            </a:r>
            <a:r>
              <a:rPr lang="en-US" altLang="zh-TW" sz="800" dirty="0">
                <a:latin typeface="Courier New" pitchFamily="49" charset="0"/>
              </a:rPr>
              <a:t> </a:t>
            </a:r>
            <a:r>
              <a:rPr lang="en-US" altLang="zh-TW" sz="800" dirty="0" err="1">
                <a:latin typeface="Courier New" pitchFamily="49" charset="0"/>
              </a:rPr>
              <a:t>aacgtggcag</a:t>
            </a:r>
            <a:r>
              <a:rPr lang="en-US" altLang="zh-TW" sz="800" dirty="0">
                <a:latin typeface="Courier New" pitchFamily="49" charset="0"/>
              </a:rPr>
              <a:t> </a:t>
            </a:r>
            <a:r>
              <a:rPr lang="en-US" altLang="zh-TW" sz="800" dirty="0" err="1">
                <a:latin typeface="Courier New" pitchFamily="49" charset="0"/>
              </a:rPr>
              <a:t>tcgactggat</a:t>
            </a:r>
            <a:r>
              <a:rPr lang="en-US" altLang="zh-TW" sz="800" dirty="0">
                <a:latin typeface="Courier New" pitchFamily="49" charset="0"/>
              </a:rPr>
              <a:t> </a:t>
            </a:r>
            <a:r>
              <a:rPr lang="en-US" altLang="zh-TW" sz="800" dirty="0" err="1">
                <a:latin typeface="Courier New" pitchFamily="49" charset="0"/>
              </a:rPr>
              <a:t>tggtggaaac</a:t>
            </a:r>
            <a:r>
              <a:rPr lang="en-US" altLang="zh-TW" sz="800" dirty="0">
                <a:latin typeface="Courier New" pitchFamily="49" charset="0"/>
              </a:rPr>
              <a:t> 1441 </a:t>
            </a:r>
            <a:r>
              <a:rPr lang="en-US" altLang="zh-TW" sz="800" dirty="0" err="1">
                <a:latin typeface="Courier New" pitchFamily="49" charset="0"/>
              </a:rPr>
              <a:t>gttttcttca</a:t>
            </a:r>
            <a:r>
              <a:rPr lang="en-US" altLang="zh-TW" sz="800" dirty="0">
                <a:latin typeface="Courier New" pitchFamily="49" charset="0"/>
              </a:rPr>
              <a:t> </a:t>
            </a:r>
            <a:r>
              <a:rPr lang="en-US" altLang="zh-TW" sz="800" dirty="0" err="1">
                <a:latin typeface="Courier New" pitchFamily="49" charset="0"/>
              </a:rPr>
              <a:t>cacaaaaatc</a:t>
            </a:r>
            <a:r>
              <a:rPr lang="en-US" altLang="zh-TW" sz="800" dirty="0">
                <a:latin typeface="Courier New" pitchFamily="49" charset="0"/>
              </a:rPr>
              <a:t> </a:t>
            </a:r>
            <a:r>
              <a:rPr lang="en-US" altLang="zh-TW" sz="800" dirty="0" err="1">
                <a:latin typeface="Courier New" pitchFamily="49" charset="0"/>
              </a:rPr>
              <a:t>tccatctcca</a:t>
            </a:r>
            <a:r>
              <a:rPr lang="en-US" altLang="zh-TW" sz="800" dirty="0">
                <a:latin typeface="Courier New" pitchFamily="49" charset="0"/>
              </a:rPr>
              <a:t> </a:t>
            </a:r>
            <a:r>
              <a:rPr lang="en-US" altLang="zh-TW" sz="800" dirty="0" err="1">
                <a:latin typeface="Courier New" pitchFamily="49" charset="0"/>
              </a:rPr>
              <a:t>agcgctggga</a:t>
            </a:r>
            <a:r>
              <a:rPr lang="en-US" altLang="zh-TW" sz="800" dirty="0">
                <a:latin typeface="Courier New" pitchFamily="49" charset="0"/>
              </a:rPr>
              <a:t> </a:t>
            </a:r>
            <a:r>
              <a:rPr lang="en-US" altLang="zh-TW" sz="800" dirty="0" err="1">
                <a:latin typeface="Courier New" pitchFamily="49" charset="0"/>
              </a:rPr>
              <a:t>tttccatctg</a:t>
            </a:r>
            <a:r>
              <a:rPr lang="en-US" altLang="zh-TW" sz="800" dirty="0">
                <a:latin typeface="Courier New" pitchFamily="49" charset="0"/>
              </a:rPr>
              <a:t> </a:t>
            </a:r>
            <a:r>
              <a:rPr lang="en-US" altLang="zh-TW" sz="800" dirty="0" err="1">
                <a:latin typeface="Courier New" pitchFamily="49" charset="0"/>
              </a:rPr>
              <a:t>cacaatgagc</a:t>
            </a:r>
            <a:r>
              <a:rPr lang="en-US" altLang="zh-TW" sz="800" dirty="0">
                <a:latin typeface="Courier New" pitchFamily="49" charset="0"/>
              </a:rPr>
              <a:t> 1501 </a:t>
            </a:r>
            <a:r>
              <a:rPr lang="en-US" altLang="zh-TW" sz="800" dirty="0" err="1">
                <a:latin typeface="Courier New" pitchFamily="49" charset="0"/>
              </a:rPr>
              <a:t>ggaatgttct</a:t>
            </a:r>
            <a:r>
              <a:rPr lang="en-US" altLang="zh-TW" sz="800" dirty="0">
                <a:latin typeface="Courier New" pitchFamily="49" charset="0"/>
              </a:rPr>
              <a:t> </a:t>
            </a:r>
            <a:r>
              <a:rPr lang="en-US" altLang="zh-TW" sz="800" dirty="0" err="1">
                <a:latin typeface="Courier New" pitchFamily="49" charset="0"/>
              </a:rPr>
              <a:t>gtcgccgagt</a:t>
            </a:r>
            <a:r>
              <a:rPr lang="en-US" altLang="zh-TW" sz="800" dirty="0">
                <a:latin typeface="Courier New" pitchFamily="49" charset="0"/>
              </a:rPr>
              <a:t> </a:t>
            </a:r>
            <a:r>
              <a:rPr lang="en-US" altLang="zh-TW" sz="800" dirty="0" err="1">
                <a:latin typeface="Courier New" pitchFamily="49" charset="0"/>
              </a:rPr>
              <a:t>tatcgaaggc</a:t>
            </a:r>
            <a:r>
              <a:rPr lang="en-US" altLang="zh-TW" sz="800" dirty="0">
                <a:latin typeface="Courier New" pitchFamily="49" charset="0"/>
              </a:rPr>
              <a:t> </a:t>
            </a:r>
            <a:r>
              <a:rPr lang="en-US" altLang="zh-TW" sz="800" dirty="0" err="1">
                <a:latin typeface="Courier New" pitchFamily="49" charset="0"/>
              </a:rPr>
              <a:t>aaagaacaag</a:t>
            </a:r>
            <a:r>
              <a:rPr lang="en-US" altLang="zh-TW" sz="800" dirty="0">
                <a:latin typeface="Courier New" pitchFamily="49" charset="0"/>
              </a:rPr>
              <a:t> </a:t>
            </a:r>
            <a:r>
              <a:rPr lang="en-US" altLang="zh-TW" sz="800" dirty="0" err="1">
                <a:latin typeface="Courier New" pitchFamily="49" charset="0"/>
              </a:rPr>
              <a:t>gacaatccta</a:t>
            </a:r>
            <a:r>
              <a:rPr lang="en-US" altLang="zh-TW" sz="800" dirty="0">
                <a:latin typeface="Courier New" pitchFamily="49" charset="0"/>
              </a:rPr>
              <a:t> </a:t>
            </a:r>
            <a:r>
              <a:rPr lang="en-US" altLang="zh-TW" sz="800" dirty="0" err="1">
                <a:latin typeface="Courier New" pitchFamily="49" charset="0"/>
              </a:rPr>
              <a:t>tcgtggtctt</a:t>
            </a:r>
            <a:r>
              <a:rPr lang="en-US" altLang="zh-TW" sz="800" dirty="0">
                <a:latin typeface="Courier New" pitchFamily="49" charset="0"/>
              </a:rPr>
              <a:t> 1561 </a:t>
            </a:r>
            <a:r>
              <a:rPr lang="en-US" altLang="zh-TW" sz="800" dirty="0" err="1">
                <a:latin typeface="Courier New" pitchFamily="49" charset="0"/>
              </a:rPr>
              <a:t>gttgttcacc</a:t>
            </a:r>
            <a:r>
              <a:rPr lang="en-US" altLang="zh-TW" sz="800" dirty="0">
                <a:latin typeface="Courier New" pitchFamily="49" charset="0"/>
              </a:rPr>
              <a:t> </a:t>
            </a:r>
            <a:r>
              <a:rPr lang="en-US" altLang="zh-TW" sz="800" dirty="0" err="1">
                <a:latin typeface="Courier New" pitchFamily="49" charset="0"/>
              </a:rPr>
              <a:t>cgatgcgcgg</a:t>
            </a:r>
            <a:r>
              <a:rPr lang="en-US" altLang="zh-TW" sz="800" dirty="0">
                <a:latin typeface="Courier New" pitchFamily="49" charset="0"/>
              </a:rPr>
              <a:t> </a:t>
            </a:r>
            <a:r>
              <a:rPr lang="en-US" altLang="zh-TW" sz="800" dirty="0" err="1">
                <a:latin typeface="Courier New" pitchFamily="49" charset="0"/>
              </a:rPr>
              <a:t>tctcatcatc</a:t>
            </a:r>
            <a:r>
              <a:rPr lang="en-US" altLang="zh-TW" sz="800" dirty="0">
                <a:latin typeface="Courier New" pitchFamily="49" charset="0"/>
              </a:rPr>
              <a:t> </a:t>
            </a:r>
            <a:r>
              <a:rPr lang="en-US" altLang="zh-TW" sz="800" dirty="0" err="1">
                <a:latin typeface="Courier New" pitchFamily="49" charset="0"/>
              </a:rPr>
              <a:t>tggatcgatt</a:t>
            </a:r>
            <a:r>
              <a:rPr lang="en-US" altLang="zh-TW" sz="800" dirty="0">
                <a:latin typeface="Courier New" pitchFamily="49" charset="0"/>
              </a:rPr>
              <a:t> </a:t>
            </a:r>
            <a:r>
              <a:rPr lang="en-US" altLang="zh-TW" sz="800" dirty="0" err="1">
                <a:latin typeface="Courier New" pitchFamily="49" charset="0"/>
              </a:rPr>
              <a:t>cttatcagaa</a:t>
            </a:r>
            <a:r>
              <a:rPr lang="en-US" altLang="zh-TW" sz="800" dirty="0">
                <a:latin typeface="Courier New" pitchFamily="49" charset="0"/>
              </a:rPr>
              <a:t> </a:t>
            </a:r>
            <a:r>
              <a:rPr lang="en-US" altLang="zh-TW" sz="800" dirty="0" err="1">
                <a:latin typeface="Courier New" pitchFamily="49" charset="0"/>
              </a:rPr>
              <a:t>atatcatcgc</a:t>
            </a:r>
            <a:r>
              <a:rPr lang="en-US" altLang="zh-TW" sz="800" dirty="0">
                <a:latin typeface="Courier New" pitchFamily="49" charset="0"/>
              </a:rPr>
              <a:t> 1621 </a:t>
            </a:r>
            <a:r>
              <a:rPr lang="en-US" altLang="zh-TW" sz="800" dirty="0" err="1">
                <a:latin typeface="Courier New" pitchFamily="49" charset="0"/>
              </a:rPr>
              <a:t>atcatgatgg</a:t>
            </a:r>
            <a:r>
              <a:rPr lang="en-US" altLang="zh-TW" sz="800" dirty="0">
                <a:latin typeface="Courier New" pitchFamily="49" charset="0"/>
              </a:rPr>
              <a:t> </a:t>
            </a:r>
            <a:r>
              <a:rPr lang="en-US" altLang="zh-TW" sz="800" dirty="0" err="1">
                <a:latin typeface="Courier New" pitchFamily="49" charset="0"/>
              </a:rPr>
              <a:t>ctaatatgga</a:t>
            </a:r>
            <a:r>
              <a:rPr lang="en-US" altLang="zh-TW" sz="800" dirty="0">
                <a:latin typeface="Courier New" pitchFamily="49" charset="0"/>
              </a:rPr>
              <a:t> </a:t>
            </a:r>
            <a:r>
              <a:rPr lang="en-US" altLang="zh-TW" sz="800" dirty="0" err="1">
                <a:latin typeface="Courier New" pitchFamily="49" charset="0"/>
              </a:rPr>
              <a:t>tgggtctcag</a:t>
            </a:r>
            <a:r>
              <a:rPr lang="en-US" altLang="zh-TW" sz="800" dirty="0">
                <a:latin typeface="Courier New" pitchFamily="49" charset="0"/>
              </a:rPr>
              <a:t> </a:t>
            </a:r>
            <a:r>
              <a:rPr lang="en-US" altLang="zh-TW" sz="800" dirty="0" err="1">
                <a:latin typeface="Courier New" pitchFamily="49" charset="0"/>
              </a:rPr>
              <a:t>gtcagaatcc</a:t>
            </a:r>
            <a:r>
              <a:rPr lang="en-US" altLang="zh-TW" sz="800" dirty="0">
                <a:latin typeface="Courier New" pitchFamily="49" charset="0"/>
              </a:rPr>
              <a:t> </a:t>
            </a:r>
            <a:r>
              <a:rPr lang="en-US" altLang="zh-TW" sz="800" dirty="0" err="1">
                <a:latin typeface="Courier New" pitchFamily="49" charset="0"/>
              </a:rPr>
              <a:t>ttctcgacaa</a:t>
            </a:r>
            <a:r>
              <a:rPr lang="en-US" altLang="zh-TW" sz="800" dirty="0">
                <a:latin typeface="Courier New" pitchFamily="49" charset="0"/>
              </a:rPr>
              <a:t> </a:t>
            </a:r>
            <a:r>
              <a:rPr lang="en-US" altLang="zh-TW" sz="800" dirty="0" err="1">
                <a:latin typeface="Courier New" pitchFamily="49" charset="0"/>
              </a:rPr>
              <a:t>caagttggaa</a:t>
            </a:r>
            <a:r>
              <a:rPr lang="en-US" altLang="zh-TW" sz="800" dirty="0">
                <a:latin typeface="Courier New" pitchFamily="49" charset="0"/>
              </a:rPr>
              <a:t> 1681 </a:t>
            </a:r>
            <a:r>
              <a:rPr lang="en-US" altLang="zh-TW" sz="800" dirty="0" err="1">
                <a:latin typeface="Courier New" pitchFamily="49" charset="0"/>
              </a:rPr>
              <a:t>gttccatcag</a:t>
            </a:r>
            <a:r>
              <a:rPr lang="en-US" altLang="zh-TW" sz="800" dirty="0">
                <a:latin typeface="Courier New" pitchFamily="49" charset="0"/>
              </a:rPr>
              <a:t> </a:t>
            </a:r>
            <a:r>
              <a:rPr lang="en-US" altLang="zh-TW" sz="800" dirty="0" err="1">
                <a:latin typeface="Courier New" pitchFamily="49" charset="0"/>
              </a:rPr>
              <a:t>ctcttgccat</a:t>
            </a:r>
            <a:r>
              <a:rPr lang="en-US" altLang="zh-TW" sz="800" dirty="0">
                <a:latin typeface="Courier New" pitchFamily="49" charset="0"/>
              </a:rPr>
              <a:t> </a:t>
            </a:r>
            <a:r>
              <a:rPr lang="en-US" altLang="zh-TW" sz="800" dirty="0" err="1">
                <a:latin typeface="Courier New" pitchFamily="49" charset="0"/>
              </a:rPr>
              <a:t>cgactacatc</a:t>
            </a:r>
            <a:r>
              <a:rPr lang="en-US" altLang="zh-TW" sz="800" dirty="0">
                <a:latin typeface="Courier New" pitchFamily="49" charset="0"/>
              </a:rPr>
              <a:t> </a:t>
            </a:r>
            <a:r>
              <a:rPr lang="en-US" altLang="zh-TW" sz="800" dirty="0" err="1">
                <a:latin typeface="Courier New" pitchFamily="49" charset="0"/>
              </a:rPr>
              <a:t>cgccacgatg</a:t>
            </a:r>
            <a:r>
              <a:rPr lang="en-US" altLang="zh-TW" sz="800" dirty="0">
                <a:latin typeface="Courier New" pitchFamily="49" charset="0"/>
              </a:rPr>
              <a:t> </a:t>
            </a:r>
            <a:r>
              <a:rPr lang="en-US" altLang="zh-TW" sz="800" dirty="0" err="1">
                <a:latin typeface="Courier New" pitchFamily="49" charset="0"/>
              </a:rPr>
              <a:t>tctattttgg</a:t>
            </a:r>
            <a:r>
              <a:rPr lang="en-US" altLang="zh-TW" sz="800" dirty="0">
                <a:latin typeface="Courier New" pitchFamily="49" charset="0"/>
              </a:rPr>
              <a:t> </a:t>
            </a:r>
            <a:r>
              <a:rPr lang="en-US" altLang="zh-TW" sz="800" dirty="0" err="1">
                <a:latin typeface="Courier New" pitchFamily="49" charset="0"/>
              </a:rPr>
              <a:t>agatgttgaa</a:t>
            </a:r>
            <a:r>
              <a:rPr lang="en-US" altLang="zh-TW" sz="800" dirty="0">
                <a:latin typeface="Courier New" pitchFamily="49" charset="0"/>
              </a:rPr>
              <a:t> 1741 </a:t>
            </a:r>
            <a:r>
              <a:rPr lang="en-US" altLang="zh-TW" sz="800" dirty="0" err="1">
                <a:latin typeface="Courier New" pitchFamily="49" charset="0"/>
              </a:rPr>
              <a:t>cgtcagttga</a:t>
            </a:r>
            <a:r>
              <a:rPr lang="en-US" altLang="zh-TW" sz="800" dirty="0">
                <a:latin typeface="Courier New" pitchFamily="49" charset="0"/>
              </a:rPr>
              <a:t> </a:t>
            </a:r>
            <a:r>
              <a:rPr lang="en-US" altLang="zh-TW" sz="800" dirty="0" err="1">
                <a:latin typeface="Courier New" pitchFamily="49" charset="0"/>
              </a:rPr>
              <a:t>tcgaaagagt</a:t>
            </a:r>
            <a:r>
              <a:rPr lang="en-US" altLang="zh-TW" sz="800" dirty="0">
                <a:latin typeface="Courier New" pitchFamily="49" charset="0"/>
              </a:rPr>
              <a:t> </a:t>
            </a:r>
            <a:r>
              <a:rPr lang="en-US" altLang="zh-TW" sz="800" dirty="0" err="1">
                <a:latin typeface="Courier New" pitchFamily="49" charset="0"/>
              </a:rPr>
              <a:t>caatatcgac</a:t>
            </a:r>
            <a:r>
              <a:rPr lang="en-US" altLang="zh-TW" sz="800" dirty="0">
                <a:latin typeface="Courier New" pitchFamily="49" charset="0"/>
              </a:rPr>
              <a:t> </a:t>
            </a:r>
            <a:r>
              <a:rPr lang="en-US" altLang="zh-TW" sz="800" dirty="0" err="1">
                <a:latin typeface="Courier New" pitchFamily="49" charset="0"/>
              </a:rPr>
              <a:t>acgaaagagc</a:t>
            </a:r>
            <a:r>
              <a:rPr lang="en-US" altLang="zh-TW" sz="800" dirty="0">
                <a:latin typeface="Courier New" pitchFamily="49" charset="0"/>
              </a:rPr>
              <a:t> </a:t>
            </a:r>
            <a:r>
              <a:rPr lang="en-US" altLang="zh-TW" sz="800" dirty="0" err="1">
                <a:latin typeface="Courier New" pitchFamily="49" charset="0"/>
              </a:rPr>
              <a:t>gccgcgtagt</a:t>
            </a:r>
            <a:r>
              <a:rPr lang="en-US" altLang="zh-TW" sz="800" dirty="0">
                <a:latin typeface="Courier New" pitchFamily="49" charset="0"/>
              </a:rPr>
              <a:t> </a:t>
            </a:r>
            <a:r>
              <a:rPr lang="en-US" altLang="zh-TW" sz="800" dirty="0" err="1">
                <a:latin typeface="Courier New" pitchFamily="49" charset="0"/>
              </a:rPr>
              <a:t>gatttcgaac</a:t>
            </a:r>
            <a:r>
              <a:rPr lang="en-US" altLang="zh-TW" sz="800" dirty="0">
                <a:latin typeface="Courier New" pitchFamily="49" charset="0"/>
              </a:rPr>
              <a:t> 1801 </a:t>
            </a:r>
            <a:r>
              <a:rPr lang="en-US" altLang="zh-TW" sz="800" dirty="0" err="1">
                <a:latin typeface="Courier New" pitchFamily="49" charset="0"/>
              </a:rPr>
              <a:t>ggagttcatc</a:t>
            </a:r>
            <a:r>
              <a:rPr lang="en-US" altLang="zh-TW" sz="800" dirty="0">
                <a:latin typeface="Courier New" pitchFamily="49" charset="0"/>
              </a:rPr>
              <a:t> </a:t>
            </a:r>
            <a:r>
              <a:rPr lang="en-US" altLang="zh-TW" sz="800" dirty="0" err="1">
                <a:latin typeface="Courier New" pitchFamily="49" charset="0"/>
              </a:rPr>
              <a:t>atccgtatga</a:t>
            </a:r>
            <a:r>
              <a:rPr lang="en-US" altLang="zh-TW" sz="800" dirty="0">
                <a:latin typeface="Courier New" pitchFamily="49" charset="0"/>
              </a:rPr>
              <a:t> </a:t>
            </a:r>
            <a:r>
              <a:rPr lang="en-US" altLang="zh-TW" sz="800" dirty="0" err="1">
                <a:latin typeface="Courier New" pitchFamily="49" charset="0"/>
              </a:rPr>
              <a:t>catggcttac</a:t>
            </a:r>
            <a:r>
              <a:rPr lang="en-US" altLang="zh-TW" sz="800" dirty="0">
                <a:latin typeface="Courier New" pitchFamily="49" charset="0"/>
              </a:rPr>
              <a:t> </a:t>
            </a:r>
            <a:r>
              <a:rPr lang="en-US" altLang="zh-TW" sz="800" dirty="0" err="1">
                <a:latin typeface="Courier New" pitchFamily="49" charset="0"/>
              </a:rPr>
              <a:t>ttcaatggtt</a:t>
            </a:r>
            <a:r>
              <a:rPr lang="en-US" altLang="zh-TW" sz="800" dirty="0">
                <a:latin typeface="Courier New" pitchFamily="49" charset="0"/>
              </a:rPr>
              <a:t> </a:t>
            </a:r>
            <a:r>
              <a:rPr lang="en-US" altLang="zh-TW" sz="800" dirty="0" err="1">
                <a:latin typeface="Courier New" pitchFamily="49" charset="0"/>
              </a:rPr>
              <a:t>tcctatactg</a:t>
            </a:r>
            <a:r>
              <a:rPr lang="en-US" altLang="zh-TW" sz="800" dirty="0">
                <a:latin typeface="Courier New" pitchFamily="49" charset="0"/>
              </a:rPr>
              <a:t> </a:t>
            </a:r>
            <a:r>
              <a:rPr lang="en-US" altLang="zh-TW" sz="800" dirty="0" err="1">
                <a:latin typeface="Courier New" pitchFamily="49" charset="0"/>
              </a:rPr>
              <a:t>ggcagattgg</a:t>
            </a:r>
            <a:r>
              <a:rPr lang="en-US" altLang="zh-TW" sz="800" dirty="0">
                <a:latin typeface="Courier New" pitchFamily="49" charset="0"/>
              </a:rPr>
              <a:t> 1861 </a:t>
            </a:r>
            <a:r>
              <a:rPr lang="en-US" altLang="zh-TW" sz="800" dirty="0" err="1">
                <a:latin typeface="Courier New" pitchFamily="49" charset="0"/>
              </a:rPr>
              <a:t>ggaagcgagt</a:t>
            </a:r>
            <a:r>
              <a:rPr lang="en-US" altLang="zh-TW" sz="800" dirty="0">
                <a:latin typeface="Courier New" pitchFamily="49" charset="0"/>
              </a:rPr>
              <a:t> </a:t>
            </a:r>
            <a:r>
              <a:rPr lang="en-US" altLang="zh-TW" sz="800" dirty="0" err="1">
                <a:latin typeface="Courier New" pitchFamily="49" charset="0"/>
              </a:rPr>
              <a:t>cattaaaggt</a:t>
            </a:r>
            <a:r>
              <a:rPr lang="en-US" altLang="zh-TW" sz="800" dirty="0">
                <a:latin typeface="Courier New" pitchFamily="49" charset="0"/>
              </a:rPr>
              <a:t> </a:t>
            </a:r>
            <a:r>
              <a:rPr lang="en-US" altLang="zh-TW" sz="800" dirty="0" err="1">
                <a:latin typeface="Courier New" pitchFamily="49" charset="0"/>
              </a:rPr>
              <a:t>tcaagagatg</a:t>
            </a:r>
            <a:r>
              <a:rPr lang="en-US" altLang="zh-TW" sz="800" dirty="0">
                <a:latin typeface="Courier New" pitchFamily="49" charset="0"/>
              </a:rPr>
              <a:t> </a:t>
            </a:r>
            <a:r>
              <a:rPr lang="en-US" altLang="zh-TW" sz="800" dirty="0" err="1">
                <a:latin typeface="Courier New" pitchFamily="49" charset="0"/>
              </a:rPr>
              <a:t>acccatcatc</a:t>
            </a:r>
            <a:r>
              <a:rPr lang="en-US" altLang="zh-TW" sz="800" dirty="0">
                <a:latin typeface="Courier New" pitchFamily="49" charset="0"/>
              </a:rPr>
              <a:t> </a:t>
            </a:r>
            <a:r>
              <a:rPr lang="en-US" altLang="zh-TW" sz="800" dirty="0" err="1">
                <a:latin typeface="Courier New" pitchFamily="49" charset="0"/>
              </a:rPr>
              <a:t>attcgagtcc</a:t>
            </a:r>
            <a:r>
              <a:rPr lang="en-US" altLang="zh-TW" sz="800" dirty="0">
                <a:latin typeface="Courier New" pitchFamily="49" charset="0"/>
              </a:rPr>
              <a:t> </a:t>
            </a:r>
            <a:r>
              <a:rPr lang="en-US" altLang="zh-TW" sz="800" dirty="0" err="1">
                <a:latin typeface="Courier New" pitchFamily="49" charset="0"/>
              </a:rPr>
              <a:t>tcaagtcatc</a:t>
            </a:r>
            <a:r>
              <a:rPr lang="en-US" altLang="zh-TW" sz="800" dirty="0">
                <a:latin typeface="Courier New" pitchFamily="49" charset="0"/>
              </a:rPr>
              <a:t> 1921 </a:t>
            </a:r>
            <a:r>
              <a:rPr lang="en-US" altLang="zh-TW" sz="800" dirty="0" err="1">
                <a:latin typeface="Courier New" pitchFamily="49" charset="0"/>
              </a:rPr>
              <a:t>catactttca</a:t>
            </a:r>
            <a:r>
              <a:rPr lang="en-US" altLang="zh-TW" sz="800" dirty="0">
                <a:latin typeface="Courier New" pitchFamily="49" charset="0"/>
              </a:rPr>
              <a:t> </a:t>
            </a:r>
            <a:r>
              <a:rPr lang="en-US" altLang="zh-TW" sz="800" dirty="0" err="1">
                <a:latin typeface="Courier New" pitchFamily="49" charset="0"/>
              </a:rPr>
              <a:t>atcgttatcc</a:t>
            </a:r>
            <a:r>
              <a:rPr lang="en-US" altLang="zh-TW" sz="800" dirty="0">
                <a:latin typeface="Courier New" pitchFamily="49" charset="0"/>
              </a:rPr>
              <a:t> </a:t>
            </a:r>
            <a:r>
              <a:rPr lang="en-US" altLang="zh-TW" sz="800" dirty="0" err="1">
                <a:latin typeface="Courier New" pitchFamily="49" charset="0"/>
              </a:rPr>
              <a:t>atatggtatt</a:t>
            </a:r>
            <a:r>
              <a:rPr lang="en-US" altLang="zh-TW" sz="800" dirty="0">
                <a:latin typeface="Courier New" pitchFamily="49" charset="0"/>
              </a:rPr>
              <a:t> </a:t>
            </a:r>
            <a:r>
              <a:rPr lang="en-US" altLang="zh-TW" sz="800" dirty="0" err="1">
                <a:latin typeface="Courier New" pitchFamily="49" charset="0"/>
              </a:rPr>
              <a:t>gctgtcaatc</a:t>
            </a:r>
            <a:r>
              <a:rPr lang="en-US" altLang="zh-TW" sz="800" dirty="0">
                <a:latin typeface="Courier New" pitchFamily="49" charset="0"/>
              </a:rPr>
              <a:t> </a:t>
            </a:r>
            <a:r>
              <a:rPr lang="en-US" altLang="zh-TW" sz="800" dirty="0" err="1">
                <a:latin typeface="Courier New" pitchFamily="49" charset="0"/>
              </a:rPr>
              <a:t>actcactcta</a:t>
            </a:r>
            <a:r>
              <a:rPr lang="en-US" altLang="zh-TW" sz="800" dirty="0">
                <a:latin typeface="Courier New" pitchFamily="49" charset="0"/>
              </a:rPr>
              <a:t> </a:t>
            </a:r>
            <a:r>
              <a:rPr lang="en-US" altLang="zh-TW" sz="800" dirty="0" err="1">
                <a:latin typeface="Courier New" pitchFamily="49" charset="0"/>
              </a:rPr>
              <a:t>ccagactggt</a:t>
            </a:r>
            <a:r>
              <a:rPr lang="en-US" altLang="zh-TW" sz="800" dirty="0">
                <a:latin typeface="Courier New" pitchFamily="49" charset="0"/>
              </a:rPr>
              <a:t> 1981 </a:t>
            </a:r>
            <a:r>
              <a:rPr lang="en-US" altLang="zh-TW" sz="800" dirty="0" err="1">
                <a:latin typeface="Courier New" pitchFamily="49" charset="0"/>
              </a:rPr>
              <a:t>cctccatcaa</a:t>
            </a:r>
            <a:r>
              <a:rPr lang="en-US" altLang="zh-TW" sz="800" dirty="0">
                <a:latin typeface="Courier New" pitchFamily="49" charset="0"/>
              </a:rPr>
              <a:t> </a:t>
            </a:r>
            <a:r>
              <a:rPr lang="en-US" altLang="zh-TW" sz="800" dirty="0" err="1">
                <a:latin typeface="Courier New" pitchFamily="49" charset="0"/>
              </a:rPr>
              <a:t>acccatgcct</a:t>
            </a:r>
            <a:r>
              <a:rPr lang="en-US" altLang="zh-TW" sz="800" dirty="0">
                <a:latin typeface="Courier New" pitchFamily="49" charset="0"/>
              </a:rPr>
              <a:t> </a:t>
            </a:r>
            <a:r>
              <a:rPr lang="en-US" altLang="zh-TW" sz="800" dirty="0" err="1">
                <a:latin typeface="Courier New" pitchFamily="49" charset="0"/>
              </a:rPr>
              <a:t>tgaactcgag</a:t>
            </a:r>
            <a:r>
              <a:rPr lang="en-US" altLang="zh-TW" sz="800" dirty="0">
                <a:latin typeface="Courier New" pitchFamily="49" charset="0"/>
              </a:rPr>
              <a:t> </a:t>
            </a:r>
            <a:r>
              <a:rPr lang="en-US" altLang="zh-TW" sz="800" dirty="0" err="1">
                <a:latin typeface="Courier New" pitchFamily="49" charset="0"/>
              </a:rPr>
              <a:t>tgcccatggc</a:t>
            </a:r>
            <a:r>
              <a:rPr lang="en-US" altLang="zh-TW" sz="800" dirty="0">
                <a:latin typeface="Courier New" pitchFamily="49" charset="0"/>
              </a:rPr>
              <a:t> </a:t>
            </a:r>
            <a:r>
              <a:rPr lang="en-US" altLang="zh-TW" sz="800" dirty="0" err="1">
                <a:latin typeface="Courier New" pitchFamily="49" charset="0"/>
              </a:rPr>
              <a:t>tctgcgttat</a:t>
            </a:r>
            <a:r>
              <a:rPr lang="en-US" altLang="zh-TW" sz="800" dirty="0">
                <a:latin typeface="Courier New" pitchFamily="49" charset="0"/>
              </a:rPr>
              <a:t> </a:t>
            </a:r>
            <a:r>
              <a:rPr lang="en-US" altLang="zh-TW" sz="800" dirty="0" err="1">
                <a:latin typeface="Courier New" pitchFamily="49" charset="0"/>
              </a:rPr>
              <a:t>tgtgccaaag</a:t>
            </a:r>
            <a:r>
              <a:rPr lang="en-US" altLang="zh-TW" sz="800" dirty="0">
                <a:latin typeface="Courier New" pitchFamily="49" charset="0"/>
              </a:rPr>
              <a:t> 2041 </a:t>
            </a:r>
            <a:r>
              <a:rPr lang="en-US" altLang="zh-TW" sz="800" dirty="0" err="1">
                <a:latin typeface="Courier New" pitchFamily="49" charset="0"/>
              </a:rPr>
              <a:t>agcgatttca</a:t>
            </a:r>
            <a:r>
              <a:rPr lang="en-US" altLang="zh-TW" sz="800" dirty="0">
                <a:latin typeface="Courier New" pitchFamily="49" charset="0"/>
              </a:rPr>
              <a:t> </a:t>
            </a:r>
            <a:r>
              <a:rPr lang="en-US" altLang="zh-TW" sz="800" dirty="0" err="1">
                <a:latin typeface="Courier New" pitchFamily="49" charset="0"/>
              </a:rPr>
              <a:t>ttatgactgc</a:t>
            </a:r>
            <a:r>
              <a:rPr lang="en-US" altLang="zh-TW" sz="800" dirty="0">
                <a:latin typeface="Courier New" pitchFamily="49" charset="0"/>
              </a:rPr>
              <a:t> </a:t>
            </a:r>
            <a:r>
              <a:rPr lang="en-US" altLang="zh-TW" sz="800" dirty="0" err="1">
                <a:latin typeface="Courier New" pitchFamily="49" charset="0"/>
              </a:rPr>
              <a:t>caagtgtgtc</a:t>
            </a:r>
            <a:r>
              <a:rPr lang="en-US" altLang="zh-TW" sz="800" dirty="0">
                <a:latin typeface="Courier New" pitchFamily="49" charset="0"/>
              </a:rPr>
              <a:t> </a:t>
            </a:r>
            <a:r>
              <a:rPr lang="en-US" altLang="zh-TW" sz="800" dirty="0" err="1">
                <a:latin typeface="Courier New" pitchFamily="49" charset="0"/>
              </a:rPr>
              <a:t>tgcccagacg</a:t>
            </a:r>
            <a:r>
              <a:rPr lang="en-US" altLang="zh-TW" sz="800" dirty="0">
                <a:latin typeface="Courier New" pitchFamily="49" charset="0"/>
              </a:rPr>
              <a:t> </a:t>
            </a:r>
            <a:r>
              <a:rPr lang="en-US" altLang="zh-TW" sz="800" dirty="0" err="1">
                <a:latin typeface="Courier New" pitchFamily="49" charset="0"/>
              </a:rPr>
              <a:t>gatacactca</a:t>
            </a:r>
            <a:r>
              <a:rPr lang="en-US" altLang="zh-TW" sz="800" dirty="0">
                <a:latin typeface="Courier New" pitchFamily="49" charset="0"/>
              </a:rPr>
              <a:t> </a:t>
            </a:r>
            <a:r>
              <a:rPr lang="en-US" altLang="zh-TW" sz="800" dirty="0" err="1">
                <a:latin typeface="Courier New" pitchFamily="49" charset="0"/>
              </a:rPr>
              <a:t>ttccgtcact</a:t>
            </a:r>
            <a:r>
              <a:rPr lang="en-US" altLang="zh-TW" sz="800" dirty="0">
                <a:latin typeface="Courier New" pitchFamily="49" charset="0"/>
              </a:rPr>
              <a:t> 2101 </a:t>
            </a:r>
            <a:r>
              <a:rPr lang="en-US" altLang="zh-TW" sz="800" dirty="0" err="1">
                <a:latin typeface="Courier New" pitchFamily="49" charset="0"/>
              </a:rPr>
              <a:t>gaaaactctt</a:t>
            </a:r>
            <a:r>
              <a:rPr lang="en-US" altLang="zh-TW" sz="800" dirty="0">
                <a:latin typeface="Courier New" pitchFamily="49" charset="0"/>
              </a:rPr>
              <a:t> </a:t>
            </a:r>
            <a:r>
              <a:rPr lang="en-US" altLang="zh-TW" sz="800" dirty="0" err="1">
                <a:latin typeface="Courier New" pitchFamily="49" charset="0"/>
              </a:rPr>
              <a:t>gcatcccgcc</a:t>
            </a:r>
            <a:r>
              <a:rPr lang="en-US" altLang="zh-TW" sz="800" dirty="0">
                <a:latin typeface="Courier New" pitchFamily="49" charset="0"/>
              </a:rPr>
              <a:t> </a:t>
            </a:r>
            <a:r>
              <a:rPr lang="en-US" altLang="zh-TW" sz="800" dirty="0" err="1">
                <a:latin typeface="Courier New" pitchFamily="49" charset="0"/>
              </a:rPr>
              <a:t>tgtgacgatt</a:t>
            </a:r>
            <a:r>
              <a:rPr lang="en-US" altLang="zh-TW" sz="800" dirty="0">
                <a:latin typeface="Courier New" pitchFamily="49" charset="0"/>
              </a:rPr>
              <a:t> </a:t>
            </a:r>
            <a:r>
              <a:rPr lang="en-US" altLang="zh-TW" sz="800" dirty="0" err="1">
                <a:latin typeface="Courier New" pitchFamily="49" charset="0"/>
              </a:rPr>
              <a:t>gaggacgagg</a:t>
            </a:r>
            <a:r>
              <a:rPr lang="en-US" altLang="zh-TW" sz="800" dirty="0">
                <a:latin typeface="Courier New" pitchFamily="49" charset="0"/>
              </a:rPr>
              <a:t> </a:t>
            </a:r>
            <a:r>
              <a:rPr lang="en-US" altLang="zh-TW" sz="800" dirty="0" err="1">
                <a:latin typeface="Courier New" pitchFamily="49" charset="0"/>
              </a:rPr>
              <a:t>agaaccttga</a:t>
            </a:r>
            <a:r>
              <a:rPr lang="en-US" altLang="zh-TW" sz="800" dirty="0">
                <a:latin typeface="Courier New" pitchFamily="49" charset="0"/>
              </a:rPr>
              <a:t> </a:t>
            </a:r>
            <a:r>
              <a:rPr lang="en-US" altLang="zh-TW" sz="800" dirty="0" err="1">
                <a:latin typeface="Courier New" pitchFamily="49" charset="0"/>
              </a:rPr>
              <a:t>gaagctttcc</a:t>
            </a:r>
            <a:r>
              <a:rPr lang="en-US" altLang="zh-TW" sz="800" dirty="0">
                <a:latin typeface="Courier New" pitchFamily="49" charset="0"/>
              </a:rPr>
              <a:t> 2161 </a:t>
            </a:r>
            <a:r>
              <a:rPr lang="en-US" altLang="zh-TW" sz="800" dirty="0" err="1">
                <a:latin typeface="Courier New" pitchFamily="49" charset="0"/>
              </a:rPr>
              <a:t>cacattggat</a:t>
            </a:r>
            <a:r>
              <a:rPr lang="en-US" altLang="zh-TW" sz="800" dirty="0">
                <a:latin typeface="Courier New" pitchFamily="49" charset="0"/>
              </a:rPr>
              <a:t> </a:t>
            </a:r>
            <a:r>
              <a:rPr lang="en-US" altLang="zh-TW" sz="800" dirty="0" err="1">
                <a:latin typeface="Courier New" pitchFamily="49" charset="0"/>
              </a:rPr>
              <a:t>ctgctttgat</a:t>
            </a:r>
            <a:r>
              <a:rPr lang="en-US" altLang="zh-TW" sz="800" dirty="0">
                <a:latin typeface="Courier New" pitchFamily="49" charset="0"/>
              </a:rPr>
              <a:t> </a:t>
            </a:r>
            <a:r>
              <a:rPr lang="en-US" altLang="zh-TW" sz="800" dirty="0" err="1">
                <a:latin typeface="Courier New" pitchFamily="49" charset="0"/>
              </a:rPr>
              <a:t>ggccgaatac</a:t>
            </a:r>
            <a:r>
              <a:rPr lang="en-US" altLang="zh-TW" sz="800" dirty="0">
                <a:latin typeface="Courier New" pitchFamily="49" charset="0"/>
              </a:rPr>
              <a:t> </a:t>
            </a:r>
            <a:r>
              <a:rPr lang="en-US" altLang="zh-TW" sz="800" dirty="0" err="1">
                <a:latin typeface="Courier New" pitchFamily="49" charset="0"/>
              </a:rPr>
              <a:t>tgcgaagctg</a:t>
            </a:r>
            <a:r>
              <a:rPr lang="en-US" altLang="zh-TW" sz="800" dirty="0">
                <a:latin typeface="Courier New" pitchFamily="49" charset="0"/>
              </a:rPr>
              <a:t> </a:t>
            </a:r>
            <a:r>
              <a:rPr lang="en-US" altLang="zh-TW" sz="800" dirty="0" err="1">
                <a:latin typeface="Courier New" pitchFamily="49" charset="0"/>
              </a:rPr>
              <a:t>gtgtcgcgtg</a:t>
            </a:r>
            <a:r>
              <a:rPr lang="en-US" altLang="zh-TW" sz="800" dirty="0">
                <a:latin typeface="Courier New" pitchFamily="49" charset="0"/>
              </a:rPr>
              <a:t> </a:t>
            </a:r>
            <a:r>
              <a:rPr lang="en-US" altLang="zh-TW" sz="800" dirty="0" err="1">
                <a:latin typeface="Courier New" pitchFamily="49" charset="0"/>
              </a:rPr>
              <a:t>tatgaatgga</a:t>
            </a:r>
            <a:r>
              <a:rPr lang="en-US" altLang="zh-TW" sz="800" dirty="0">
                <a:latin typeface="Courier New" pitchFamily="49" charset="0"/>
              </a:rPr>
              <a:t> 2221 </a:t>
            </a:r>
            <a:r>
              <a:rPr lang="en-US" altLang="zh-TW" sz="800" dirty="0" err="1">
                <a:latin typeface="Courier New" pitchFamily="49" charset="0"/>
              </a:rPr>
              <a:t>ggagcctgcc</a:t>
            </a:r>
            <a:r>
              <a:rPr lang="en-US" altLang="zh-TW" sz="800" dirty="0">
                <a:latin typeface="Courier New" pitchFamily="49" charset="0"/>
              </a:rPr>
              <a:t> </a:t>
            </a:r>
            <a:r>
              <a:rPr lang="en-US" altLang="zh-TW" sz="800" dirty="0" err="1">
                <a:latin typeface="Courier New" pitchFamily="49" charset="0"/>
              </a:rPr>
              <a:t>gtgaactaca</a:t>
            </a:r>
            <a:r>
              <a:rPr lang="en-US" altLang="zh-TW" sz="800" dirty="0">
                <a:latin typeface="Courier New" pitchFamily="49" charset="0"/>
              </a:rPr>
              <a:t> </a:t>
            </a:r>
            <a:r>
              <a:rPr lang="en-US" altLang="zh-TW" sz="800" dirty="0" err="1">
                <a:latin typeface="Courier New" pitchFamily="49" charset="0"/>
              </a:rPr>
              <a:t>aaatgagcac</a:t>
            </a:r>
            <a:r>
              <a:rPr lang="en-US" altLang="zh-TW" sz="800" dirty="0">
                <a:latin typeface="Courier New" pitchFamily="49" charset="0"/>
              </a:rPr>
              <a:t> </a:t>
            </a:r>
            <a:r>
              <a:rPr lang="en-US" altLang="zh-TW" sz="800" dirty="0" err="1">
                <a:latin typeface="Courier New" pitchFamily="49" charset="0"/>
              </a:rPr>
              <a:t>ggaagagctc</a:t>
            </a:r>
            <a:r>
              <a:rPr lang="en-US" altLang="zh-TW" sz="800" dirty="0">
                <a:latin typeface="Courier New" pitchFamily="49" charset="0"/>
              </a:rPr>
              <a:t> </a:t>
            </a:r>
            <a:r>
              <a:rPr lang="en-US" altLang="zh-TW" sz="800" dirty="0" err="1">
                <a:latin typeface="Courier New" pitchFamily="49" charset="0"/>
              </a:rPr>
              <a:t>atcgcatcgt</a:t>
            </a:r>
            <a:r>
              <a:rPr lang="en-US" altLang="zh-TW" sz="800" dirty="0">
                <a:latin typeface="Courier New" pitchFamily="49" charset="0"/>
              </a:rPr>
              <a:t> </a:t>
            </a:r>
            <a:r>
              <a:rPr lang="en-US" altLang="zh-TW" sz="800" dirty="0" err="1">
                <a:latin typeface="Courier New" pitchFamily="49" charset="0"/>
              </a:rPr>
              <a:t>ttgtgattgt</a:t>
            </a:r>
            <a:r>
              <a:rPr lang="en-US" altLang="zh-TW" sz="800" dirty="0">
                <a:latin typeface="Courier New" pitchFamily="49" charset="0"/>
              </a:rPr>
              <a:t> 2281 </a:t>
            </a:r>
            <a:r>
              <a:rPr lang="en-US" altLang="zh-TW" sz="800" dirty="0" err="1">
                <a:latin typeface="Courier New" pitchFamily="49" charset="0"/>
              </a:rPr>
              <a:t>gagggtccat</a:t>
            </a:r>
            <a:r>
              <a:rPr lang="en-US" altLang="zh-TW" sz="800" dirty="0">
                <a:latin typeface="Courier New" pitchFamily="49" charset="0"/>
              </a:rPr>
              <a:t> </a:t>
            </a:r>
            <a:r>
              <a:rPr lang="en-US" altLang="zh-TW" sz="800" dirty="0" err="1">
                <a:latin typeface="Courier New" pitchFamily="49" charset="0"/>
              </a:rPr>
              <a:t>atgacgggca</a:t>
            </a:r>
            <a:r>
              <a:rPr lang="en-US" altLang="zh-TW" sz="800" dirty="0">
                <a:latin typeface="Courier New" pitchFamily="49" charset="0"/>
              </a:rPr>
              <a:t> </a:t>
            </a:r>
            <a:r>
              <a:rPr lang="en-US" altLang="zh-TW" sz="800" dirty="0" err="1">
                <a:latin typeface="Courier New" pitchFamily="49" charset="0"/>
              </a:rPr>
              <a:t>atactgcgaa</a:t>
            </a:r>
            <a:r>
              <a:rPr lang="en-US" altLang="zh-TW" sz="800" dirty="0">
                <a:latin typeface="Courier New" pitchFamily="49" charset="0"/>
              </a:rPr>
              <a:t> </a:t>
            </a:r>
            <a:r>
              <a:rPr lang="en-US" altLang="zh-TW" sz="800" dirty="0" err="1">
                <a:latin typeface="Courier New" pitchFamily="49" charset="0"/>
              </a:rPr>
              <a:t>cggctcaatc</a:t>
            </a:r>
            <a:r>
              <a:rPr lang="en-US" altLang="zh-TW" sz="800" dirty="0">
                <a:latin typeface="Courier New" pitchFamily="49" charset="0"/>
              </a:rPr>
              <a:t> </a:t>
            </a:r>
            <a:r>
              <a:rPr lang="en-US" altLang="zh-TW" sz="800" dirty="0" err="1">
                <a:latin typeface="Courier New" pitchFamily="49" charset="0"/>
              </a:rPr>
              <a:t>cagagaagtt</a:t>
            </a:r>
            <a:r>
              <a:rPr lang="en-US" altLang="zh-TW" sz="800" dirty="0">
                <a:latin typeface="Courier New" pitchFamily="49" charset="0"/>
              </a:rPr>
              <a:t> </a:t>
            </a:r>
            <a:r>
              <a:rPr lang="en-US" altLang="zh-TW" sz="800" dirty="0" err="1">
                <a:latin typeface="Courier New" pitchFamily="49" charset="0"/>
              </a:rPr>
              <a:t>ctccgcaatg</a:t>
            </a:r>
            <a:r>
              <a:rPr lang="en-US" altLang="zh-TW" sz="800" dirty="0">
                <a:latin typeface="Courier New" pitchFamily="49" charset="0"/>
              </a:rPr>
              <a:t> 2341 </a:t>
            </a:r>
            <a:r>
              <a:rPr lang="en-US" altLang="zh-TW" sz="800" dirty="0" err="1">
                <a:latin typeface="Courier New" pitchFamily="49" charset="0"/>
              </a:rPr>
              <a:t>gaagaggaag</a:t>
            </a:r>
            <a:r>
              <a:rPr lang="en-US" altLang="zh-TW" sz="800" dirty="0">
                <a:latin typeface="Courier New" pitchFamily="49" charset="0"/>
              </a:rPr>
              <a:t> </a:t>
            </a:r>
            <a:r>
              <a:rPr lang="en-US" altLang="zh-TW" sz="800" dirty="0" err="1">
                <a:latin typeface="Courier New" pitchFamily="49" charset="0"/>
              </a:rPr>
              <a:t>attcgtcctt</a:t>
            </a:r>
            <a:r>
              <a:rPr lang="en-US" altLang="zh-TW" sz="800" dirty="0">
                <a:latin typeface="Courier New" pitchFamily="49" charset="0"/>
              </a:rPr>
              <a:t> </a:t>
            </a:r>
            <a:r>
              <a:rPr lang="en-US" altLang="zh-TW" sz="800" dirty="0" err="1">
                <a:latin typeface="Courier New" pitchFamily="49" charset="0"/>
              </a:rPr>
              <a:t>atggcttatc</a:t>
            </a:r>
            <a:r>
              <a:rPr lang="en-US" altLang="zh-TW" sz="800" dirty="0">
                <a:latin typeface="Courier New" pitchFamily="49" charset="0"/>
              </a:rPr>
              <a:t> </a:t>
            </a:r>
            <a:r>
              <a:rPr lang="en-US" altLang="zh-TW" sz="800" dirty="0" err="1">
                <a:latin typeface="Courier New" pitchFamily="49" charset="0"/>
              </a:rPr>
              <a:t>gttctgcttc</a:t>
            </a:r>
            <a:r>
              <a:rPr lang="en-US" altLang="zh-TW" sz="800" dirty="0">
                <a:latin typeface="Courier New" pitchFamily="49" charset="0"/>
              </a:rPr>
              <a:t> </a:t>
            </a:r>
            <a:r>
              <a:rPr lang="en-US" altLang="zh-TW" sz="800" dirty="0" err="1">
                <a:latin typeface="Courier New" pitchFamily="49" charset="0"/>
              </a:rPr>
              <a:t>tcatttttct</a:t>
            </a:r>
            <a:r>
              <a:rPr lang="en-US" altLang="zh-TW" sz="800" dirty="0">
                <a:latin typeface="Courier New" pitchFamily="49" charset="0"/>
              </a:rPr>
              <a:t> </a:t>
            </a:r>
            <a:r>
              <a:rPr lang="en-US" altLang="zh-TW" sz="800" dirty="0" err="1">
                <a:latin typeface="Courier New" pitchFamily="49" charset="0"/>
              </a:rPr>
              <a:t>catcatcgtt</a:t>
            </a:r>
            <a:r>
              <a:rPr lang="en-US" altLang="zh-TW" sz="800" dirty="0">
                <a:latin typeface="Courier New" pitchFamily="49" charset="0"/>
              </a:rPr>
              <a:t> 2401 </a:t>
            </a:r>
            <a:r>
              <a:rPr lang="en-US" altLang="zh-TW" sz="800" dirty="0" err="1">
                <a:latin typeface="Courier New" pitchFamily="49" charset="0"/>
              </a:rPr>
              <a:t>gcggtagtcg</a:t>
            </a:r>
            <a:r>
              <a:rPr lang="en-US" altLang="zh-TW" sz="800" dirty="0">
                <a:latin typeface="Courier New" pitchFamily="49" charset="0"/>
              </a:rPr>
              <a:t> </a:t>
            </a:r>
            <a:r>
              <a:rPr lang="en-US" altLang="zh-TW" sz="800" dirty="0" err="1">
                <a:latin typeface="Courier New" pitchFamily="49" charset="0"/>
              </a:rPr>
              <a:t>gaattattgc</a:t>
            </a:r>
            <a:r>
              <a:rPr lang="en-US" altLang="zh-TW" sz="800" dirty="0">
                <a:latin typeface="Courier New" pitchFamily="49" charset="0"/>
              </a:rPr>
              <a:t> </a:t>
            </a:r>
            <a:r>
              <a:rPr lang="en-US" altLang="zh-TW" sz="800" dirty="0" err="1">
                <a:latin typeface="Courier New" pitchFamily="49" charset="0"/>
              </a:rPr>
              <a:t>cttcctttgg</a:t>
            </a:r>
            <a:r>
              <a:rPr lang="en-US" altLang="zh-TW" sz="800" dirty="0">
                <a:latin typeface="Courier New" pitchFamily="49" charset="0"/>
              </a:rPr>
              <a:t> </a:t>
            </a:r>
            <a:r>
              <a:rPr lang="en-US" altLang="zh-TW" sz="800" dirty="0" err="1">
                <a:latin typeface="Courier New" pitchFamily="49" charset="0"/>
              </a:rPr>
              <a:t>ttttctcaac</a:t>
            </a:r>
            <a:r>
              <a:rPr lang="en-US" altLang="zh-TW" sz="800" dirty="0">
                <a:latin typeface="Courier New" pitchFamily="49" charset="0"/>
              </a:rPr>
              <a:t> </a:t>
            </a:r>
            <a:r>
              <a:rPr lang="en-US" altLang="zh-TW" sz="800" dirty="0" err="1">
                <a:latin typeface="Courier New" pitchFamily="49" charset="0"/>
              </a:rPr>
              <a:t>aagagcatat</a:t>
            </a:r>
            <a:r>
              <a:rPr lang="en-US" altLang="zh-TW" sz="800" dirty="0">
                <a:latin typeface="Courier New" pitchFamily="49" charset="0"/>
              </a:rPr>
              <a:t> </a:t>
            </a:r>
            <a:r>
              <a:rPr lang="en-US" altLang="zh-TW" sz="800" dirty="0" err="1">
                <a:latin typeface="Courier New" pitchFamily="49" charset="0"/>
              </a:rPr>
              <a:t>gaaagatgtg</a:t>
            </a:r>
            <a:r>
              <a:rPr lang="en-US" altLang="zh-TW" sz="800" dirty="0">
                <a:latin typeface="Courier New" pitchFamily="49" charset="0"/>
              </a:rPr>
              <a:t> 2461 </a:t>
            </a:r>
            <a:r>
              <a:rPr lang="en-US" altLang="zh-TW" sz="800" dirty="0" err="1">
                <a:latin typeface="Courier New" pitchFamily="49" charset="0"/>
              </a:rPr>
              <a:t>atttccactg</a:t>
            </a:r>
            <a:r>
              <a:rPr lang="en-US" altLang="zh-TW" sz="800" dirty="0">
                <a:latin typeface="Courier New" pitchFamily="49" charset="0"/>
              </a:rPr>
              <a:t> </a:t>
            </a:r>
            <a:r>
              <a:rPr lang="en-US" altLang="zh-TW" sz="800" dirty="0" err="1">
                <a:latin typeface="Courier New" pitchFamily="49" charset="0"/>
              </a:rPr>
              <a:t>cccgtgtccg</a:t>
            </a:r>
            <a:r>
              <a:rPr lang="en-US" altLang="zh-TW" sz="800" dirty="0">
                <a:latin typeface="Courier New" pitchFamily="49" charset="0"/>
              </a:rPr>
              <a:t> </a:t>
            </a:r>
            <a:r>
              <a:rPr lang="en-US" altLang="zh-TW" sz="800" dirty="0" err="1">
                <a:latin typeface="Courier New" pitchFamily="49" charset="0"/>
              </a:rPr>
              <a:t>tgttgataac</a:t>
            </a:r>
            <a:r>
              <a:rPr lang="en-US" altLang="zh-TW" sz="800" dirty="0">
                <a:latin typeface="Courier New" pitchFamily="49" charset="0"/>
              </a:rPr>
              <a:t> </a:t>
            </a:r>
            <a:r>
              <a:rPr lang="en-US" altLang="zh-TW" sz="800" dirty="0" err="1">
                <a:latin typeface="Courier New" pitchFamily="49" charset="0"/>
              </a:rPr>
              <a:t>atggctagaa</a:t>
            </a:r>
            <a:r>
              <a:rPr lang="en-US" altLang="zh-TW" sz="800" dirty="0">
                <a:latin typeface="Courier New" pitchFamily="49" charset="0"/>
              </a:rPr>
              <a:t> </a:t>
            </a:r>
            <a:r>
              <a:rPr lang="en-US" altLang="zh-TW" sz="800" dirty="0" err="1">
                <a:latin typeface="Courier New" pitchFamily="49" charset="0"/>
              </a:rPr>
              <a:t>aagcggaaga</a:t>
            </a:r>
            <a:r>
              <a:rPr lang="en-US" altLang="zh-TW" sz="800" dirty="0">
                <a:latin typeface="Courier New" pitchFamily="49" charset="0"/>
              </a:rPr>
              <a:t> </a:t>
            </a:r>
            <a:r>
              <a:rPr lang="en-US" altLang="zh-TW" sz="800" dirty="0" err="1">
                <a:latin typeface="Courier New" pitchFamily="49" charset="0"/>
              </a:rPr>
              <a:t>tgctgcagct</a:t>
            </a:r>
            <a:r>
              <a:rPr lang="en-US" altLang="zh-TW" sz="800" dirty="0">
                <a:latin typeface="Courier New" pitchFamily="49" charset="0"/>
              </a:rPr>
              <a:t> 2521 </a:t>
            </a:r>
            <a:r>
              <a:rPr lang="en-US" altLang="zh-TW" sz="800" dirty="0" err="1">
                <a:latin typeface="Courier New" pitchFamily="49" charset="0"/>
              </a:rPr>
              <a:t>ccaattgtcg</a:t>
            </a:r>
            <a:r>
              <a:rPr lang="en-US" altLang="zh-TW" sz="800" dirty="0">
                <a:latin typeface="Courier New" pitchFamily="49" charset="0"/>
              </a:rPr>
              <a:t> </a:t>
            </a:r>
            <a:r>
              <a:rPr lang="en-US" altLang="zh-TW" sz="800" dirty="0" err="1">
                <a:latin typeface="Courier New" pitchFamily="49" charset="0"/>
              </a:rPr>
              <a:t>agaagttccg</a:t>
            </a:r>
            <a:r>
              <a:rPr lang="en-US" altLang="zh-TW" sz="800" dirty="0">
                <a:latin typeface="Courier New" pitchFamily="49" charset="0"/>
              </a:rPr>
              <a:t> </a:t>
            </a:r>
            <a:r>
              <a:rPr lang="en-US" altLang="zh-TW" sz="800" dirty="0" err="1">
                <a:latin typeface="Courier New" pitchFamily="49" charset="0"/>
              </a:rPr>
              <a:t>caaggtcact</a:t>
            </a:r>
            <a:r>
              <a:rPr lang="en-US" altLang="zh-TW" sz="800" dirty="0">
                <a:latin typeface="Courier New" pitchFamily="49" charset="0"/>
              </a:rPr>
              <a:t> </a:t>
            </a:r>
            <a:r>
              <a:rPr lang="en-US" altLang="zh-TW" sz="800" dirty="0" err="1">
                <a:latin typeface="Courier New" pitchFamily="49" charset="0"/>
              </a:rPr>
              <a:t>gataagcaga</a:t>
            </a:r>
            <a:r>
              <a:rPr lang="en-US" altLang="zh-TW" sz="800" dirty="0">
                <a:latin typeface="Courier New" pitchFamily="49" charset="0"/>
              </a:rPr>
              <a:t> </a:t>
            </a:r>
            <a:r>
              <a:rPr lang="en-US" altLang="zh-TW" sz="800" dirty="0" err="1">
                <a:latin typeface="Courier New" pitchFamily="49" charset="0"/>
              </a:rPr>
              <a:t>ggagcacgcc</a:t>
            </a:r>
            <a:r>
              <a:rPr lang="en-US" altLang="zh-TW" sz="800" dirty="0">
                <a:latin typeface="Courier New" pitchFamily="49" charset="0"/>
              </a:rPr>
              <a:t> </a:t>
            </a:r>
            <a:r>
              <a:rPr lang="en-US" altLang="zh-TW" sz="800" dirty="0" err="1">
                <a:latin typeface="Courier New" pitchFamily="49" charset="0"/>
              </a:rPr>
              <a:t>tcctagagaa</a:t>
            </a:r>
            <a:r>
              <a:rPr lang="en-US" altLang="zh-TW" sz="800" dirty="0">
                <a:latin typeface="Courier New" pitchFamily="49" charset="0"/>
              </a:rPr>
              <a:t> 2581 </a:t>
            </a:r>
            <a:r>
              <a:rPr lang="en-US" altLang="zh-TW" sz="800" dirty="0" err="1">
                <a:latin typeface="Courier New" pitchFamily="49" charset="0"/>
              </a:rPr>
              <a:t>ggttgtcaaa</a:t>
            </a:r>
            <a:r>
              <a:rPr lang="en-US" altLang="zh-TW" sz="800" dirty="0">
                <a:latin typeface="Courier New" pitchFamily="49" charset="0"/>
              </a:rPr>
              <a:t> </a:t>
            </a:r>
            <a:r>
              <a:rPr lang="en-US" altLang="zh-TW" sz="800" dirty="0" err="1">
                <a:latin typeface="Courier New" pitchFamily="49" charset="0"/>
              </a:rPr>
              <a:t>cggcaacaaa</a:t>
            </a:r>
            <a:r>
              <a:rPr lang="en-US" altLang="zh-TW" sz="800" dirty="0">
                <a:latin typeface="Courier New" pitchFamily="49" charset="0"/>
              </a:rPr>
              <a:t> </a:t>
            </a:r>
            <a:r>
              <a:rPr lang="en-US" altLang="zh-TW" sz="800" dirty="0" err="1">
                <a:latin typeface="Courier New" pitchFamily="49" charset="0"/>
              </a:rPr>
              <a:t>cgttgacttc</a:t>
            </a:r>
            <a:r>
              <a:rPr lang="en-US" altLang="zh-TW" sz="800" dirty="0">
                <a:latin typeface="Courier New" pitchFamily="49" charset="0"/>
              </a:rPr>
              <a:t> </a:t>
            </a:r>
            <a:r>
              <a:rPr lang="en-US" altLang="zh-TW" sz="800" dirty="0" err="1">
                <a:latin typeface="Courier New" pitchFamily="49" charset="0"/>
              </a:rPr>
              <a:t>gtttcctacg</a:t>
            </a:r>
            <a:r>
              <a:rPr lang="en-US" altLang="zh-TW" sz="800" dirty="0">
                <a:latin typeface="Courier New" pitchFamily="49" charset="0"/>
              </a:rPr>
              <a:t> </a:t>
            </a:r>
            <a:r>
              <a:rPr lang="en-US" altLang="zh-TW" sz="800" dirty="0" err="1">
                <a:latin typeface="Courier New" pitchFamily="49" charset="0"/>
              </a:rPr>
              <a:t>agacaaatgc</a:t>
            </a:r>
            <a:r>
              <a:rPr lang="en-US" altLang="zh-TW" sz="800" dirty="0">
                <a:latin typeface="Courier New" pitchFamily="49" charset="0"/>
              </a:rPr>
              <a:t> </a:t>
            </a:r>
            <a:r>
              <a:rPr lang="en-US" altLang="zh-TW" sz="800" dirty="0" err="1">
                <a:latin typeface="Courier New" pitchFamily="49" charset="0"/>
              </a:rPr>
              <a:t>tgagaaaaga</a:t>
            </a:r>
            <a:r>
              <a:rPr lang="en-US" altLang="zh-TW" sz="800" dirty="0">
                <a:latin typeface="Courier New" pitchFamily="49" charset="0"/>
              </a:rPr>
              <a:t> 2641 </a:t>
            </a:r>
            <a:r>
              <a:rPr lang="en-US" altLang="zh-TW" sz="800" dirty="0" err="1">
                <a:latin typeface="Courier New" pitchFamily="49" charset="0"/>
              </a:rPr>
              <a:t>attcggatgg</a:t>
            </a:r>
            <a:r>
              <a:rPr lang="en-US" altLang="zh-TW" sz="800" dirty="0">
                <a:latin typeface="Courier New" pitchFamily="49" charset="0"/>
              </a:rPr>
              <a:t> </a:t>
            </a:r>
            <a:r>
              <a:rPr lang="en-US" altLang="zh-TW" sz="800" dirty="0" err="1">
                <a:latin typeface="Courier New" pitchFamily="49" charset="0"/>
              </a:rPr>
              <a:t>actcttcgcc</a:t>
            </a:r>
            <a:r>
              <a:rPr lang="en-US" altLang="zh-TW" sz="800" dirty="0">
                <a:latin typeface="Courier New" pitchFamily="49" charset="0"/>
              </a:rPr>
              <a:t> </a:t>
            </a:r>
            <a:r>
              <a:rPr lang="en-US" altLang="zh-TW" sz="800" dirty="0" err="1">
                <a:latin typeface="Courier New" pitchFamily="49" charset="0"/>
              </a:rPr>
              <a:t>gacgtcatac</a:t>
            </a:r>
            <a:r>
              <a:rPr lang="en-US" altLang="zh-TW" sz="800" dirty="0">
                <a:latin typeface="Courier New" pitchFamily="49" charset="0"/>
              </a:rPr>
              <a:t> </a:t>
            </a:r>
            <a:r>
              <a:rPr lang="en-US" altLang="zh-TW" sz="800" dirty="0" err="1">
                <a:latin typeface="Courier New" pitchFamily="49" charset="0"/>
              </a:rPr>
              <a:t>ggaaacccca</a:t>
            </a:r>
            <a:r>
              <a:rPr lang="en-US" altLang="zh-TW" sz="800" dirty="0">
                <a:latin typeface="Courier New" pitchFamily="49" charset="0"/>
              </a:rPr>
              <a:t> </a:t>
            </a:r>
            <a:r>
              <a:rPr lang="en-US" altLang="zh-TW" sz="800" dirty="0" err="1">
                <a:latin typeface="Courier New" pitchFamily="49" charset="0"/>
              </a:rPr>
              <a:t>tgtacgatga</a:t>
            </a:r>
            <a:r>
              <a:rPr lang="en-US" altLang="zh-TW" sz="800" dirty="0">
                <a:latin typeface="Courier New" pitchFamily="49" charset="0"/>
              </a:rPr>
              <a:t> </a:t>
            </a:r>
            <a:r>
              <a:rPr lang="en-US" altLang="zh-TW" sz="800" dirty="0" err="1">
                <a:latin typeface="Courier New" pitchFamily="49" charset="0"/>
              </a:rPr>
              <a:t>agttcctgaa</a:t>
            </a:r>
            <a:r>
              <a:rPr lang="en-US" altLang="zh-TW" sz="800" dirty="0">
                <a:latin typeface="Courier New" pitchFamily="49" charset="0"/>
              </a:rPr>
              <a:t> 2701 </a:t>
            </a:r>
            <a:r>
              <a:rPr lang="en-US" altLang="zh-TW" sz="800" dirty="0" err="1">
                <a:latin typeface="Courier New" pitchFamily="49" charset="0"/>
              </a:rPr>
              <a:t>tcgtcaactg</a:t>
            </a:r>
            <a:r>
              <a:rPr lang="en-US" altLang="zh-TW" sz="800" dirty="0">
                <a:latin typeface="Courier New" pitchFamily="49" charset="0"/>
              </a:rPr>
              <a:t> </a:t>
            </a:r>
            <a:r>
              <a:rPr lang="en-US" altLang="zh-TW" sz="800" dirty="0" err="1">
                <a:latin typeface="Courier New" pitchFamily="49" charset="0"/>
              </a:rPr>
              <a:t>gtttcgtcag</a:t>
            </a:r>
            <a:r>
              <a:rPr lang="en-US" altLang="zh-TW" sz="800" dirty="0">
                <a:latin typeface="Courier New" pitchFamily="49" charset="0"/>
              </a:rPr>
              <a:t> </a:t>
            </a:r>
            <a:r>
              <a:rPr lang="en-US" altLang="zh-TW" sz="800" dirty="0" err="1">
                <a:latin typeface="Courier New" pitchFamily="49" charset="0"/>
              </a:rPr>
              <a:t>atcggcttcc</a:t>
            </a:r>
            <a:r>
              <a:rPr lang="en-US" altLang="zh-TW" sz="800" dirty="0">
                <a:latin typeface="Courier New" pitchFamily="49" charset="0"/>
              </a:rPr>
              <a:t> </a:t>
            </a:r>
            <a:r>
              <a:rPr lang="en-US" altLang="zh-TW" sz="800" dirty="0" err="1">
                <a:latin typeface="Courier New" pitchFamily="49" charset="0"/>
              </a:rPr>
              <a:t>gcaccattcg</a:t>
            </a:r>
            <a:r>
              <a:rPr lang="en-US" altLang="zh-TW" sz="800" dirty="0">
                <a:latin typeface="Courier New" pitchFamily="49" charset="0"/>
              </a:rPr>
              <a:t> </a:t>
            </a:r>
            <a:r>
              <a:rPr lang="en-US" altLang="zh-TW" sz="800" dirty="0" err="1">
                <a:latin typeface="Courier New" pitchFamily="49" charset="0"/>
              </a:rPr>
              <a:t>ctggagtcat</a:t>
            </a:r>
            <a:r>
              <a:rPr lang="en-US" altLang="zh-TW" sz="800" dirty="0">
                <a:latin typeface="Courier New" pitchFamily="49" charset="0"/>
              </a:rPr>
              <a:t> </a:t>
            </a:r>
            <a:r>
              <a:rPr lang="en-US" altLang="zh-TW" sz="800" dirty="0" err="1">
                <a:latin typeface="Courier New" pitchFamily="49" charset="0"/>
              </a:rPr>
              <a:t>tcgatttgag</a:t>
            </a:r>
            <a:r>
              <a:rPr lang="en-US" altLang="zh-TW" sz="800" dirty="0">
                <a:latin typeface="Courier New" pitchFamily="49" charset="0"/>
              </a:rPr>
              <a:t> 2761 </a:t>
            </a:r>
            <a:r>
              <a:rPr lang="en-US" altLang="zh-TW" sz="800" dirty="0" err="1">
                <a:latin typeface="Courier New" pitchFamily="49" charset="0"/>
              </a:rPr>
              <a:t>aacgacagct</a:t>
            </a:r>
            <a:r>
              <a:rPr lang="en-US" altLang="zh-TW" sz="800" dirty="0">
                <a:latin typeface="Courier New" pitchFamily="49" charset="0"/>
              </a:rPr>
              <a:t> </a:t>
            </a:r>
            <a:r>
              <a:rPr lang="en-US" altLang="zh-TW" sz="800" dirty="0" err="1">
                <a:latin typeface="Courier New" pitchFamily="49" charset="0"/>
              </a:rPr>
              <a:t>tgttgtga</a:t>
            </a:r>
            <a:r>
              <a:rPr lang="en-US" altLang="zh-TW" sz="800" dirty="0">
                <a:latin typeface="Courier New" pitchFamily="49" charset="0"/>
              </a:rPr>
              <a:t> </a:t>
            </a:r>
          </a:p>
        </p:txBody>
      </p:sp>
      <p:sp>
        <p:nvSpPr>
          <p:cNvPr id="28675" name="Text Box 3"/>
          <p:cNvSpPr txBox="1">
            <a:spLocks noChangeArrowheads="1"/>
          </p:cNvSpPr>
          <p:nvPr/>
        </p:nvSpPr>
        <p:spPr bwMode="auto">
          <a:xfrm>
            <a:off x="184150" y="1092200"/>
            <a:ext cx="2090738" cy="396875"/>
          </a:xfrm>
          <a:prstGeom prst="rect">
            <a:avLst/>
          </a:prstGeom>
          <a:noFill/>
          <a:ln w="9525">
            <a:noFill/>
            <a:miter lim="800000"/>
            <a:headEnd/>
            <a:tailEnd/>
          </a:ln>
          <a:effectLst/>
        </p:spPr>
        <p:txBody>
          <a:bodyPr wrap="none">
            <a:spAutoFit/>
          </a:bodyPr>
          <a:lstStyle/>
          <a:p>
            <a:r>
              <a:rPr lang="en-US" altLang="zh-TW" sz="2000" b="1">
                <a:solidFill>
                  <a:srgbClr val="003366"/>
                </a:solidFill>
              </a:rPr>
              <a:t>U62639 (mRNA)</a:t>
            </a:r>
          </a:p>
        </p:txBody>
      </p:sp>
      <p:sp>
        <p:nvSpPr>
          <p:cNvPr id="28678" name="Text Box 6"/>
          <p:cNvSpPr txBox="1">
            <a:spLocks noChangeArrowheads="1"/>
          </p:cNvSpPr>
          <p:nvPr/>
        </p:nvSpPr>
        <p:spPr bwMode="auto">
          <a:xfrm>
            <a:off x="158750" y="207963"/>
            <a:ext cx="4335463" cy="457200"/>
          </a:xfrm>
          <a:prstGeom prst="rect">
            <a:avLst/>
          </a:prstGeom>
          <a:noFill/>
          <a:ln w="9525">
            <a:noFill/>
            <a:miter lim="800000"/>
            <a:headEnd/>
            <a:tailEnd/>
          </a:ln>
          <a:effectLst/>
        </p:spPr>
        <p:txBody>
          <a:bodyPr wrap="none">
            <a:spAutoFit/>
          </a:bodyPr>
          <a:lstStyle/>
          <a:p>
            <a:r>
              <a:rPr lang="en-US" altLang="zh-TW" sz="2400" b="1"/>
              <a:t>Practical:</a:t>
            </a:r>
            <a:r>
              <a:rPr lang="en-US" altLang="zh-TW" sz="2400"/>
              <a:t> </a:t>
            </a:r>
            <a:r>
              <a:rPr lang="en-US" altLang="zh-TW" sz="2400" i="1">
                <a:hlinkClick r:id="rId2" action="ppaction://hlinkfile"/>
              </a:rPr>
              <a:t>Gene</a:t>
            </a:r>
            <a:r>
              <a:rPr lang="en-US" altLang="zh-TW" sz="2400" i="1"/>
              <a:t>; </a:t>
            </a:r>
            <a:r>
              <a:rPr lang="en-US" altLang="zh-TW" sz="2400" i="1">
                <a:hlinkClick r:id="rId3" action="ppaction://hlinkfile"/>
              </a:rPr>
              <a:t>RNA</a:t>
            </a:r>
            <a:r>
              <a:rPr lang="en-US" altLang="zh-TW" sz="2400" i="1"/>
              <a:t>; </a:t>
            </a:r>
            <a:r>
              <a:rPr lang="en-US" altLang="zh-TW" sz="2400" i="1">
                <a:hlinkClick r:id="rId4" action="ppaction://hlinkfile"/>
              </a:rPr>
              <a:t>Protein</a:t>
            </a:r>
            <a:endParaRPr lang="en-US" altLang="zh-TW" sz="2400" i="1"/>
          </a:p>
        </p:txBody>
      </p:sp>
    </p:spTree>
    <p:extLst>
      <p:ext uri="{BB962C8B-B14F-4D97-AF65-F5344CB8AC3E}">
        <p14:creationId xmlns:p14="http://schemas.microsoft.com/office/powerpoint/2010/main" val="411307159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2"/>
          <p:cNvSpPr txBox="1">
            <a:spLocks noChangeArrowheads="1"/>
          </p:cNvSpPr>
          <p:nvPr/>
        </p:nvSpPr>
        <p:spPr bwMode="auto">
          <a:xfrm>
            <a:off x="158750" y="1111250"/>
            <a:ext cx="8734425" cy="5197475"/>
          </a:xfrm>
          <a:prstGeom prst="rect">
            <a:avLst/>
          </a:prstGeom>
          <a:noFill/>
          <a:ln w="9525">
            <a:noFill/>
            <a:miter lim="800000"/>
            <a:headEnd/>
            <a:tailEnd/>
          </a:ln>
          <a:effectLst/>
        </p:spPr>
        <p:txBody>
          <a:bodyPr>
            <a:spAutoFit/>
          </a:bodyPr>
          <a:lstStyle/>
          <a:p>
            <a:pPr>
              <a:lnSpc>
                <a:spcPct val="150000"/>
              </a:lnSpc>
            </a:pPr>
            <a:r>
              <a:rPr lang="en-US" altLang="en-US" sz="1400">
                <a:solidFill>
                  <a:srgbClr val="000066"/>
                </a:solidFill>
                <a:latin typeface="Courier New" pitchFamily="49" charset="0"/>
              </a:rPr>
              <a:t> </a:t>
            </a:r>
            <a:r>
              <a:rPr lang="en-US" altLang="zh-TW" sz="1400">
                <a:solidFill>
                  <a:srgbClr val="000066"/>
                </a:solidFill>
                <a:latin typeface="Courier New" pitchFamily="49" charset="0"/>
              </a:rPr>
              <a:t>       </a:t>
            </a:r>
            <a:r>
              <a:rPr lang="en-US" altLang="en-US" sz="1400">
                <a:solidFill>
                  <a:srgbClr val="000066"/>
                </a:solidFill>
                <a:latin typeface="Courier New" pitchFamily="49" charset="0"/>
              </a:rPr>
              <a:t>1 MRTMRLAWLL PLFIHILIKN TAQAPAVNNS TCDQAKEFDC GNGRLRCIPA EWQCDNVADC</a:t>
            </a:r>
          </a:p>
          <a:p>
            <a:pPr>
              <a:lnSpc>
                <a:spcPct val="150000"/>
              </a:lnSpc>
            </a:pPr>
            <a:r>
              <a:rPr lang="en-US" altLang="en-US" sz="1400">
                <a:solidFill>
                  <a:srgbClr val="000066"/>
                </a:solidFill>
                <a:latin typeface="Courier New" pitchFamily="49" charset="0"/>
              </a:rPr>
              <a:t>       61 DKGRDESGCS YAHHCSTSFM LCKNGLCVAN EFKCDGEDDC RDGSDEQHCE YNILKSRFDG</a:t>
            </a:r>
          </a:p>
          <a:p>
            <a:pPr>
              <a:lnSpc>
                <a:spcPct val="150000"/>
              </a:lnSpc>
            </a:pPr>
            <a:r>
              <a:rPr lang="en-US" altLang="en-US" sz="1400">
                <a:solidFill>
                  <a:srgbClr val="000066"/>
                </a:solidFill>
                <a:latin typeface="Courier New" pitchFamily="49" charset="0"/>
              </a:rPr>
              <a:t>      121 SNPSAPTTFV GHNGPECHPP RLRCRSGQCI QPDLVCDGHQ DCSGGDDEVN CTRRGHENMQ</a:t>
            </a:r>
          </a:p>
          <a:p>
            <a:pPr>
              <a:lnSpc>
                <a:spcPct val="150000"/>
              </a:lnSpc>
            </a:pPr>
            <a:r>
              <a:rPr lang="en-US" altLang="en-US" sz="1400">
                <a:solidFill>
                  <a:srgbClr val="000066"/>
                </a:solidFill>
                <a:latin typeface="Courier New" pitchFamily="49" charset="0"/>
              </a:rPr>
              <a:t>      181 SSTDFHDDVH LVDPTFFANE DNKCRSGYTM CHSGDVCIPD SFLCDGDLDC DDASDEKNCQ</a:t>
            </a:r>
          </a:p>
          <a:p>
            <a:pPr>
              <a:lnSpc>
                <a:spcPct val="150000"/>
              </a:lnSpc>
            </a:pPr>
            <a:r>
              <a:rPr lang="en-US" altLang="en-US" sz="1400">
                <a:solidFill>
                  <a:srgbClr val="000066"/>
                </a:solidFill>
                <a:latin typeface="Courier New" pitchFamily="49" charset="0"/>
              </a:rPr>
              <a:t>      241 TNAPSEEEYL SGQADHMHSC SAAGMYSCGT KGSEIGVCIP MNATCNGIKE CPLGDDESKH</a:t>
            </a:r>
          </a:p>
          <a:p>
            <a:pPr>
              <a:lnSpc>
                <a:spcPct val="150000"/>
              </a:lnSpc>
            </a:pPr>
            <a:r>
              <a:rPr lang="en-US" altLang="en-US" sz="1400">
                <a:solidFill>
                  <a:srgbClr val="000066"/>
                </a:solidFill>
                <a:latin typeface="Courier New" pitchFamily="49" charset="0"/>
              </a:rPr>
              <a:t>      301 CSECARKRCD HTCMNTPHGA RCICQEGYKL ADDGLTCEDE DECATHGHLC QHFCEDRLGS</a:t>
            </a:r>
          </a:p>
          <a:p>
            <a:pPr>
              <a:lnSpc>
                <a:spcPct val="150000"/>
              </a:lnSpc>
            </a:pPr>
            <a:r>
              <a:rPr lang="en-US" altLang="en-US" sz="1400">
                <a:solidFill>
                  <a:srgbClr val="000066"/>
                </a:solidFill>
                <a:latin typeface="Courier New" pitchFamily="49" charset="0"/>
              </a:rPr>
              <a:t>      361 FACKCANGYE LETDGHSCKY EATTTPEGYL FISLGGEVRQ MPLADFTDGS NYSAIQKFAG</a:t>
            </a:r>
          </a:p>
          <a:p>
            <a:pPr>
              <a:lnSpc>
                <a:spcPct val="150000"/>
              </a:lnSpc>
            </a:pPr>
            <a:r>
              <a:rPr lang="en-US" altLang="en-US" sz="1400">
                <a:solidFill>
                  <a:srgbClr val="000066"/>
                </a:solidFill>
                <a:latin typeface="Courier New" pitchFamily="49" charset="0"/>
              </a:rPr>
              <a:t>      421 HGTIRSIDFM HRNNKMFMSI SDEHGDPTGE LSVSDNGLMR VLRENVIGVS NVAVDWIGGN</a:t>
            </a:r>
          </a:p>
          <a:p>
            <a:pPr>
              <a:lnSpc>
                <a:spcPct val="150000"/>
              </a:lnSpc>
            </a:pPr>
            <a:r>
              <a:rPr lang="en-US" altLang="en-US" sz="1400">
                <a:solidFill>
                  <a:srgbClr val="000066"/>
                </a:solidFill>
                <a:latin typeface="Courier New" pitchFamily="49" charset="0"/>
              </a:rPr>
              <a:t>      481 VFFTQKSPSP SAGISICTMS GMFCRRVIEG KEQGQSYRGL VVHPMRGLII WIDSYQKYHR</a:t>
            </a:r>
          </a:p>
          <a:p>
            <a:pPr>
              <a:lnSpc>
                <a:spcPct val="150000"/>
              </a:lnSpc>
            </a:pPr>
            <a:r>
              <a:rPr lang="en-US" altLang="en-US" sz="1400">
                <a:solidFill>
                  <a:srgbClr val="000066"/>
                </a:solidFill>
                <a:latin typeface="Courier New" pitchFamily="49" charset="0"/>
              </a:rPr>
              <a:t>      541 IMMANMDGSQ VRILLDNKLE VPSALAIDYI RHDVYFGDVE RQLIERVNID TKERRVVISN</a:t>
            </a:r>
          </a:p>
          <a:p>
            <a:pPr>
              <a:lnSpc>
                <a:spcPct val="150000"/>
              </a:lnSpc>
            </a:pPr>
            <a:r>
              <a:rPr lang="en-US" altLang="en-US" sz="1400">
                <a:solidFill>
                  <a:srgbClr val="000066"/>
                </a:solidFill>
                <a:latin typeface="Courier New" pitchFamily="49" charset="0"/>
              </a:rPr>
              <a:t>      601 GVHHPYDMAY FNGFLYWADW GSESLKVQEM THHHSSPQVI HTFNRYPYGI AVNHSLYQTG</a:t>
            </a:r>
          </a:p>
          <a:p>
            <a:pPr>
              <a:lnSpc>
                <a:spcPct val="150000"/>
              </a:lnSpc>
            </a:pPr>
            <a:r>
              <a:rPr lang="en-US" altLang="en-US" sz="1400">
                <a:solidFill>
                  <a:srgbClr val="000066"/>
                </a:solidFill>
                <a:latin typeface="Courier New" pitchFamily="49" charset="0"/>
              </a:rPr>
              <a:t>      661 PPSNPCLELE CPWLCVIVPK SDFIMTAKCV CPDGYTHSVT ENSCIPPVTI EDEENLEKLS</a:t>
            </a:r>
          </a:p>
          <a:p>
            <a:pPr>
              <a:lnSpc>
                <a:spcPct val="150000"/>
              </a:lnSpc>
            </a:pPr>
            <a:r>
              <a:rPr lang="en-US" altLang="en-US" sz="1400">
                <a:solidFill>
                  <a:srgbClr val="000066"/>
                </a:solidFill>
                <a:latin typeface="Courier New" pitchFamily="49" charset="0"/>
              </a:rPr>
              <a:t>      721 HIGSALMAEY CEAGVACMNG GACRELQNEH GRAHRIVCDC EGPYDGQYCE RLNPEKFSAM</a:t>
            </a:r>
          </a:p>
          <a:p>
            <a:pPr>
              <a:lnSpc>
                <a:spcPct val="150000"/>
              </a:lnSpc>
            </a:pPr>
            <a:r>
              <a:rPr lang="en-US" altLang="en-US" sz="1400">
                <a:solidFill>
                  <a:srgbClr val="000066"/>
                </a:solidFill>
                <a:latin typeface="Courier New" pitchFamily="49" charset="0"/>
              </a:rPr>
              <a:t>      781 EEEDSSLWLI VLLLIFLIIV AVVGIIAFLW FSQQEHMKDV ISTARVRVDN MARKAEDAAA</a:t>
            </a:r>
          </a:p>
          <a:p>
            <a:pPr>
              <a:lnSpc>
                <a:spcPct val="150000"/>
              </a:lnSpc>
            </a:pPr>
            <a:r>
              <a:rPr lang="en-US" altLang="en-US" sz="1400">
                <a:solidFill>
                  <a:srgbClr val="000066"/>
                </a:solidFill>
                <a:latin typeface="Courier New" pitchFamily="49" charset="0"/>
              </a:rPr>
              <a:t>      841 PIVEKFRKVT DKQRSTPPRE GCQTATNVDF VSYETNAEKR IRMDSSPTSY GNPMYDEVPE</a:t>
            </a:r>
          </a:p>
          <a:p>
            <a:pPr>
              <a:lnSpc>
                <a:spcPct val="150000"/>
              </a:lnSpc>
            </a:pPr>
            <a:r>
              <a:rPr lang="en-US" altLang="en-US" sz="1400">
                <a:solidFill>
                  <a:srgbClr val="000066"/>
                </a:solidFill>
                <a:latin typeface="Courier New" pitchFamily="49" charset="0"/>
              </a:rPr>
              <a:t>      901 SSTGFVRSAS APFAGVIRFE NDSLL</a:t>
            </a:r>
            <a:endParaRPr lang="en-US" altLang="zh-TW" sz="1400">
              <a:solidFill>
                <a:srgbClr val="000066"/>
              </a:solidFill>
              <a:latin typeface="Courier New" pitchFamily="49" charset="0"/>
            </a:endParaRPr>
          </a:p>
        </p:txBody>
      </p:sp>
      <p:sp>
        <p:nvSpPr>
          <p:cNvPr id="27651" name="Text Box 3"/>
          <p:cNvSpPr txBox="1">
            <a:spLocks noChangeArrowheads="1"/>
          </p:cNvSpPr>
          <p:nvPr/>
        </p:nvSpPr>
        <p:spPr bwMode="auto">
          <a:xfrm>
            <a:off x="900113" y="620713"/>
            <a:ext cx="2555875" cy="396875"/>
          </a:xfrm>
          <a:prstGeom prst="rect">
            <a:avLst/>
          </a:prstGeom>
          <a:noFill/>
          <a:ln w="9525">
            <a:noFill/>
            <a:miter lim="800000"/>
            <a:headEnd/>
            <a:tailEnd/>
          </a:ln>
          <a:effectLst/>
        </p:spPr>
        <p:txBody>
          <a:bodyPr wrap="none">
            <a:spAutoFit/>
          </a:bodyPr>
          <a:lstStyle/>
          <a:p>
            <a:r>
              <a:rPr lang="en-US" altLang="zh-TW" sz="2000" b="1">
                <a:solidFill>
                  <a:srgbClr val="003366"/>
                </a:solidFill>
              </a:rPr>
              <a:t>AAD09364 (Protein)</a:t>
            </a:r>
          </a:p>
        </p:txBody>
      </p:sp>
      <p:sp>
        <p:nvSpPr>
          <p:cNvPr id="27654" name="Text Box 6"/>
          <p:cNvSpPr txBox="1">
            <a:spLocks noChangeArrowheads="1"/>
          </p:cNvSpPr>
          <p:nvPr/>
        </p:nvSpPr>
        <p:spPr bwMode="auto">
          <a:xfrm>
            <a:off x="158750" y="207963"/>
            <a:ext cx="4335463" cy="457200"/>
          </a:xfrm>
          <a:prstGeom prst="rect">
            <a:avLst/>
          </a:prstGeom>
          <a:noFill/>
          <a:ln w="9525">
            <a:noFill/>
            <a:miter lim="800000"/>
            <a:headEnd/>
            <a:tailEnd/>
          </a:ln>
          <a:effectLst/>
        </p:spPr>
        <p:txBody>
          <a:bodyPr wrap="none">
            <a:spAutoFit/>
          </a:bodyPr>
          <a:lstStyle/>
          <a:p>
            <a:r>
              <a:rPr lang="en-US" altLang="zh-TW" sz="2400" b="1"/>
              <a:t>Practical:</a:t>
            </a:r>
            <a:r>
              <a:rPr lang="en-US" altLang="zh-TW" sz="2400"/>
              <a:t> </a:t>
            </a:r>
            <a:r>
              <a:rPr lang="en-US" altLang="zh-TW" sz="2400" i="1">
                <a:hlinkClick r:id="rId2" action="ppaction://hlinkfile"/>
              </a:rPr>
              <a:t>Gene</a:t>
            </a:r>
            <a:r>
              <a:rPr lang="en-US" altLang="zh-TW" sz="2400" i="1"/>
              <a:t>; </a:t>
            </a:r>
            <a:r>
              <a:rPr lang="en-US" altLang="zh-TW" sz="2400" i="1">
                <a:hlinkClick r:id="rId3" action="ppaction://hlinkfile"/>
              </a:rPr>
              <a:t>RNA</a:t>
            </a:r>
            <a:r>
              <a:rPr lang="en-US" altLang="zh-TW" sz="2400" i="1"/>
              <a:t>; </a:t>
            </a:r>
            <a:r>
              <a:rPr lang="en-US" altLang="zh-TW" sz="2400" i="1">
                <a:hlinkClick r:id="rId4" action="ppaction://hlinkfile"/>
              </a:rPr>
              <a:t>Protein</a:t>
            </a:r>
            <a:endParaRPr lang="en-US" altLang="zh-TW" sz="2400" i="1"/>
          </a:p>
        </p:txBody>
      </p:sp>
    </p:spTree>
    <p:extLst>
      <p:ext uri="{BB962C8B-B14F-4D97-AF65-F5344CB8AC3E}">
        <p14:creationId xmlns:p14="http://schemas.microsoft.com/office/powerpoint/2010/main" val="77574734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1" name="Text Box 5"/>
          <p:cNvSpPr txBox="1">
            <a:spLocks noChangeArrowheads="1"/>
          </p:cNvSpPr>
          <p:nvPr/>
        </p:nvSpPr>
        <p:spPr bwMode="auto">
          <a:xfrm>
            <a:off x="250825" y="1125538"/>
            <a:ext cx="8036174" cy="4524315"/>
          </a:xfrm>
          <a:prstGeom prst="rect">
            <a:avLst/>
          </a:prstGeom>
          <a:noFill/>
          <a:ln w="9525">
            <a:noFill/>
            <a:miter lim="800000"/>
            <a:headEnd/>
            <a:tailEnd/>
          </a:ln>
          <a:effectLst/>
        </p:spPr>
        <p:txBody>
          <a:bodyPr wrap="none">
            <a:spAutoFit/>
          </a:bodyPr>
          <a:lstStyle/>
          <a:p>
            <a:pPr marL="342900" indent="-342900">
              <a:buFontTx/>
              <a:buAutoNum type="arabicPeriod"/>
            </a:pPr>
            <a:r>
              <a:rPr lang="en-US" altLang="zh-TW" sz="1800" dirty="0"/>
              <a:t>Download the sequences Gene, RNA and Protein</a:t>
            </a:r>
          </a:p>
          <a:p>
            <a:pPr marL="342900" indent="-342900"/>
            <a:endParaRPr lang="en-US" altLang="zh-TW" sz="1800" dirty="0"/>
          </a:p>
          <a:p>
            <a:pPr marL="342900" indent="-342900"/>
            <a:r>
              <a:rPr lang="en-US" altLang="zh-TW" sz="1800" b="1" dirty="0">
                <a:solidFill>
                  <a:srgbClr val="660033"/>
                </a:solidFill>
              </a:rPr>
              <a:t>ANALYSIS:</a:t>
            </a:r>
          </a:p>
          <a:p>
            <a:pPr marL="342900" indent="-342900">
              <a:buFontTx/>
              <a:buAutoNum type="arabicPeriod"/>
            </a:pPr>
            <a:r>
              <a:rPr lang="en-US" altLang="zh-TW" sz="1800" dirty="0"/>
              <a:t>Exon/intron organization.</a:t>
            </a:r>
          </a:p>
          <a:p>
            <a:pPr marL="342900" indent="-342900"/>
            <a:r>
              <a:rPr lang="en-US" altLang="zh-TW" sz="1800" dirty="0"/>
              <a:t>	Use (1) BESTFIT &amp; GAP (“gene” </a:t>
            </a:r>
            <a:r>
              <a:rPr lang="en-US" altLang="zh-TW" sz="1800" dirty="0" err="1"/>
              <a:t>vs</a:t>
            </a:r>
            <a:r>
              <a:rPr lang="en-US" altLang="zh-TW" sz="1800" dirty="0"/>
              <a:t> “rna”)</a:t>
            </a:r>
          </a:p>
          <a:p>
            <a:pPr marL="342900" indent="-342900"/>
            <a:r>
              <a:rPr lang="en-US" altLang="zh-TW" sz="1800" dirty="0"/>
              <a:t> </a:t>
            </a:r>
            <a:r>
              <a:rPr lang="en-US" altLang="zh-TW" sz="1800" dirty="0" smtClean="0"/>
              <a:t>             (2) SEARCH </a:t>
            </a:r>
            <a:r>
              <a:rPr lang="en-US" altLang="zh-TW" b="1" dirty="0" smtClean="0">
                <a:solidFill>
                  <a:srgbClr val="003366"/>
                </a:solidFill>
              </a:rPr>
              <a:t>U62639 in NCBI</a:t>
            </a:r>
          </a:p>
          <a:p>
            <a:pPr marL="342900" indent="-342900"/>
            <a:r>
              <a:rPr lang="fi-FI" altLang="zh-TW" u="sng" dirty="0" smtClean="0">
                <a:hlinkClick r:id="rId2"/>
              </a:rPr>
              <a:t>             CDS</a:t>
            </a:r>
            <a:r>
              <a:rPr lang="fi-FI" altLang="zh-TW" u="sng" dirty="0" smtClean="0"/>
              <a:t> </a:t>
            </a:r>
            <a:r>
              <a:rPr lang="fi-FI" altLang="zh-TW" dirty="0"/>
              <a:t>join(841..897,946..1497,1544..2393,2439..2629,2680..2888, 2933..3851</a:t>
            </a:r>
            <a:r>
              <a:rPr lang="fi-FI" altLang="zh-TW" dirty="0" smtClean="0"/>
              <a:t>)</a:t>
            </a:r>
          </a:p>
          <a:p>
            <a:pPr marL="342900" indent="-342900"/>
            <a:endParaRPr lang="en-US" altLang="zh-TW" sz="1800" dirty="0"/>
          </a:p>
          <a:p>
            <a:pPr marL="342900" indent="-342900">
              <a:buFontTx/>
              <a:buAutoNum type="arabicPeriod" startAt="2"/>
            </a:pPr>
            <a:r>
              <a:rPr lang="en-US" altLang="zh-TW" sz="1800" dirty="0"/>
              <a:t>Opening Reading Frame</a:t>
            </a:r>
          </a:p>
          <a:p>
            <a:pPr marL="342900" indent="-342900"/>
            <a:r>
              <a:rPr lang="en-US" altLang="zh-TW" sz="1800" dirty="0"/>
              <a:t>	Use MAP to find the ORF</a:t>
            </a:r>
          </a:p>
          <a:p>
            <a:pPr marL="342900" indent="-342900"/>
            <a:r>
              <a:rPr lang="en-US" altLang="zh-TW" sz="1800" dirty="0"/>
              <a:t>	Use TRANSLATE to write the ORF</a:t>
            </a:r>
          </a:p>
          <a:p>
            <a:pPr marL="342900" indent="-342900"/>
            <a:r>
              <a:rPr lang="en-US" altLang="zh-TW" sz="1800" dirty="0"/>
              <a:t>	Compare your ORF with “protein”</a:t>
            </a:r>
          </a:p>
          <a:p>
            <a:pPr marL="342900" indent="-342900"/>
            <a:r>
              <a:rPr lang="en-US" altLang="zh-TW" sz="1800" dirty="0"/>
              <a:t>3.  Protein Domain Search (NCBI CD Search, </a:t>
            </a:r>
            <a:r>
              <a:rPr lang="en-US" altLang="zh-TW" sz="1800" dirty="0" err="1"/>
              <a:t>Interpro</a:t>
            </a:r>
            <a:r>
              <a:rPr lang="en-US" altLang="zh-TW" sz="1800" dirty="0"/>
              <a:t>)</a:t>
            </a:r>
          </a:p>
          <a:p>
            <a:pPr marL="342900" indent="-342900"/>
            <a:r>
              <a:rPr lang="en-US" altLang="zh-TW" sz="1800" dirty="0"/>
              <a:t>4.	Protein Sequence Analysis</a:t>
            </a:r>
          </a:p>
          <a:p>
            <a:pPr marL="342900" indent="-342900"/>
            <a:r>
              <a:rPr lang="en-US" altLang="zh-TW" sz="1800" dirty="0"/>
              <a:t>	</a:t>
            </a:r>
            <a:r>
              <a:rPr lang="en-US" altLang="zh-TW" sz="1800" dirty="0" smtClean="0"/>
              <a:t>-use </a:t>
            </a:r>
            <a:r>
              <a:rPr lang="en-US" altLang="zh-TW" sz="1800" i="1" dirty="0" err="1" smtClean="0"/>
              <a:t>ExPASY</a:t>
            </a:r>
            <a:r>
              <a:rPr lang="en-US" altLang="zh-TW" sz="1800" i="1" dirty="0" smtClean="0"/>
              <a:t> as a portal</a:t>
            </a:r>
            <a:endParaRPr lang="en-US" altLang="zh-TW" sz="1800" i="1" dirty="0"/>
          </a:p>
          <a:p>
            <a:pPr marL="342900" indent="-342900"/>
            <a:r>
              <a:rPr lang="en-US" altLang="zh-TW" sz="1800" dirty="0"/>
              <a:t>	</a:t>
            </a:r>
          </a:p>
        </p:txBody>
      </p:sp>
      <p:sp>
        <p:nvSpPr>
          <p:cNvPr id="39942" name="Text Box 6"/>
          <p:cNvSpPr txBox="1">
            <a:spLocks noChangeArrowheads="1"/>
          </p:cNvSpPr>
          <p:nvPr/>
        </p:nvSpPr>
        <p:spPr bwMode="auto">
          <a:xfrm>
            <a:off x="158750" y="207963"/>
            <a:ext cx="4335463" cy="457200"/>
          </a:xfrm>
          <a:prstGeom prst="rect">
            <a:avLst/>
          </a:prstGeom>
          <a:noFill/>
          <a:ln w="9525">
            <a:noFill/>
            <a:miter lim="800000"/>
            <a:headEnd/>
            <a:tailEnd/>
          </a:ln>
          <a:effectLst/>
        </p:spPr>
        <p:txBody>
          <a:bodyPr wrap="none">
            <a:spAutoFit/>
          </a:bodyPr>
          <a:lstStyle/>
          <a:p>
            <a:r>
              <a:rPr lang="en-US" altLang="zh-TW" sz="2400" b="1" dirty="0"/>
              <a:t>Practical:</a:t>
            </a:r>
            <a:r>
              <a:rPr lang="en-US" altLang="zh-TW" sz="2400" dirty="0"/>
              <a:t> </a:t>
            </a:r>
            <a:r>
              <a:rPr lang="en-US" altLang="zh-TW" sz="2400" i="1" dirty="0">
                <a:hlinkClick r:id="rId3" action="ppaction://hlinkfile"/>
              </a:rPr>
              <a:t>Gene</a:t>
            </a:r>
            <a:r>
              <a:rPr lang="en-US" altLang="zh-TW" sz="2400" i="1" dirty="0"/>
              <a:t>; </a:t>
            </a:r>
            <a:r>
              <a:rPr lang="en-US" altLang="zh-TW" sz="2400" i="1" dirty="0">
                <a:hlinkClick r:id="rId4" action="ppaction://hlinkfile"/>
              </a:rPr>
              <a:t>RNA</a:t>
            </a:r>
            <a:r>
              <a:rPr lang="en-US" altLang="zh-TW" sz="2400" i="1" dirty="0"/>
              <a:t>; </a:t>
            </a:r>
            <a:r>
              <a:rPr lang="en-US" altLang="zh-TW" sz="2400" i="1" dirty="0">
                <a:hlinkClick r:id="rId5" action="ppaction://hlinkfile"/>
              </a:rPr>
              <a:t>Protein</a:t>
            </a:r>
            <a:endParaRPr lang="en-US" altLang="zh-TW" sz="2400" i="1" dirty="0"/>
          </a:p>
        </p:txBody>
      </p:sp>
    </p:spTree>
    <p:extLst>
      <p:ext uri="{BB962C8B-B14F-4D97-AF65-F5344CB8AC3E}">
        <p14:creationId xmlns:p14="http://schemas.microsoft.com/office/powerpoint/2010/main" val="244627051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79512" y="620688"/>
            <a:ext cx="8697044" cy="2544033"/>
          </a:xfrm>
          <a:prstGeom prst="rect">
            <a:avLst/>
          </a:prstGeom>
        </p:spPr>
      </p:pic>
      <p:sp>
        <p:nvSpPr>
          <p:cNvPr id="3" name="矩形 2">
            <a:hlinkClick r:id="rId3"/>
          </p:cNvPr>
          <p:cNvSpPr/>
          <p:nvPr/>
        </p:nvSpPr>
        <p:spPr>
          <a:xfrm>
            <a:off x="5076056" y="188640"/>
            <a:ext cx="3736536" cy="369332"/>
          </a:xfrm>
          <a:prstGeom prst="rect">
            <a:avLst/>
          </a:prstGeom>
        </p:spPr>
        <p:txBody>
          <a:bodyPr wrap="none">
            <a:spAutoFit/>
          </a:bodyPr>
          <a:lstStyle/>
          <a:p>
            <a:r>
              <a:rPr lang="zh-TW" altLang="en-US"/>
              <a:t>http://www.bioinformatics.org/sms2/</a:t>
            </a:r>
          </a:p>
        </p:txBody>
      </p:sp>
    </p:spTree>
    <p:extLst>
      <p:ext uri="{BB962C8B-B14F-4D97-AF65-F5344CB8AC3E}">
        <p14:creationId xmlns:p14="http://schemas.microsoft.com/office/powerpoint/2010/main" val="96262828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4" name="Text Box 6"/>
          <p:cNvSpPr txBox="1">
            <a:spLocks noChangeArrowheads="1"/>
          </p:cNvSpPr>
          <p:nvPr/>
        </p:nvSpPr>
        <p:spPr bwMode="auto">
          <a:xfrm>
            <a:off x="395288" y="1125538"/>
            <a:ext cx="6804683" cy="584775"/>
          </a:xfrm>
          <a:prstGeom prst="rect">
            <a:avLst/>
          </a:prstGeom>
          <a:noFill/>
          <a:ln w="9525">
            <a:noFill/>
            <a:miter lim="800000"/>
            <a:headEnd/>
            <a:tailEnd/>
          </a:ln>
          <a:effectLst/>
        </p:spPr>
        <p:txBody>
          <a:bodyPr wrap="none">
            <a:spAutoFit/>
          </a:bodyPr>
          <a:lstStyle/>
          <a:p>
            <a:r>
              <a:rPr lang="en-US" altLang="zh-TW" sz="3200" dirty="0"/>
              <a:t>Download the file </a:t>
            </a:r>
            <a:r>
              <a:rPr lang="en-US" altLang="zh-TW" sz="3200" dirty="0" err="1" smtClean="0"/>
              <a:t>ex.fasta</a:t>
            </a:r>
            <a:r>
              <a:rPr lang="en-US" altLang="zh-TW" sz="3200" dirty="0" smtClean="0"/>
              <a:t> from website</a:t>
            </a:r>
            <a:endParaRPr lang="en-US" altLang="zh-TW" sz="3200" dirty="0"/>
          </a:p>
        </p:txBody>
      </p:sp>
      <p:sp>
        <p:nvSpPr>
          <p:cNvPr id="53255" name="Text Box 7"/>
          <p:cNvSpPr txBox="1">
            <a:spLocks noChangeArrowheads="1"/>
          </p:cNvSpPr>
          <p:nvPr/>
        </p:nvSpPr>
        <p:spPr bwMode="auto">
          <a:xfrm>
            <a:off x="468313" y="1873250"/>
            <a:ext cx="8424862" cy="2647950"/>
          </a:xfrm>
          <a:prstGeom prst="rect">
            <a:avLst/>
          </a:prstGeom>
          <a:noFill/>
          <a:ln w="9525">
            <a:noFill/>
            <a:miter lim="800000"/>
            <a:headEnd/>
            <a:tailEnd/>
          </a:ln>
          <a:effectLst/>
        </p:spPr>
        <p:txBody>
          <a:bodyPr>
            <a:spAutoFit/>
          </a:bodyPr>
          <a:lstStyle/>
          <a:p>
            <a:pPr marL="342900" indent="-342900">
              <a:buFontTx/>
              <a:buAutoNum type="arabicPeriod"/>
            </a:pPr>
            <a:r>
              <a:rPr lang="en-US" altLang="zh-TW" sz="2400"/>
              <a:t>Assemble the fragments</a:t>
            </a:r>
          </a:p>
          <a:p>
            <a:pPr marL="342900" indent="-342900"/>
            <a:r>
              <a:rPr lang="en-US" altLang="zh-TW" sz="2400"/>
              <a:t>2. How many potential reading frames are there?</a:t>
            </a:r>
          </a:p>
          <a:p>
            <a:pPr marL="342900" indent="-342900"/>
            <a:r>
              <a:rPr lang="en-US" altLang="zh-TW" sz="2400"/>
              <a:t>3. Give the names of these genes?</a:t>
            </a:r>
          </a:p>
          <a:p>
            <a:pPr marL="342900" indent="-342900"/>
            <a:r>
              <a:rPr lang="en-US" altLang="zh-TW" sz="2400"/>
              <a:t>4. The identity and similarity of the last gene with H. sapiens?</a:t>
            </a:r>
          </a:p>
          <a:p>
            <a:pPr marL="342900" indent="-342900"/>
            <a:r>
              <a:rPr lang="en-US" altLang="zh-TW" sz="2400"/>
              <a:t>    - nucleotide and amino acid sequence </a:t>
            </a:r>
          </a:p>
          <a:p>
            <a:pPr marL="342900" indent="-342900"/>
            <a:r>
              <a:rPr lang="en-US" altLang="zh-TW" sz="2400"/>
              <a:t>5. MW, pI and potential post-translational modification sites of any ONE protein.</a:t>
            </a:r>
          </a:p>
        </p:txBody>
      </p:sp>
      <p:sp>
        <p:nvSpPr>
          <p:cNvPr id="53257" name="Text Box 9"/>
          <p:cNvSpPr txBox="1">
            <a:spLocks noChangeArrowheads="1"/>
          </p:cNvSpPr>
          <p:nvPr/>
        </p:nvSpPr>
        <p:spPr bwMode="auto">
          <a:xfrm>
            <a:off x="404813" y="333375"/>
            <a:ext cx="3951287" cy="641350"/>
          </a:xfrm>
          <a:prstGeom prst="rect">
            <a:avLst/>
          </a:prstGeom>
          <a:noFill/>
          <a:ln w="9525">
            <a:noFill/>
            <a:miter lim="800000"/>
            <a:headEnd/>
            <a:tailEnd/>
          </a:ln>
          <a:effectLst/>
        </p:spPr>
        <p:txBody>
          <a:bodyPr wrap="none">
            <a:spAutoFit/>
          </a:bodyPr>
          <a:lstStyle/>
          <a:p>
            <a:r>
              <a:rPr lang="en-US" altLang="zh-TW" sz="3600" b="1">
                <a:solidFill>
                  <a:srgbClr val="006600"/>
                </a:solidFill>
                <a:effectLst>
                  <a:outerShdw blurRad="38100" dist="38100" dir="2700000" algn="tl">
                    <a:srgbClr val="C0C0C0"/>
                  </a:outerShdw>
                </a:effectLst>
                <a:latin typeface="Arial Rounded MT Bold" pitchFamily="34" charset="0"/>
              </a:rPr>
              <a:t>ASSIGNMENT 03</a:t>
            </a:r>
          </a:p>
        </p:txBody>
      </p:sp>
      <p:sp>
        <p:nvSpPr>
          <p:cNvPr id="53258" name="Text Box 10"/>
          <p:cNvSpPr txBox="1">
            <a:spLocks noChangeArrowheads="1"/>
          </p:cNvSpPr>
          <p:nvPr/>
        </p:nvSpPr>
        <p:spPr bwMode="auto">
          <a:xfrm>
            <a:off x="539750" y="5157788"/>
            <a:ext cx="5400675" cy="915987"/>
          </a:xfrm>
          <a:prstGeom prst="rect">
            <a:avLst/>
          </a:prstGeom>
          <a:noFill/>
          <a:ln w="9525">
            <a:noFill/>
            <a:miter lim="800000"/>
            <a:headEnd/>
            <a:tailEnd/>
          </a:ln>
          <a:effectLst/>
        </p:spPr>
        <p:txBody>
          <a:bodyPr>
            <a:spAutoFit/>
          </a:bodyPr>
          <a:lstStyle/>
          <a:p>
            <a:r>
              <a:rPr lang="en-US" altLang="zh-TW" sz="1800" dirty="0"/>
              <a:t>E-mail the ANSWER as attached files to </a:t>
            </a:r>
          </a:p>
          <a:p>
            <a:r>
              <a:rPr lang="en-US" altLang="zh-TW" sz="1800" dirty="0"/>
              <a:t>--petang@mail.cgu.edu.tw.  </a:t>
            </a:r>
            <a:r>
              <a:rPr lang="en-US" altLang="zh-TW" sz="1800" dirty="0" smtClean="0"/>
              <a:t>Before nest Thursday 1200</a:t>
            </a:r>
            <a:endParaRPr lang="en-US" altLang="zh-TW" sz="1800" dirty="0"/>
          </a:p>
          <a:p>
            <a:r>
              <a:rPr lang="en-US" altLang="zh-TW" sz="1800" dirty="0"/>
              <a:t>****</a:t>
            </a:r>
            <a:r>
              <a:rPr lang="zh-TW" altLang="en-US" sz="1800" dirty="0"/>
              <a:t>郵件主旨： </a:t>
            </a:r>
            <a:r>
              <a:rPr lang="en-US" altLang="zh-TW" sz="1800" dirty="0" smtClean="0"/>
              <a:t>ASS04 </a:t>
            </a:r>
            <a:r>
              <a:rPr lang="en-US" altLang="zh-TW" sz="1800" dirty="0" err="1"/>
              <a:t>bioinfo</a:t>
            </a:r>
            <a:r>
              <a:rPr lang="en-US" altLang="zh-TW" sz="1800" dirty="0"/>
              <a:t> – (</a:t>
            </a:r>
            <a:r>
              <a:rPr lang="zh-TW" altLang="en-US" sz="1800" dirty="0"/>
              <a:t>學號</a:t>
            </a:r>
            <a:r>
              <a:rPr lang="en-US" altLang="zh-TW" sz="1800" dirty="0"/>
              <a:t>)</a:t>
            </a:r>
          </a:p>
        </p:txBody>
      </p:sp>
    </p:spTree>
    <p:extLst>
      <p:ext uri="{BB962C8B-B14F-4D97-AF65-F5344CB8AC3E}">
        <p14:creationId xmlns:p14="http://schemas.microsoft.com/office/powerpoint/2010/main" val="19715515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498</TotalTime>
  <Words>1323</Words>
  <Application>Microsoft Office PowerPoint</Application>
  <PresentationFormat>如螢幕大小 (4:3)</PresentationFormat>
  <Paragraphs>106</Paragraphs>
  <Slides>36</Slides>
  <Notes>0</Notes>
  <HiddenSlides>0</HiddenSlides>
  <MMClips>0</MMClips>
  <ScaleCrop>false</ScaleCrop>
  <HeadingPairs>
    <vt:vector size="6" baseType="variant">
      <vt:variant>
        <vt:lpstr>使用字型</vt:lpstr>
      </vt:variant>
      <vt:variant>
        <vt:i4>8</vt:i4>
      </vt:variant>
      <vt:variant>
        <vt:lpstr>佈景主題</vt:lpstr>
      </vt:variant>
      <vt:variant>
        <vt:i4>1</vt:i4>
      </vt:variant>
      <vt:variant>
        <vt:lpstr>投影片標題</vt:lpstr>
      </vt:variant>
      <vt:variant>
        <vt:i4>36</vt:i4>
      </vt:variant>
    </vt:vector>
  </HeadingPairs>
  <TitlesOfParts>
    <vt:vector size="45" baseType="lpstr">
      <vt:lpstr>全真海報體</vt:lpstr>
      <vt:lpstr>新細明體</vt:lpstr>
      <vt:lpstr>標楷體</vt:lpstr>
      <vt:lpstr>Arial</vt:lpstr>
      <vt:lpstr>Arial Rounded MT Bold</vt:lpstr>
      <vt:lpstr>Calibri</vt:lpstr>
      <vt:lpstr>Courier New</vt:lpstr>
      <vt:lpstr>Times New Roman</vt:lpstr>
      <vt:lpstr>Office 佈景主題</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CGBC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PETANG</dc:creator>
  <cp:lastModifiedBy>PETANG</cp:lastModifiedBy>
  <cp:revision>23</cp:revision>
  <dcterms:created xsi:type="dcterms:W3CDTF">2011-11-03T22:44:02Z</dcterms:created>
  <dcterms:modified xsi:type="dcterms:W3CDTF">2017-11-09T22:47:10Z</dcterms:modified>
</cp:coreProperties>
</file>