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2" r:id="rId2"/>
    <p:sldId id="263" r:id="rId3"/>
    <p:sldId id="257" r:id="rId4"/>
    <p:sldId id="277" r:id="rId5"/>
    <p:sldId id="278" r:id="rId6"/>
    <p:sldId id="279" r:id="rId7"/>
    <p:sldId id="280" r:id="rId8"/>
    <p:sldId id="281" r:id="rId9"/>
    <p:sldId id="256" r:id="rId10"/>
    <p:sldId id="258" r:id="rId11"/>
    <p:sldId id="259" r:id="rId12"/>
    <p:sldId id="260" r:id="rId13"/>
    <p:sldId id="265" r:id="rId14"/>
    <p:sldId id="272" r:id="rId15"/>
    <p:sldId id="273" r:id="rId16"/>
    <p:sldId id="274" r:id="rId17"/>
    <p:sldId id="275" r:id="rId18"/>
    <p:sldId id="276" r:id="rId19"/>
    <p:sldId id="266" r:id="rId20"/>
    <p:sldId id="267" r:id="rId21"/>
    <p:sldId id="268" r:id="rId22"/>
    <p:sldId id="269" r:id="rId23"/>
    <p:sldId id="270" r:id="rId24"/>
    <p:sldId id="271" r:id="rId25"/>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2" d="100"/>
          <a:sy n="102" d="100"/>
        </p:scale>
        <p:origin x="-1248"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32E79A51-C9D5-4C6E-ACF6-166FEEE4E004}" type="datetimeFigureOut">
              <a:rPr lang="zh-TW" altLang="en-US" smtClean="0"/>
              <a:pPr/>
              <a:t>2012/11/2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25F87829-1FD5-4A17-9187-A544DD68F8E7}" type="slidenum">
              <a:rPr lang="zh-TW" altLang="en-US" smtClean="0"/>
              <a:pPr/>
              <a:t>‹#›</a:t>
            </a:fld>
            <a:endParaRPr lang="zh-TW"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32E79A51-C9D5-4C6E-ACF6-166FEEE4E004}" type="datetimeFigureOut">
              <a:rPr lang="zh-TW" altLang="en-US" smtClean="0"/>
              <a:pPr/>
              <a:t>2012/11/2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25F87829-1FD5-4A17-9187-A544DD68F8E7}" type="slidenum">
              <a:rPr lang="zh-TW" altLang="en-US" smtClean="0"/>
              <a:pPr/>
              <a:t>‹#›</a:t>
            </a:fld>
            <a:endParaRPr lang="zh-TW"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32E79A51-C9D5-4C6E-ACF6-166FEEE4E004}" type="datetimeFigureOut">
              <a:rPr lang="zh-TW" altLang="en-US" smtClean="0"/>
              <a:pPr/>
              <a:t>2012/11/2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25F87829-1FD5-4A17-9187-A544DD68F8E7}" type="slidenum">
              <a:rPr lang="zh-TW" altLang="en-US" smtClean="0"/>
              <a:pPr/>
              <a:t>‹#›</a:t>
            </a:fld>
            <a:endParaRPr lang="zh-TW"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32E79A51-C9D5-4C6E-ACF6-166FEEE4E004}" type="datetimeFigureOut">
              <a:rPr lang="zh-TW" altLang="en-US" smtClean="0"/>
              <a:pPr/>
              <a:t>2012/11/2</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25F87829-1FD5-4A17-9187-A544DD68F8E7}" type="slidenum">
              <a:rPr lang="zh-TW" altLang="en-US" smtClean="0"/>
              <a:pPr/>
              <a:t>‹#›</a:t>
            </a:fld>
            <a:endParaRPr lang="zh-TW"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32E79A51-C9D5-4C6E-ACF6-166FEEE4E004}" type="datetimeFigureOut">
              <a:rPr lang="zh-TW" altLang="en-US" smtClean="0"/>
              <a:pPr/>
              <a:t>2012/11/2</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25F87829-1FD5-4A17-9187-A544DD68F8E7}" type="slidenum">
              <a:rPr lang="zh-TW" altLang="en-US" smtClean="0"/>
              <a:pPr/>
              <a:t>‹#›</a:t>
            </a:fld>
            <a:endParaRPr lang="zh-TW"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32E79A51-C9D5-4C6E-ACF6-166FEEE4E004}" type="datetimeFigureOut">
              <a:rPr lang="zh-TW" altLang="en-US" smtClean="0"/>
              <a:pPr/>
              <a:t>2012/11/2</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25F87829-1FD5-4A17-9187-A544DD68F8E7}" type="slidenum">
              <a:rPr lang="zh-TW" altLang="en-US" smtClean="0"/>
              <a:pPr/>
              <a:t>‹#›</a:t>
            </a:fld>
            <a:endParaRPr lang="zh-TW"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2E79A51-C9D5-4C6E-ACF6-166FEEE4E004}" type="datetimeFigureOut">
              <a:rPr lang="zh-TW" altLang="en-US" smtClean="0"/>
              <a:pPr/>
              <a:t>2012/11/2</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25F87829-1FD5-4A17-9187-A544DD68F8E7}" type="slidenum">
              <a:rPr lang="zh-TW" altLang="en-US" smtClean="0"/>
              <a:pPr/>
              <a:t>‹#›</a:t>
            </a:fld>
            <a:endParaRPr lang="zh-TW"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32E79A51-C9D5-4C6E-ACF6-166FEEE4E004}" type="datetimeFigureOut">
              <a:rPr lang="zh-TW" altLang="en-US" smtClean="0"/>
              <a:pPr/>
              <a:t>2012/11/2</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25F87829-1FD5-4A17-9187-A544DD68F8E7}" type="slidenum">
              <a:rPr lang="zh-TW" altLang="en-US" smtClean="0"/>
              <a:pPr/>
              <a:t>‹#›</a:t>
            </a:fld>
            <a:endParaRPr lang="zh-TW"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32E79A51-C9D5-4C6E-ACF6-166FEEE4E004}" type="datetimeFigureOut">
              <a:rPr lang="zh-TW" altLang="en-US" smtClean="0"/>
              <a:pPr/>
              <a:t>2012/11/2</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25F87829-1FD5-4A17-9187-A544DD68F8E7}" type="slidenum">
              <a:rPr lang="zh-TW" altLang="en-US" smtClean="0"/>
              <a:pPr/>
              <a:t>‹#›</a:t>
            </a:fld>
            <a:endParaRPr lang="zh-TW"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32E79A51-C9D5-4C6E-ACF6-166FEEE4E004}" type="datetimeFigureOut">
              <a:rPr lang="zh-TW" altLang="en-US" smtClean="0"/>
              <a:pPr/>
              <a:t>2012/11/2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25F87829-1FD5-4A17-9187-A544DD68F8E7}" type="slidenum">
              <a:rPr lang="zh-TW" altLang="en-US" smtClean="0"/>
              <a:pPr/>
              <a:t>‹#›</a:t>
            </a:fld>
            <a:endParaRPr lang="zh-TW"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32E79A51-C9D5-4C6E-ACF6-166FEEE4E004}" type="datetimeFigureOut">
              <a:rPr lang="zh-TW" altLang="en-US" smtClean="0"/>
              <a:pPr/>
              <a:t>2012/11/2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25F87829-1FD5-4A17-9187-A544DD68F8E7}" type="slidenum">
              <a:rPr lang="zh-TW" altLang="en-US" smtClean="0"/>
              <a:pPr/>
              <a:t>‹#›</a:t>
            </a:fld>
            <a:endParaRPr lang="zh-TW"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2E79A51-C9D5-4C6E-ACF6-166FEEE4E004}" type="datetimeFigureOut">
              <a:rPr lang="zh-TW" altLang="en-US" smtClean="0"/>
              <a:pPr/>
              <a:t>2012/11/2</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5F87829-1FD5-4A17-9187-A544DD68F8E7}" type="slidenum">
              <a:rPr lang="zh-TW" altLang="en-US" smtClean="0"/>
              <a:pPr/>
              <a:t>‹#›</a:t>
            </a:fld>
            <a:endParaRPr lang="zh-TW"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My%20Documents/My%20Webs/17AUG2002-Bioinformatics/CeLR%20Ligand%20Binding%20Domain2%20.pdb" TargetMode="Externa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5.png"/><Relationship Id="rId7" Type="http://schemas.openxmlformats.org/officeDocument/2006/relationships/image" Target="../media/image7.png"/><Relationship Id="rId2" Type="http://schemas.openxmlformats.org/officeDocument/2006/relationships/hyperlink" Target="http://www.ncbi.nlm.nih.gov/Structure/cdd/cdd.shtml" TargetMode="External"/><Relationship Id="rId1" Type="http://schemas.openxmlformats.org/officeDocument/2006/relationships/slideLayout" Target="../slideLayouts/slideLayout7.xml"/><Relationship Id="rId6" Type="http://schemas.openxmlformats.org/officeDocument/2006/relationships/hyperlink" Target="http://tw.expasy.org/" TargetMode="External"/><Relationship Id="rId5" Type="http://schemas.openxmlformats.org/officeDocument/2006/relationships/image" Target="../media/image6.png"/><Relationship Id="rId4" Type="http://schemas.openxmlformats.org/officeDocument/2006/relationships/hyperlink" Target="http://www.ebi.ac.uk/Tools/pfa/iprscan/" TargetMode="External"/><Relationship Id="rId9" Type="http://schemas.openxmlformats.org/officeDocument/2006/relationships/hyperlink" Target="http://www.uniprot.org/" TargetMode="External"/></Relationships>
</file>

<file path=ppt/slides/_rels/slide4.xml.rels><?xml version="1.0" encoding="UTF-8" standalone="yes"?>
<Relationships xmlns="http://schemas.openxmlformats.org/package/2006/relationships"><Relationship Id="rId2" Type="http://schemas.openxmlformats.org/officeDocument/2006/relationships/hyperlink" Target="http://www.ncbi.nlm.nih.gov/protein/120407068?report=fasta" TargetMode="Externa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hyperlink" Target="http://www.uniprot.org/" TargetMode="External"/><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hyperlink" Target="http://www.uniprot.org/uniprot/?query=p53&amp;sort=score" TargetMode="External"/><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www.ncbi.nlm.nih.gov/Structure/cdd/cdd.shtml" TargetMode="External"/><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8" Type="http://schemas.openxmlformats.org/officeDocument/2006/relationships/image" Target="../media/image26.jpeg"/><Relationship Id="rId13" Type="http://schemas.openxmlformats.org/officeDocument/2006/relationships/image" Target="../media/image6.png"/><Relationship Id="rId3" Type="http://schemas.openxmlformats.org/officeDocument/2006/relationships/image" Target="../media/image21.jpeg"/><Relationship Id="rId7" Type="http://schemas.openxmlformats.org/officeDocument/2006/relationships/image" Target="../media/image25.jpeg"/><Relationship Id="rId12" Type="http://schemas.openxmlformats.org/officeDocument/2006/relationships/hyperlink" Target="http://www.ebi.ac.uk/Tools/pfa/iprscan/" TargetMode="External"/><Relationship Id="rId2" Type="http://schemas.openxmlformats.org/officeDocument/2006/relationships/image" Target="../media/image20.png"/><Relationship Id="rId1" Type="http://schemas.openxmlformats.org/officeDocument/2006/relationships/slideLayout" Target="../slideLayouts/slideLayout7.xml"/><Relationship Id="rId6" Type="http://schemas.openxmlformats.org/officeDocument/2006/relationships/image" Target="../media/image24.jpeg"/><Relationship Id="rId11" Type="http://schemas.openxmlformats.org/officeDocument/2006/relationships/hyperlink" Target="Interpro%20Databases.htm" TargetMode="External"/><Relationship Id="rId5" Type="http://schemas.openxmlformats.org/officeDocument/2006/relationships/image" Target="../media/image23.jpeg"/><Relationship Id="rId10" Type="http://schemas.openxmlformats.org/officeDocument/2006/relationships/image" Target="../media/image27.jpeg"/><Relationship Id="rId4" Type="http://schemas.openxmlformats.org/officeDocument/2006/relationships/image" Target="../media/image22.jpeg"/><Relationship Id="rId9" Type="http://schemas.openxmlformats.org/officeDocument/2006/relationships/hyperlink" Target="../../../../../../../My%20Downloads/00-BIOINFO/15-DBASE/Interpro/Interpro/index.html" TargetMode="External"/></Relationships>
</file>

<file path=ppt/slides/_rels/slide1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hyperlink" Target="http://prosite.expasy.org/" TargetMode="External"/><Relationship Id="rId1" Type="http://schemas.openxmlformats.org/officeDocument/2006/relationships/slideLayout" Target="../slideLayouts/slideLayout7.xml"/><Relationship Id="rId4" Type="http://schemas.openxmlformats.org/officeDocument/2006/relationships/image" Target="../media/image30.png"/></Relationships>
</file>

<file path=ppt/slides/_rels/slide1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tw.expasy.org/" TargetMode="External"/><Relationship Id="rId1" Type="http://schemas.openxmlformats.org/officeDocument/2006/relationships/slideLayout" Target="../slideLayouts/slideLayout7.xml"/><Relationship Id="rId4" Type="http://schemas.openxmlformats.org/officeDocument/2006/relationships/image" Target="../media/image34.png"/></Relationships>
</file>

<file path=ppt/slides/_rels/slide20.xml.rels><?xml version="1.0" encoding="UTF-8" standalone="yes"?>
<Relationships xmlns="http://schemas.openxmlformats.org/package/2006/relationships"><Relationship Id="rId3" Type="http://schemas.openxmlformats.org/officeDocument/2006/relationships/hyperlink" Target="rna.fasta" TargetMode="External"/><Relationship Id="rId2" Type="http://schemas.openxmlformats.org/officeDocument/2006/relationships/hyperlink" Target="gene.fasta" TargetMode="External"/><Relationship Id="rId1" Type="http://schemas.openxmlformats.org/officeDocument/2006/relationships/slideLayout" Target="../slideLayouts/slideLayout7.xml"/><Relationship Id="rId4" Type="http://schemas.openxmlformats.org/officeDocument/2006/relationships/hyperlink" Target="protein.fasta" TargetMode="External"/></Relationships>
</file>

<file path=ppt/slides/_rels/slide21.xml.rels><?xml version="1.0" encoding="UTF-8" standalone="yes"?>
<Relationships xmlns="http://schemas.openxmlformats.org/package/2006/relationships"><Relationship Id="rId3" Type="http://schemas.openxmlformats.org/officeDocument/2006/relationships/hyperlink" Target="rna.fasta" TargetMode="External"/><Relationship Id="rId2" Type="http://schemas.openxmlformats.org/officeDocument/2006/relationships/hyperlink" Target="gene.fasta" TargetMode="External"/><Relationship Id="rId1" Type="http://schemas.openxmlformats.org/officeDocument/2006/relationships/slideLayout" Target="../slideLayouts/slideLayout7.xml"/><Relationship Id="rId4" Type="http://schemas.openxmlformats.org/officeDocument/2006/relationships/hyperlink" Target="protein.fasta" TargetMode="External"/></Relationships>
</file>

<file path=ppt/slides/_rels/slide22.xml.rels><?xml version="1.0" encoding="UTF-8" standalone="yes"?>
<Relationships xmlns="http://schemas.openxmlformats.org/package/2006/relationships"><Relationship Id="rId3" Type="http://schemas.openxmlformats.org/officeDocument/2006/relationships/hyperlink" Target="rna.fasta" TargetMode="External"/><Relationship Id="rId2" Type="http://schemas.openxmlformats.org/officeDocument/2006/relationships/hyperlink" Target="gene.fasta" TargetMode="External"/><Relationship Id="rId1" Type="http://schemas.openxmlformats.org/officeDocument/2006/relationships/slideLayout" Target="../slideLayouts/slideLayout7.xml"/><Relationship Id="rId4" Type="http://schemas.openxmlformats.org/officeDocument/2006/relationships/hyperlink" Target="protein.fasta" TargetMode="External"/></Relationships>
</file>

<file path=ppt/slides/_rels/slide23.xml.rels><?xml version="1.0" encoding="UTF-8" standalone="yes"?>
<Relationships xmlns="http://schemas.openxmlformats.org/package/2006/relationships"><Relationship Id="rId3" Type="http://schemas.openxmlformats.org/officeDocument/2006/relationships/hyperlink" Target="rna.fasta" TargetMode="External"/><Relationship Id="rId2" Type="http://schemas.openxmlformats.org/officeDocument/2006/relationships/hyperlink" Target="gene.fasta" TargetMode="External"/><Relationship Id="rId1" Type="http://schemas.openxmlformats.org/officeDocument/2006/relationships/slideLayout" Target="../slideLayouts/slideLayout7.xml"/><Relationship Id="rId4" Type="http://schemas.openxmlformats.org/officeDocument/2006/relationships/hyperlink" Target="protein.fasta" TargetMode="External"/></Relationships>
</file>

<file path=ppt/slides/_rels/slide24.xml.rels><?xml version="1.0" encoding="UTF-8" standalone="yes"?>
<Relationships xmlns="http://schemas.openxmlformats.org/package/2006/relationships"><Relationship Id="rId2" Type="http://schemas.openxmlformats.org/officeDocument/2006/relationships/hyperlink" Target="ex.fasta"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106" name="Picture 10" descr="1_cylinder">
            <a:hlinkClick r:id="rId2" action="ppaction://hlinkfile"/>
          </p:cNvPr>
          <p:cNvPicPr>
            <a:picLocks noChangeAspect="1" noChangeArrowheads="1"/>
          </p:cNvPicPr>
          <p:nvPr/>
        </p:nvPicPr>
        <p:blipFill>
          <a:blip r:embed="rId3" cstate="print"/>
          <a:srcRect/>
          <a:stretch>
            <a:fillRect/>
          </a:stretch>
        </p:blipFill>
        <p:spPr bwMode="auto">
          <a:xfrm>
            <a:off x="457200" y="457200"/>
            <a:ext cx="5384800" cy="5486400"/>
          </a:xfrm>
          <a:prstGeom prst="rect">
            <a:avLst/>
          </a:prstGeom>
          <a:noFill/>
        </p:spPr>
      </p:pic>
      <p:sp>
        <p:nvSpPr>
          <p:cNvPr id="4100" name="Text Box 4"/>
          <p:cNvSpPr txBox="1">
            <a:spLocks noChangeArrowheads="1"/>
          </p:cNvSpPr>
          <p:nvPr/>
        </p:nvSpPr>
        <p:spPr bwMode="auto">
          <a:xfrm>
            <a:off x="6207699" y="1677455"/>
            <a:ext cx="1657825" cy="523220"/>
          </a:xfrm>
          <a:prstGeom prst="rect">
            <a:avLst/>
          </a:prstGeom>
          <a:noFill/>
          <a:ln w="9525">
            <a:noFill/>
            <a:miter lim="800000"/>
            <a:headEnd/>
            <a:tailEnd/>
          </a:ln>
          <a:effectLst/>
        </p:spPr>
        <p:txBody>
          <a:bodyPr wrap="none">
            <a:spAutoFit/>
          </a:bodyPr>
          <a:lstStyle/>
          <a:p>
            <a:pPr algn="ctr"/>
            <a:r>
              <a:rPr lang="en-US" altLang="zh-TW" sz="2800" b="1" i="1">
                <a:solidFill>
                  <a:srgbClr val="FF3300"/>
                </a:solidFill>
              </a:rPr>
              <a:t>Lecture</a:t>
            </a:r>
            <a:r>
              <a:rPr lang="en-US" altLang="zh-TW" sz="2400" b="1" i="1">
                <a:solidFill>
                  <a:srgbClr val="FF3300"/>
                </a:solidFill>
              </a:rPr>
              <a:t> 08</a:t>
            </a:r>
          </a:p>
        </p:txBody>
      </p:sp>
      <p:sp>
        <p:nvSpPr>
          <p:cNvPr id="4101" name="Text Box 5"/>
          <p:cNvSpPr txBox="1">
            <a:spLocks noChangeArrowheads="1"/>
          </p:cNvSpPr>
          <p:nvPr/>
        </p:nvSpPr>
        <p:spPr bwMode="auto">
          <a:xfrm>
            <a:off x="5572132" y="2198143"/>
            <a:ext cx="2928958" cy="1730923"/>
          </a:xfrm>
          <a:prstGeom prst="rect">
            <a:avLst/>
          </a:prstGeom>
          <a:noFill/>
          <a:ln w="9525">
            <a:noFill/>
            <a:miter lim="800000"/>
            <a:headEnd/>
            <a:tailEnd/>
          </a:ln>
          <a:effectLst/>
        </p:spPr>
        <p:txBody>
          <a:bodyPr wrap="square">
            <a:spAutoFit/>
          </a:bodyPr>
          <a:lstStyle/>
          <a:p>
            <a:pPr algn="ctr">
              <a:lnSpc>
                <a:spcPct val="80000"/>
              </a:lnSpc>
            </a:pPr>
            <a:r>
              <a:rPr lang="en-US" altLang="zh-TW" sz="4400" b="1" dirty="0">
                <a:solidFill>
                  <a:srgbClr val="FFFF00"/>
                </a:solidFill>
                <a:effectLst>
                  <a:outerShdw blurRad="38100" dist="38100" dir="2700000" algn="tl">
                    <a:srgbClr val="666633"/>
                  </a:outerShdw>
                </a:effectLst>
              </a:rPr>
              <a:t>PROTEIN </a:t>
            </a:r>
          </a:p>
          <a:p>
            <a:pPr algn="ctr">
              <a:lnSpc>
                <a:spcPct val="80000"/>
              </a:lnSpc>
            </a:pPr>
            <a:r>
              <a:rPr lang="en-US" altLang="zh-TW" sz="4400" b="1" dirty="0">
                <a:solidFill>
                  <a:srgbClr val="FFFF00"/>
                </a:solidFill>
                <a:effectLst>
                  <a:outerShdw blurRad="38100" dist="38100" dir="2700000" algn="tl">
                    <a:srgbClr val="666633"/>
                  </a:outerShdw>
                </a:effectLst>
              </a:rPr>
              <a:t>SEQUENCE </a:t>
            </a:r>
          </a:p>
          <a:p>
            <a:pPr algn="ctr">
              <a:lnSpc>
                <a:spcPct val="80000"/>
              </a:lnSpc>
            </a:pPr>
            <a:r>
              <a:rPr lang="en-US" altLang="zh-TW" sz="4400" b="1" dirty="0">
                <a:solidFill>
                  <a:srgbClr val="FFFF00"/>
                </a:solidFill>
                <a:effectLst>
                  <a:outerShdw blurRad="38100" dist="38100" dir="2700000" algn="tl">
                    <a:srgbClr val="666633"/>
                  </a:outerShdw>
                </a:effectLst>
              </a:rPr>
              <a:t>ANALYSIS</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8" name="Picture 4" descr="chromosome-pair3"/>
          <p:cNvPicPr>
            <a:picLocks noChangeAspect="1" noChangeArrowheads="1"/>
          </p:cNvPicPr>
          <p:nvPr/>
        </p:nvPicPr>
        <p:blipFill>
          <a:blip r:embed="rId2" cstate="print"/>
          <a:srcRect/>
          <a:stretch>
            <a:fillRect/>
          </a:stretch>
        </p:blipFill>
        <p:spPr bwMode="auto">
          <a:xfrm>
            <a:off x="827088" y="260350"/>
            <a:ext cx="3194050" cy="2224088"/>
          </a:xfrm>
          <a:prstGeom prst="rect">
            <a:avLst/>
          </a:prstGeom>
          <a:noFill/>
        </p:spPr>
      </p:pic>
      <p:pic>
        <p:nvPicPr>
          <p:cNvPr id="26629" name="Picture 5" descr="mRNA-v5"/>
          <p:cNvPicPr>
            <a:picLocks noChangeAspect="1" noChangeArrowheads="1"/>
          </p:cNvPicPr>
          <p:nvPr/>
        </p:nvPicPr>
        <p:blipFill>
          <a:blip r:embed="rId3" cstate="print"/>
          <a:srcRect/>
          <a:stretch>
            <a:fillRect/>
          </a:stretch>
        </p:blipFill>
        <p:spPr bwMode="auto">
          <a:xfrm>
            <a:off x="577850" y="2427288"/>
            <a:ext cx="3676650" cy="1470025"/>
          </a:xfrm>
          <a:prstGeom prst="rect">
            <a:avLst/>
          </a:prstGeom>
          <a:noFill/>
        </p:spPr>
      </p:pic>
      <p:pic>
        <p:nvPicPr>
          <p:cNvPr id="26630" name="Picture 6" descr="protmol-aminoacid-v4"/>
          <p:cNvPicPr>
            <a:picLocks noChangeAspect="1" noChangeArrowheads="1"/>
          </p:cNvPicPr>
          <p:nvPr/>
        </p:nvPicPr>
        <p:blipFill>
          <a:blip r:embed="rId4" cstate="print"/>
          <a:srcRect/>
          <a:stretch>
            <a:fillRect/>
          </a:stretch>
        </p:blipFill>
        <p:spPr bwMode="auto">
          <a:xfrm>
            <a:off x="1871663" y="3824288"/>
            <a:ext cx="2382837" cy="2573337"/>
          </a:xfrm>
          <a:prstGeom prst="rect">
            <a:avLst/>
          </a:prstGeom>
          <a:noFill/>
        </p:spPr>
      </p:pic>
      <p:sp>
        <p:nvSpPr>
          <p:cNvPr id="26631" name="Rectangle 7"/>
          <p:cNvSpPr>
            <a:spLocks noChangeArrowheads="1"/>
          </p:cNvSpPr>
          <p:nvPr/>
        </p:nvSpPr>
        <p:spPr bwMode="auto">
          <a:xfrm>
            <a:off x="538163" y="333375"/>
            <a:ext cx="8137525" cy="6119813"/>
          </a:xfrm>
          <a:prstGeom prst="rect">
            <a:avLst/>
          </a:prstGeom>
          <a:noFill/>
          <a:ln w="57150" cmpd="thickThin">
            <a:solidFill>
              <a:schemeClr val="tx1"/>
            </a:solidFill>
            <a:miter lim="800000"/>
            <a:headEnd/>
            <a:tailEnd/>
          </a:ln>
          <a:effectLst/>
        </p:spPr>
        <p:txBody>
          <a:bodyPr wrap="none" anchor="ctr"/>
          <a:lstStyle/>
          <a:p>
            <a:endParaRPr lang="zh-TW" altLang="en-US"/>
          </a:p>
        </p:txBody>
      </p:sp>
      <p:sp>
        <p:nvSpPr>
          <p:cNvPr id="26634" name="Text Box 10"/>
          <p:cNvSpPr txBox="1">
            <a:spLocks noChangeArrowheads="1"/>
          </p:cNvSpPr>
          <p:nvPr/>
        </p:nvSpPr>
        <p:spPr bwMode="auto">
          <a:xfrm>
            <a:off x="6376988" y="1989138"/>
            <a:ext cx="2082800" cy="822325"/>
          </a:xfrm>
          <a:prstGeom prst="rect">
            <a:avLst/>
          </a:prstGeom>
          <a:noFill/>
          <a:ln w="9525">
            <a:noFill/>
            <a:miter lim="800000"/>
            <a:headEnd/>
            <a:tailEnd/>
          </a:ln>
          <a:effectLst/>
        </p:spPr>
        <p:txBody>
          <a:bodyPr wrap="none">
            <a:spAutoFit/>
          </a:bodyPr>
          <a:lstStyle/>
          <a:p>
            <a:pPr algn="ctr"/>
            <a:r>
              <a:rPr lang="en-US" altLang="zh-TW" sz="2400" b="1">
                <a:solidFill>
                  <a:srgbClr val="990033"/>
                </a:solidFill>
                <a:effectLst>
                  <a:outerShdw blurRad="38100" dist="38100" dir="2700000" algn="tl">
                    <a:srgbClr val="C0C0C0"/>
                  </a:outerShdw>
                </a:effectLst>
              </a:rPr>
              <a:t>PROTEIN </a:t>
            </a:r>
          </a:p>
          <a:p>
            <a:pPr algn="ctr"/>
            <a:r>
              <a:rPr lang="en-US" altLang="zh-TW" sz="2400" b="1">
                <a:solidFill>
                  <a:srgbClr val="990033"/>
                </a:solidFill>
                <a:effectLst>
                  <a:outerShdw blurRad="38100" dist="38100" dir="2700000" algn="tl">
                    <a:srgbClr val="C0C0C0"/>
                  </a:outerShdw>
                </a:effectLst>
              </a:rPr>
              <a:t>DATABASES</a:t>
            </a:r>
          </a:p>
        </p:txBody>
      </p:sp>
      <p:sp>
        <p:nvSpPr>
          <p:cNvPr id="26642" name="AutoShape 18"/>
          <p:cNvSpPr>
            <a:spLocks noChangeArrowheads="1"/>
          </p:cNvSpPr>
          <p:nvPr/>
        </p:nvSpPr>
        <p:spPr bwMode="auto">
          <a:xfrm>
            <a:off x="6721475" y="2971800"/>
            <a:ext cx="1728788" cy="2185988"/>
          </a:xfrm>
          <a:prstGeom prst="roundRect">
            <a:avLst>
              <a:gd name="adj" fmla="val 16667"/>
            </a:avLst>
          </a:prstGeom>
          <a:solidFill>
            <a:schemeClr val="tx1"/>
          </a:solidFill>
          <a:ln w="9525">
            <a:solidFill>
              <a:schemeClr val="tx1"/>
            </a:solidFill>
            <a:round/>
            <a:headEnd/>
            <a:tailEnd/>
          </a:ln>
          <a:effectLst/>
        </p:spPr>
        <p:txBody>
          <a:bodyPr wrap="none" anchor="ctr"/>
          <a:lstStyle/>
          <a:p>
            <a:endParaRPr lang="zh-TW" altLang="en-US"/>
          </a:p>
        </p:txBody>
      </p:sp>
      <p:sp>
        <p:nvSpPr>
          <p:cNvPr id="26644" name="AutoShape 20"/>
          <p:cNvSpPr>
            <a:spLocks noChangeArrowheads="1"/>
          </p:cNvSpPr>
          <p:nvPr/>
        </p:nvSpPr>
        <p:spPr bwMode="auto">
          <a:xfrm>
            <a:off x="5772150" y="4508500"/>
            <a:ext cx="2447925" cy="647700"/>
          </a:xfrm>
          <a:prstGeom prst="roundRect">
            <a:avLst>
              <a:gd name="adj" fmla="val 16667"/>
            </a:avLst>
          </a:prstGeom>
          <a:solidFill>
            <a:schemeClr val="accent1"/>
          </a:solidFill>
          <a:ln w="9525">
            <a:solidFill>
              <a:schemeClr val="accent2"/>
            </a:solidFill>
            <a:round/>
            <a:headEnd/>
            <a:tailEnd/>
          </a:ln>
          <a:effectLst/>
        </p:spPr>
        <p:txBody>
          <a:bodyPr wrap="none" anchor="ctr"/>
          <a:lstStyle/>
          <a:p>
            <a:endParaRPr lang="zh-TW" altLang="en-US"/>
          </a:p>
        </p:txBody>
      </p:sp>
      <p:sp>
        <p:nvSpPr>
          <p:cNvPr id="26643" name="AutoShape 19"/>
          <p:cNvSpPr>
            <a:spLocks noChangeArrowheads="1"/>
          </p:cNvSpPr>
          <p:nvPr/>
        </p:nvSpPr>
        <p:spPr bwMode="auto">
          <a:xfrm>
            <a:off x="6457950" y="5157788"/>
            <a:ext cx="2016125" cy="647700"/>
          </a:xfrm>
          <a:prstGeom prst="roundRect">
            <a:avLst>
              <a:gd name="adj" fmla="val 16667"/>
            </a:avLst>
          </a:prstGeom>
          <a:solidFill>
            <a:schemeClr val="accent1"/>
          </a:solidFill>
          <a:ln w="9525">
            <a:solidFill>
              <a:schemeClr val="accent2"/>
            </a:solidFill>
            <a:round/>
            <a:headEnd/>
            <a:tailEnd/>
          </a:ln>
          <a:effectLst/>
        </p:spPr>
        <p:txBody>
          <a:bodyPr wrap="none" anchor="ctr"/>
          <a:lstStyle/>
          <a:p>
            <a:endParaRPr lang="zh-TW" altLang="en-US"/>
          </a:p>
        </p:txBody>
      </p:sp>
      <p:sp>
        <p:nvSpPr>
          <p:cNvPr id="26635" name="Text Box 11"/>
          <p:cNvSpPr txBox="1">
            <a:spLocks noChangeArrowheads="1"/>
          </p:cNvSpPr>
          <p:nvPr/>
        </p:nvSpPr>
        <p:spPr bwMode="auto">
          <a:xfrm>
            <a:off x="6637338" y="3017838"/>
            <a:ext cx="1895475" cy="822325"/>
          </a:xfrm>
          <a:prstGeom prst="rect">
            <a:avLst/>
          </a:prstGeom>
          <a:noFill/>
          <a:ln w="9525">
            <a:noFill/>
            <a:miter lim="800000"/>
            <a:headEnd/>
            <a:tailEnd/>
          </a:ln>
          <a:effectLst/>
        </p:spPr>
        <p:txBody>
          <a:bodyPr wrap="none">
            <a:spAutoFit/>
          </a:bodyPr>
          <a:lstStyle/>
          <a:p>
            <a:pPr algn="ctr"/>
            <a:r>
              <a:rPr lang="en-US" altLang="zh-TW" sz="2400" b="1">
                <a:solidFill>
                  <a:srgbClr val="FF3300"/>
                </a:solidFill>
                <a:effectLst>
                  <a:outerShdw blurRad="38100" dist="38100" dir="2700000" algn="tl">
                    <a:srgbClr val="C0C0C0"/>
                  </a:outerShdw>
                </a:effectLst>
              </a:rPr>
              <a:t>PROTEIN </a:t>
            </a:r>
          </a:p>
          <a:p>
            <a:pPr algn="ctr"/>
            <a:r>
              <a:rPr lang="en-US" altLang="zh-TW" sz="2400" b="1">
                <a:solidFill>
                  <a:srgbClr val="FF3300"/>
                </a:solidFill>
                <a:effectLst>
                  <a:outerShdw blurRad="38100" dist="38100" dir="2700000" algn="tl">
                    <a:srgbClr val="C0C0C0"/>
                  </a:outerShdw>
                </a:effectLst>
              </a:rPr>
              <a:t>SEQUENCE</a:t>
            </a:r>
          </a:p>
        </p:txBody>
      </p:sp>
      <p:sp>
        <p:nvSpPr>
          <p:cNvPr id="26636" name="Text Box 12"/>
          <p:cNvSpPr txBox="1">
            <a:spLocks noChangeArrowheads="1"/>
          </p:cNvSpPr>
          <p:nvPr/>
        </p:nvSpPr>
        <p:spPr bwMode="auto">
          <a:xfrm>
            <a:off x="5770563" y="4603750"/>
            <a:ext cx="2451100" cy="457200"/>
          </a:xfrm>
          <a:prstGeom prst="rect">
            <a:avLst/>
          </a:prstGeom>
          <a:noFill/>
          <a:ln w="9525">
            <a:noFill/>
            <a:miter lim="800000"/>
            <a:headEnd/>
            <a:tailEnd/>
          </a:ln>
          <a:effectLst/>
        </p:spPr>
        <p:txBody>
          <a:bodyPr wrap="none">
            <a:spAutoFit/>
          </a:bodyPr>
          <a:lstStyle/>
          <a:p>
            <a:r>
              <a:rPr lang="en-US" altLang="zh-TW" sz="2400" b="1">
                <a:effectLst>
                  <a:outerShdw blurRad="38100" dist="38100" dir="2700000" algn="tl">
                    <a:srgbClr val="C0C0C0"/>
                  </a:outerShdw>
                </a:effectLst>
              </a:rPr>
              <a:t>MOTIF/DOMAIN</a:t>
            </a:r>
          </a:p>
        </p:txBody>
      </p:sp>
      <p:sp>
        <p:nvSpPr>
          <p:cNvPr id="26638" name="Text Box 14"/>
          <p:cNvSpPr txBox="1">
            <a:spLocks noChangeArrowheads="1"/>
          </p:cNvSpPr>
          <p:nvPr/>
        </p:nvSpPr>
        <p:spPr bwMode="auto">
          <a:xfrm>
            <a:off x="6426200" y="5253038"/>
            <a:ext cx="2079625" cy="457200"/>
          </a:xfrm>
          <a:prstGeom prst="rect">
            <a:avLst/>
          </a:prstGeom>
          <a:noFill/>
          <a:ln w="9525">
            <a:noFill/>
            <a:miter lim="800000"/>
            <a:headEnd/>
            <a:tailEnd/>
          </a:ln>
          <a:effectLst/>
        </p:spPr>
        <p:txBody>
          <a:bodyPr wrap="none">
            <a:spAutoFit/>
          </a:bodyPr>
          <a:lstStyle/>
          <a:p>
            <a:r>
              <a:rPr lang="en-US" altLang="zh-TW" sz="2400" b="1">
                <a:effectLst>
                  <a:outerShdw blurRad="38100" dist="38100" dir="2700000" algn="tl">
                    <a:srgbClr val="C0C0C0"/>
                  </a:outerShdw>
                </a:effectLst>
              </a:rPr>
              <a:t>FOLDINDING</a:t>
            </a:r>
          </a:p>
        </p:txBody>
      </p:sp>
      <p:sp>
        <p:nvSpPr>
          <p:cNvPr id="26645" name="AutoShape 21"/>
          <p:cNvSpPr>
            <a:spLocks noChangeArrowheads="1"/>
          </p:cNvSpPr>
          <p:nvPr/>
        </p:nvSpPr>
        <p:spPr bwMode="auto">
          <a:xfrm>
            <a:off x="5562600" y="3860800"/>
            <a:ext cx="2016125" cy="647700"/>
          </a:xfrm>
          <a:prstGeom prst="roundRect">
            <a:avLst>
              <a:gd name="adj" fmla="val 16667"/>
            </a:avLst>
          </a:prstGeom>
          <a:solidFill>
            <a:schemeClr val="accent1"/>
          </a:solidFill>
          <a:ln w="9525">
            <a:solidFill>
              <a:schemeClr val="accent2"/>
            </a:solidFill>
            <a:round/>
            <a:headEnd/>
            <a:tailEnd/>
          </a:ln>
          <a:effectLst/>
        </p:spPr>
        <p:txBody>
          <a:bodyPr wrap="none" anchor="ctr"/>
          <a:lstStyle/>
          <a:p>
            <a:endParaRPr lang="zh-TW" altLang="en-US"/>
          </a:p>
        </p:txBody>
      </p:sp>
      <p:sp>
        <p:nvSpPr>
          <p:cNvPr id="26637" name="Text Box 13"/>
          <p:cNvSpPr txBox="1">
            <a:spLocks noChangeArrowheads="1"/>
          </p:cNvSpPr>
          <p:nvPr/>
        </p:nvSpPr>
        <p:spPr bwMode="auto">
          <a:xfrm>
            <a:off x="5497513" y="3908425"/>
            <a:ext cx="2147887" cy="457200"/>
          </a:xfrm>
          <a:prstGeom prst="rect">
            <a:avLst/>
          </a:prstGeom>
          <a:noFill/>
          <a:ln w="9525">
            <a:noFill/>
            <a:miter lim="800000"/>
            <a:headEnd/>
            <a:tailEnd/>
          </a:ln>
          <a:effectLst/>
        </p:spPr>
        <p:txBody>
          <a:bodyPr wrap="none">
            <a:spAutoFit/>
          </a:bodyPr>
          <a:lstStyle/>
          <a:p>
            <a:r>
              <a:rPr lang="en-US" altLang="zh-TW" sz="2400" b="1">
                <a:effectLst>
                  <a:outerShdw blurRad="38100" dist="38100" dir="2700000" algn="tl">
                    <a:srgbClr val="C0C0C0"/>
                  </a:outerShdw>
                </a:effectLst>
              </a:rPr>
              <a:t>PROPERTIES</a:t>
            </a:r>
          </a:p>
        </p:txBody>
      </p:sp>
      <p:sp>
        <p:nvSpPr>
          <p:cNvPr id="26651" name="AutoShape 27"/>
          <p:cNvSpPr>
            <a:spLocks/>
          </p:cNvSpPr>
          <p:nvPr/>
        </p:nvSpPr>
        <p:spPr bwMode="auto">
          <a:xfrm>
            <a:off x="5199063" y="3068638"/>
            <a:ext cx="503237" cy="2736850"/>
          </a:xfrm>
          <a:prstGeom prst="leftBrace">
            <a:avLst>
              <a:gd name="adj1" fmla="val 45321"/>
              <a:gd name="adj2" fmla="val 50000"/>
            </a:avLst>
          </a:prstGeom>
          <a:noFill/>
          <a:ln w="9525">
            <a:solidFill>
              <a:schemeClr val="tx1"/>
            </a:solidFill>
            <a:round/>
            <a:headEnd/>
            <a:tailEnd/>
          </a:ln>
          <a:effectLst/>
        </p:spPr>
        <p:txBody>
          <a:bodyPr wrap="none" anchor="ctr"/>
          <a:lstStyle/>
          <a:p>
            <a:endParaRPr lang="zh-TW" altLang="en-US"/>
          </a:p>
        </p:txBody>
      </p:sp>
      <p:sp>
        <p:nvSpPr>
          <p:cNvPr id="26652" name="Text Box 28"/>
          <p:cNvSpPr txBox="1">
            <a:spLocks noChangeArrowheads="1"/>
          </p:cNvSpPr>
          <p:nvPr/>
        </p:nvSpPr>
        <p:spPr bwMode="auto">
          <a:xfrm>
            <a:off x="3995738" y="4167188"/>
            <a:ext cx="1231900" cy="457200"/>
          </a:xfrm>
          <a:prstGeom prst="rect">
            <a:avLst/>
          </a:prstGeom>
          <a:noFill/>
          <a:ln w="9525">
            <a:noFill/>
            <a:miter lim="800000"/>
            <a:headEnd/>
            <a:tailEnd/>
          </a:ln>
          <a:effectLst/>
        </p:spPr>
        <p:txBody>
          <a:bodyPr wrap="none">
            <a:spAutoFit/>
          </a:bodyPr>
          <a:lstStyle/>
          <a:p>
            <a:r>
              <a:rPr lang="en-US" altLang="zh-TW" sz="2400" b="1">
                <a:solidFill>
                  <a:srgbClr val="990033"/>
                </a:solidFill>
                <a:effectLst>
                  <a:outerShdw blurRad="38100" dist="38100" dir="2700000" algn="tl">
                    <a:srgbClr val="C0C0C0"/>
                  </a:outerShdw>
                </a:effectLst>
              </a:rPr>
              <a:t>TOOLS</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hlinkClick r:id="rId2"/>
          </p:cNvPr>
          <p:cNvPicPr>
            <a:picLocks noChangeAspect="1" noChangeArrowheads="1"/>
          </p:cNvPicPr>
          <p:nvPr/>
        </p:nvPicPr>
        <p:blipFill>
          <a:blip r:embed="rId3" cstate="print"/>
          <a:srcRect/>
          <a:stretch>
            <a:fillRect/>
          </a:stretch>
        </p:blipFill>
        <p:spPr bwMode="auto">
          <a:xfrm>
            <a:off x="251520" y="2718219"/>
            <a:ext cx="6648450" cy="800100"/>
          </a:xfrm>
          <a:prstGeom prst="rect">
            <a:avLst/>
          </a:prstGeom>
          <a:noFill/>
          <a:ln w="9525">
            <a:solidFill>
              <a:schemeClr val="tx2"/>
            </a:solidFill>
            <a:miter lim="800000"/>
            <a:headEnd/>
            <a:tailEnd/>
          </a:ln>
        </p:spPr>
      </p:pic>
      <p:pic>
        <p:nvPicPr>
          <p:cNvPr id="5122" name="Picture 2">
            <a:hlinkClick r:id="rId4"/>
          </p:cNvPr>
          <p:cNvPicPr>
            <a:picLocks noChangeAspect="1" noChangeArrowheads="1"/>
          </p:cNvPicPr>
          <p:nvPr/>
        </p:nvPicPr>
        <p:blipFill>
          <a:blip r:embed="rId5" cstate="print"/>
          <a:srcRect/>
          <a:stretch>
            <a:fillRect/>
          </a:stretch>
        </p:blipFill>
        <p:spPr bwMode="auto">
          <a:xfrm>
            <a:off x="251520" y="3950367"/>
            <a:ext cx="3118259" cy="864096"/>
          </a:xfrm>
          <a:prstGeom prst="rect">
            <a:avLst/>
          </a:prstGeom>
          <a:noFill/>
          <a:ln w="9525">
            <a:noFill/>
            <a:miter lim="800000"/>
            <a:headEnd/>
            <a:tailEnd/>
          </a:ln>
        </p:spPr>
      </p:pic>
      <p:pic>
        <p:nvPicPr>
          <p:cNvPr id="5123" name="Picture 3">
            <a:hlinkClick r:id="rId6"/>
          </p:cNvPr>
          <p:cNvPicPr>
            <a:picLocks noChangeAspect="1" noChangeArrowheads="1"/>
          </p:cNvPicPr>
          <p:nvPr/>
        </p:nvPicPr>
        <p:blipFill>
          <a:blip r:embed="rId7" cstate="print"/>
          <a:srcRect/>
          <a:stretch>
            <a:fillRect/>
          </a:stretch>
        </p:blipFill>
        <p:spPr bwMode="auto">
          <a:xfrm>
            <a:off x="251520" y="5492152"/>
            <a:ext cx="5296796" cy="864096"/>
          </a:xfrm>
          <a:prstGeom prst="rect">
            <a:avLst/>
          </a:prstGeom>
          <a:noFill/>
          <a:ln w="9525">
            <a:noFill/>
            <a:miter lim="800000"/>
            <a:headEnd/>
            <a:tailEnd/>
          </a:ln>
        </p:spPr>
      </p:pic>
      <p:sp>
        <p:nvSpPr>
          <p:cNvPr id="8" name="矩形 7"/>
          <p:cNvSpPr/>
          <p:nvPr/>
        </p:nvSpPr>
        <p:spPr>
          <a:xfrm>
            <a:off x="251520" y="6264495"/>
            <a:ext cx="1743682" cy="307777"/>
          </a:xfrm>
          <a:prstGeom prst="rect">
            <a:avLst/>
          </a:prstGeom>
        </p:spPr>
        <p:txBody>
          <a:bodyPr wrap="none">
            <a:spAutoFit/>
          </a:bodyPr>
          <a:lstStyle/>
          <a:p>
            <a:r>
              <a:rPr lang="en-US" altLang="zh-TW" sz="1400" i="1" dirty="0" smtClean="0"/>
              <a:t>http://tw.expasy.org/</a:t>
            </a:r>
            <a:endParaRPr lang="zh-TW" altLang="en-US" sz="1400" i="1" dirty="0"/>
          </a:p>
        </p:txBody>
      </p:sp>
      <p:sp>
        <p:nvSpPr>
          <p:cNvPr id="9" name="矩形 8"/>
          <p:cNvSpPr/>
          <p:nvPr/>
        </p:nvSpPr>
        <p:spPr>
          <a:xfrm>
            <a:off x="251520" y="4578694"/>
            <a:ext cx="3152081" cy="307777"/>
          </a:xfrm>
          <a:prstGeom prst="rect">
            <a:avLst/>
          </a:prstGeom>
        </p:spPr>
        <p:txBody>
          <a:bodyPr wrap="none">
            <a:spAutoFit/>
          </a:bodyPr>
          <a:lstStyle/>
          <a:p>
            <a:r>
              <a:rPr lang="en-US" altLang="zh-TW" sz="1400" i="1" dirty="0" smtClean="0"/>
              <a:t>http://www.ebi.ac.uk/Tools/pfa/iprscan/</a:t>
            </a:r>
            <a:endParaRPr lang="zh-TW" altLang="en-US" sz="1400" i="1" dirty="0"/>
          </a:p>
        </p:txBody>
      </p:sp>
      <p:sp>
        <p:nvSpPr>
          <p:cNvPr id="10" name="矩形 9"/>
          <p:cNvSpPr/>
          <p:nvPr/>
        </p:nvSpPr>
        <p:spPr>
          <a:xfrm>
            <a:off x="251520" y="3518319"/>
            <a:ext cx="4572000" cy="307777"/>
          </a:xfrm>
          <a:prstGeom prst="rect">
            <a:avLst/>
          </a:prstGeom>
        </p:spPr>
        <p:txBody>
          <a:bodyPr>
            <a:spAutoFit/>
          </a:bodyPr>
          <a:lstStyle/>
          <a:p>
            <a:r>
              <a:rPr lang="en-US" altLang="zh-TW" sz="1400" i="1" dirty="0" smtClean="0"/>
              <a:t>http://www.ncbi.nlm.nih.gov/Structure/cdd/wrpsb.cgi</a:t>
            </a:r>
            <a:endParaRPr lang="zh-TW" altLang="en-US" sz="1400" i="1" dirty="0"/>
          </a:p>
        </p:txBody>
      </p:sp>
      <p:sp>
        <p:nvSpPr>
          <p:cNvPr id="11" name="文字方塊 10"/>
          <p:cNvSpPr txBox="1"/>
          <p:nvPr/>
        </p:nvSpPr>
        <p:spPr>
          <a:xfrm>
            <a:off x="251520" y="116632"/>
            <a:ext cx="5794535" cy="461665"/>
          </a:xfrm>
          <a:prstGeom prst="rect">
            <a:avLst/>
          </a:prstGeom>
          <a:noFill/>
        </p:spPr>
        <p:txBody>
          <a:bodyPr wrap="none" rtlCol="0">
            <a:spAutoFit/>
          </a:bodyPr>
          <a:lstStyle/>
          <a:p>
            <a:r>
              <a:rPr lang="en-US" altLang="zh-TW" sz="2400" b="1" dirty="0" smtClean="0">
                <a:solidFill>
                  <a:srgbClr val="C00000"/>
                </a:solidFill>
                <a:effectLst>
                  <a:outerShdw blurRad="38100" dist="38100" dir="2700000" algn="tl">
                    <a:srgbClr val="000000">
                      <a:alpha val="43137"/>
                    </a:srgbClr>
                  </a:outerShdw>
                </a:effectLst>
              </a:rPr>
              <a:t>Protein </a:t>
            </a:r>
            <a:r>
              <a:rPr lang="en-US" altLang="zh-TW" sz="2400" b="1" dirty="0" smtClean="0">
                <a:solidFill>
                  <a:srgbClr val="C00000"/>
                </a:solidFill>
                <a:effectLst>
                  <a:outerShdw blurRad="38100" dist="38100" dir="2700000" algn="tl">
                    <a:srgbClr val="000000">
                      <a:alpha val="43137"/>
                    </a:srgbClr>
                  </a:outerShdw>
                </a:effectLst>
              </a:rPr>
              <a:t>Sequence/Motif/Domain </a:t>
            </a:r>
            <a:r>
              <a:rPr lang="en-US" altLang="zh-TW" sz="2400" b="1" dirty="0" smtClean="0">
                <a:solidFill>
                  <a:srgbClr val="C00000"/>
                </a:solidFill>
                <a:effectLst>
                  <a:outerShdw blurRad="38100" dist="38100" dir="2700000" algn="tl">
                    <a:srgbClr val="000000">
                      <a:alpha val="43137"/>
                    </a:srgbClr>
                  </a:outerShdw>
                </a:effectLst>
              </a:rPr>
              <a:t>Databases</a:t>
            </a:r>
            <a:endParaRPr lang="zh-TW" altLang="en-US" sz="2400" b="1" dirty="0">
              <a:solidFill>
                <a:srgbClr val="C00000"/>
              </a:solidFill>
              <a:effectLst>
                <a:outerShdw blurRad="38100" dist="38100" dir="2700000" algn="tl">
                  <a:srgbClr val="000000">
                    <a:alpha val="43137"/>
                  </a:srgbClr>
                </a:outerShdw>
              </a:effectLst>
            </a:endParaRPr>
          </a:p>
        </p:txBody>
      </p:sp>
      <p:sp>
        <p:nvSpPr>
          <p:cNvPr id="12" name="文字方塊 11"/>
          <p:cNvSpPr txBox="1"/>
          <p:nvPr/>
        </p:nvSpPr>
        <p:spPr>
          <a:xfrm>
            <a:off x="251520" y="5102495"/>
            <a:ext cx="2955424" cy="461665"/>
          </a:xfrm>
          <a:prstGeom prst="rect">
            <a:avLst/>
          </a:prstGeom>
          <a:noFill/>
        </p:spPr>
        <p:txBody>
          <a:bodyPr wrap="none" rtlCol="0">
            <a:spAutoFit/>
          </a:bodyPr>
          <a:lstStyle/>
          <a:p>
            <a:r>
              <a:rPr lang="en-US" altLang="zh-TW" sz="2400" b="1" dirty="0" smtClean="0">
                <a:solidFill>
                  <a:srgbClr val="C00000"/>
                </a:solidFill>
                <a:effectLst>
                  <a:outerShdw blurRad="38100" dist="38100" dir="2700000" algn="tl">
                    <a:srgbClr val="000000">
                      <a:alpha val="43137"/>
                    </a:srgbClr>
                  </a:outerShdw>
                </a:effectLst>
              </a:rPr>
              <a:t>Protein Analysis Tools</a:t>
            </a:r>
            <a:endParaRPr lang="zh-TW" altLang="en-US" sz="2400" b="1" dirty="0">
              <a:solidFill>
                <a:srgbClr val="C00000"/>
              </a:solidFill>
              <a:effectLst>
                <a:outerShdw blurRad="38100" dist="38100" dir="2700000" algn="tl">
                  <a:srgbClr val="000000">
                    <a:alpha val="43137"/>
                  </a:srgbClr>
                </a:outerShdw>
              </a:effectLst>
            </a:endParaRPr>
          </a:p>
        </p:txBody>
      </p:sp>
      <p:pic>
        <p:nvPicPr>
          <p:cNvPr id="2050" name="Picture 2"/>
          <p:cNvPicPr>
            <a:picLocks noChangeAspect="1" noChangeArrowheads="1"/>
          </p:cNvPicPr>
          <p:nvPr/>
        </p:nvPicPr>
        <p:blipFill>
          <a:blip r:embed="rId8" cstate="print"/>
          <a:srcRect l="16148"/>
          <a:stretch>
            <a:fillRect/>
          </a:stretch>
        </p:blipFill>
        <p:spPr bwMode="auto">
          <a:xfrm>
            <a:off x="242155" y="716155"/>
            <a:ext cx="3043961" cy="1476374"/>
          </a:xfrm>
          <a:prstGeom prst="rect">
            <a:avLst/>
          </a:prstGeom>
          <a:noFill/>
          <a:ln w="9525">
            <a:solidFill>
              <a:schemeClr val="tx2">
                <a:lumMod val="20000"/>
                <a:lumOff val="80000"/>
              </a:schemeClr>
            </a:solidFill>
            <a:miter lim="800000"/>
            <a:headEnd/>
            <a:tailEnd/>
          </a:ln>
          <a:effectLst/>
        </p:spPr>
      </p:pic>
      <p:sp>
        <p:nvSpPr>
          <p:cNvPr id="15" name="矩形 14">
            <a:hlinkClick r:id="rId9"/>
          </p:cNvPr>
          <p:cNvSpPr/>
          <p:nvPr/>
        </p:nvSpPr>
        <p:spPr>
          <a:xfrm>
            <a:off x="214282" y="2192529"/>
            <a:ext cx="1997278" cy="307777"/>
          </a:xfrm>
          <a:prstGeom prst="rect">
            <a:avLst/>
          </a:prstGeom>
        </p:spPr>
        <p:txBody>
          <a:bodyPr wrap="none">
            <a:spAutoFit/>
          </a:bodyPr>
          <a:lstStyle/>
          <a:p>
            <a:r>
              <a:rPr lang="en-US" altLang="zh-TW" sz="1400" i="1" dirty="0" smtClean="0"/>
              <a:t>http://www.uniprot.org/</a:t>
            </a:r>
            <a:endParaRPr lang="zh-TW" altLang="en-US" sz="1400" i="1"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群組 4"/>
          <p:cNvGrpSpPr/>
          <p:nvPr/>
        </p:nvGrpSpPr>
        <p:grpSpPr>
          <a:xfrm>
            <a:off x="251520" y="664069"/>
            <a:ext cx="7128792" cy="1565305"/>
            <a:chOff x="251520" y="3645024"/>
            <a:chExt cx="7128792" cy="1565305"/>
          </a:xfrm>
        </p:grpSpPr>
        <p:sp>
          <p:nvSpPr>
            <p:cNvPr id="3" name="矩形 2">
              <a:hlinkClick r:id="rId2"/>
            </p:cNvPr>
            <p:cNvSpPr/>
            <p:nvPr/>
          </p:nvSpPr>
          <p:spPr>
            <a:xfrm>
              <a:off x="251520" y="3645024"/>
              <a:ext cx="5328592" cy="369332"/>
            </a:xfrm>
            <a:prstGeom prst="rect">
              <a:avLst/>
            </a:prstGeom>
          </p:spPr>
          <p:txBody>
            <a:bodyPr wrap="square">
              <a:spAutoFit/>
            </a:bodyPr>
            <a:lstStyle/>
            <a:p>
              <a:r>
                <a:rPr lang="pt-BR" altLang="zh-TW" b="1" dirty="0" smtClean="0"/>
                <a:t>cellular tumor antigen p53 isoform a [Homo sapiens]</a:t>
              </a:r>
              <a:endParaRPr lang="pt-BR" altLang="zh-TW" b="1" dirty="0"/>
            </a:p>
          </p:txBody>
        </p:sp>
        <p:sp>
          <p:nvSpPr>
            <p:cNvPr id="4" name="矩形 3"/>
            <p:cNvSpPr/>
            <p:nvPr/>
          </p:nvSpPr>
          <p:spPr>
            <a:xfrm>
              <a:off x="251520" y="3933056"/>
              <a:ext cx="7128792" cy="1277273"/>
            </a:xfrm>
            <a:prstGeom prst="rect">
              <a:avLst/>
            </a:prstGeom>
          </p:spPr>
          <p:txBody>
            <a:bodyPr wrap="square">
              <a:spAutoFit/>
            </a:bodyPr>
            <a:lstStyle/>
            <a:p>
              <a:r>
                <a:rPr lang="en-US" altLang="zh-TW" sz="1100" dirty="0" smtClean="0">
                  <a:latin typeface="Courier New" pitchFamily="49" charset="0"/>
                  <a:cs typeface="Courier New" pitchFamily="49" charset="0"/>
                </a:rPr>
                <a:t>&gt;gi|120407068|ref|NP_000537.3| cellular tumor antigen p53 </a:t>
              </a:r>
              <a:r>
                <a:rPr lang="en-US" altLang="zh-TW" sz="1100" dirty="0" err="1" smtClean="0">
                  <a:latin typeface="Courier New" pitchFamily="49" charset="0"/>
                  <a:cs typeface="Courier New" pitchFamily="49" charset="0"/>
                </a:rPr>
                <a:t>isoform</a:t>
              </a:r>
              <a:r>
                <a:rPr lang="en-US" altLang="zh-TW" sz="1100" dirty="0" smtClean="0">
                  <a:latin typeface="Courier New" pitchFamily="49" charset="0"/>
                  <a:cs typeface="Courier New" pitchFamily="49" charset="0"/>
                </a:rPr>
                <a:t> a [Homo sapiens] MEEPQSDPSVEPPLSQETFSDLWKLLPENNVLSPLPSQAMDDLMLSPDDIEQWFTEDPGPDEAPRMPEAA PPVAPAPAAPTPAAPAPAPSWPLSSSVPSQKTYQGSYGFRLGFLHSGTAKSVTCTYSPALNKMFCQLAKT CPVQLWVDSTPPPGTRVRAMAIYKQSQHMTEVVRRCPHHERCSDSDGLAPPQHLIRVEGNLRVEYLDDRN TFRHSVVVPYEPPEVGSDCTTIHYNYMCNSSCMGGMNRRPILTIITLEDSSGNLLGRNSFEVRVCACPGR DRRTEEENLRKKGEPHHELPPGSTKRALPNNTSSSPQPKKKPLDGEYFTLQIRGRERFEMFRELNEALEL KDAQAGKEPGGSRAHSSHLKSKKGQSTSRHKKLMFKTEGPDSD </a:t>
              </a:r>
              <a:endParaRPr lang="zh-TW" altLang="en-US" sz="1100" dirty="0">
                <a:latin typeface="Courier New" pitchFamily="49" charset="0"/>
                <a:cs typeface="Courier New" pitchFamily="49" charset="0"/>
              </a:endParaRPr>
            </a:p>
          </p:txBody>
        </p:sp>
      </p:grpSp>
      <p:sp>
        <p:nvSpPr>
          <p:cNvPr id="13" name="文字方塊 12"/>
          <p:cNvSpPr txBox="1"/>
          <p:nvPr/>
        </p:nvSpPr>
        <p:spPr>
          <a:xfrm>
            <a:off x="251520" y="357166"/>
            <a:ext cx="1269899" cy="461665"/>
          </a:xfrm>
          <a:prstGeom prst="rect">
            <a:avLst/>
          </a:prstGeom>
          <a:noFill/>
        </p:spPr>
        <p:txBody>
          <a:bodyPr wrap="none" rtlCol="0">
            <a:spAutoFit/>
          </a:bodyPr>
          <a:lstStyle/>
          <a:p>
            <a:r>
              <a:rPr lang="en-US" altLang="zh-TW" sz="2400" b="1" dirty="0" smtClean="0">
                <a:solidFill>
                  <a:srgbClr val="C00000"/>
                </a:solidFill>
                <a:effectLst>
                  <a:outerShdw blurRad="38100" dist="38100" dir="2700000" algn="tl">
                    <a:srgbClr val="000000">
                      <a:alpha val="43137"/>
                    </a:srgbClr>
                  </a:outerShdw>
                </a:effectLst>
              </a:rPr>
              <a:t>Example</a:t>
            </a:r>
            <a:endParaRPr lang="zh-TW" altLang="en-US" sz="2400" b="1" dirty="0">
              <a:solidFill>
                <a:srgbClr val="C00000"/>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1514479" y="450146"/>
            <a:ext cx="6129355" cy="5907812"/>
          </a:xfrm>
          <a:prstGeom prst="rect">
            <a:avLst/>
          </a:prstGeom>
          <a:noFill/>
          <a:ln w="9525">
            <a:noFill/>
            <a:miter lim="800000"/>
            <a:headEnd/>
            <a:tailEnd/>
          </a:ln>
          <a:effectLst/>
        </p:spPr>
      </p:pic>
      <p:sp>
        <p:nvSpPr>
          <p:cNvPr id="3" name="矩形 2">
            <a:hlinkClick r:id="rId3"/>
          </p:cNvPr>
          <p:cNvSpPr/>
          <p:nvPr/>
        </p:nvSpPr>
        <p:spPr>
          <a:xfrm>
            <a:off x="7075316" y="0"/>
            <a:ext cx="1997278" cy="307777"/>
          </a:xfrm>
          <a:prstGeom prst="rect">
            <a:avLst/>
          </a:prstGeom>
        </p:spPr>
        <p:txBody>
          <a:bodyPr wrap="none">
            <a:spAutoFit/>
          </a:bodyPr>
          <a:lstStyle/>
          <a:p>
            <a:r>
              <a:rPr lang="en-US" altLang="zh-TW" sz="1400" i="1" dirty="0" smtClean="0"/>
              <a:t>http://www.uniprot.org/</a:t>
            </a:r>
            <a:endParaRPr lang="zh-TW" altLang="en-US" sz="1400" i="1"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srcRect/>
          <a:stretch>
            <a:fillRect/>
          </a:stretch>
        </p:blipFill>
        <p:spPr bwMode="auto">
          <a:xfrm>
            <a:off x="214282" y="1071546"/>
            <a:ext cx="8643998" cy="2900565"/>
          </a:xfrm>
          <a:prstGeom prst="rect">
            <a:avLst/>
          </a:prstGeom>
          <a:noFill/>
          <a:ln w="9525">
            <a:noFill/>
            <a:miter lim="800000"/>
            <a:headEnd/>
            <a:tailEnd/>
          </a:ln>
          <a:effectLst/>
        </p:spPr>
      </p:pic>
      <p:sp>
        <p:nvSpPr>
          <p:cNvPr id="3" name="矩形 2">
            <a:hlinkClick r:id="rId3"/>
          </p:cNvPr>
          <p:cNvSpPr/>
          <p:nvPr/>
        </p:nvSpPr>
        <p:spPr>
          <a:xfrm>
            <a:off x="4572000" y="142852"/>
            <a:ext cx="4572000" cy="307777"/>
          </a:xfrm>
          <a:prstGeom prst="rect">
            <a:avLst/>
          </a:prstGeom>
        </p:spPr>
        <p:txBody>
          <a:bodyPr>
            <a:spAutoFit/>
          </a:bodyPr>
          <a:lstStyle/>
          <a:p>
            <a:r>
              <a:rPr lang="en-US" altLang="zh-TW" sz="1400" i="1" dirty="0" smtClean="0"/>
              <a:t>http://www.uniprot.org/uniprot/?query=p53&amp;sort=score</a:t>
            </a:r>
            <a:endParaRPr lang="zh-TW" altLang="en-US" sz="1400" i="1"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srcRect/>
          <a:stretch>
            <a:fillRect/>
          </a:stretch>
        </p:blipFill>
        <p:spPr bwMode="auto">
          <a:xfrm>
            <a:off x="1285852" y="500042"/>
            <a:ext cx="6597715" cy="5653076"/>
          </a:xfrm>
          <a:prstGeom prst="rect">
            <a:avLst/>
          </a:prstGeom>
          <a:noFill/>
          <a:ln w="9525">
            <a:noFill/>
            <a:miter lim="800000"/>
            <a:headEnd/>
            <a:tailEnd/>
          </a:ln>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cstate="print"/>
          <a:srcRect/>
          <a:stretch>
            <a:fillRect/>
          </a:stretch>
        </p:blipFill>
        <p:spPr bwMode="auto">
          <a:xfrm>
            <a:off x="285752" y="452438"/>
            <a:ext cx="8715404" cy="5530079"/>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hlinkClick r:id="rId2"/>
          </p:cNvPr>
          <p:cNvSpPr/>
          <p:nvPr/>
        </p:nvSpPr>
        <p:spPr>
          <a:xfrm>
            <a:off x="251520" y="96887"/>
            <a:ext cx="4248472" cy="307777"/>
          </a:xfrm>
          <a:prstGeom prst="rect">
            <a:avLst/>
          </a:prstGeom>
        </p:spPr>
        <p:txBody>
          <a:bodyPr wrap="square">
            <a:spAutoFit/>
          </a:bodyPr>
          <a:lstStyle/>
          <a:p>
            <a:r>
              <a:rPr lang="en-US" altLang="zh-TW" sz="1400" dirty="0" smtClean="0"/>
              <a:t>http://www.ncbi.nlm.nih.gov/Structure/cdd/cdd.shtml</a:t>
            </a:r>
            <a:endParaRPr lang="zh-TW" altLang="en-US" sz="1400" dirty="0"/>
          </a:p>
        </p:txBody>
      </p:sp>
      <p:pic>
        <p:nvPicPr>
          <p:cNvPr id="1026" name="Picture 2"/>
          <p:cNvPicPr>
            <a:picLocks noChangeAspect="1" noChangeArrowheads="1"/>
          </p:cNvPicPr>
          <p:nvPr/>
        </p:nvPicPr>
        <p:blipFill>
          <a:blip r:embed="rId3" cstate="print"/>
          <a:srcRect/>
          <a:stretch>
            <a:fillRect/>
          </a:stretch>
        </p:blipFill>
        <p:spPr bwMode="auto">
          <a:xfrm>
            <a:off x="251520" y="476672"/>
            <a:ext cx="6648450" cy="800100"/>
          </a:xfrm>
          <a:prstGeom prst="rect">
            <a:avLst/>
          </a:prstGeom>
          <a:noFill/>
          <a:ln w="9525">
            <a:solidFill>
              <a:schemeClr val="tx2"/>
            </a:solidFill>
            <a:miter lim="800000"/>
            <a:headEnd/>
            <a:tailEnd/>
          </a:ln>
        </p:spPr>
      </p:pic>
      <p:pic>
        <p:nvPicPr>
          <p:cNvPr id="1027" name="Picture 3"/>
          <p:cNvPicPr>
            <a:picLocks noChangeAspect="1" noChangeArrowheads="1"/>
          </p:cNvPicPr>
          <p:nvPr/>
        </p:nvPicPr>
        <p:blipFill>
          <a:blip r:embed="rId4" cstate="print"/>
          <a:srcRect/>
          <a:stretch>
            <a:fillRect/>
          </a:stretch>
        </p:blipFill>
        <p:spPr bwMode="auto">
          <a:xfrm>
            <a:off x="179512" y="1412776"/>
            <a:ext cx="7981950" cy="4981575"/>
          </a:xfrm>
          <a:prstGeom prst="rect">
            <a:avLst/>
          </a:prstGeom>
          <a:noFill/>
          <a:ln w="9525">
            <a:noFill/>
            <a:miter lim="800000"/>
            <a:headEnd/>
            <a:tailEnd/>
          </a:ln>
        </p:spPr>
      </p:pic>
      <p:pic>
        <p:nvPicPr>
          <p:cNvPr id="7" name="Picture 6"/>
          <p:cNvPicPr>
            <a:picLocks noChangeAspect="1" noChangeArrowheads="1"/>
          </p:cNvPicPr>
          <p:nvPr/>
        </p:nvPicPr>
        <p:blipFill>
          <a:blip r:embed="rId5" cstate="print"/>
          <a:srcRect/>
          <a:stretch>
            <a:fillRect/>
          </a:stretch>
        </p:blipFill>
        <p:spPr bwMode="auto">
          <a:xfrm>
            <a:off x="6940929" y="0"/>
            <a:ext cx="2095567" cy="31375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3" name="Picture 5"/>
          <p:cNvPicPr>
            <a:picLocks noChangeAspect="1" noChangeArrowheads="1"/>
          </p:cNvPicPr>
          <p:nvPr/>
        </p:nvPicPr>
        <p:blipFill>
          <a:blip r:embed="rId2" cstate="print"/>
          <a:srcRect r="9048"/>
          <a:stretch>
            <a:fillRect/>
          </a:stretch>
        </p:blipFill>
        <p:spPr bwMode="auto">
          <a:xfrm>
            <a:off x="0" y="3266449"/>
            <a:ext cx="9144000" cy="1458695"/>
          </a:xfrm>
          <a:prstGeom prst="rect">
            <a:avLst/>
          </a:prstGeom>
          <a:noFill/>
          <a:ln w="9525">
            <a:noFill/>
            <a:miter lim="800000"/>
            <a:headEnd/>
            <a:tailEnd/>
          </a:ln>
        </p:spPr>
      </p:pic>
      <p:pic>
        <p:nvPicPr>
          <p:cNvPr id="2050" name="Picture 2"/>
          <p:cNvPicPr>
            <a:picLocks noChangeAspect="1" noChangeArrowheads="1"/>
          </p:cNvPicPr>
          <p:nvPr/>
        </p:nvPicPr>
        <p:blipFill>
          <a:blip r:embed="rId3" cstate="print"/>
          <a:srcRect/>
          <a:stretch>
            <a:fillRect/>
          </a:stretch>
        </p:blipFill>
        <p:spPr bwMode="auto">
          <a:xfrm>
            <a:off x="323528" y="1124744"/>
            <a:ext cx="3456384" cy="1585130"/>
          </a:xfrm>
          <a:prstGeom prst="rect">
            <a:avLst/>
          </a:prstGeom>
          <a:noFill/>
          <a:ln w="9525">
            <a:noFill/>
            <a:miter lim="800000"/>
            <a:headEnd/>
            <a:tailEnd/>
          </a:ln>
        </p:spPr>
      </p:pic>
      <p:sp>
        <p:nvSpPr>
          <p:cNvPr id="3" name="矩形 2"/>
          <p:cNvSpPr/>
          <p:nvPr/>
        </p:nvSpPr>
        <p:spPr>
          <a:xfrm>
            <a:off x="251520" y="188640"/>
            <a:ext cx="2957605" cy="307777"/>
          </a:xfrm>
          <a:prstGeom prst="rect">
            <a:avLst/>
          </a:prstGeom>
        </p:spPr>
        <p:txBody>
          <a:bodyPr wrap="none">
            <a:spAutoFit/>
          </a:bodyPr>
          <a:lstStyle/>
          <a:p>
            <a:r>
              <a:rPr lang="en-US" altLang="zh-TW" sz="1400" i="1" dirty="0" smtClean="0"/>
              <a:t>http://blast.ncbi.nlm.nih.gov/Blast.cgi</a:t>
            </a:r>
            <a:endParaRPr lang="zh-TW" altLang="en-US" sz="1400" i="1" dirty="0"/>
          </a:p>
        </p:txBody>
      </p:sp>
      <p:pic>
        <p:nvPicPr>
          <p:cNvPr id="2051" name="Picture 3"/>
          <p:cNvPicPr>
            <a:picLocks noChangeAspect="1" noChangeArrowheads="1"/>
          </p:cNvPicPr>
          <p:nvPr/>
        </p:nvPicPr>
        <p:blipFill>
          <a:blip r:embed="rId4" cstate="print"/>
          <a:srcRect/>
          <a:stretch>
            <a:fillRect/>
          </a:stretch>
        </p:blipFill>
        <p:spPr bwMode="auto">
          <a:xfrm>
            <a:off x="332209" y="476672"/>
            <a:ext cx="5895975" cy="523875"/>
          </a:xfrm>
          <a:prstGeom prst="rect">
            <a:avLst/>
          </a:prstGeom>
          <a:noFill/>
          <a:ln w="9525">
            <a:noFill/>
            <a:miter lim="800000"/>
            <a:headEnd/>
            <a:tailEnd/>
          </a:ln>
        </p:spPr>
      </p:pic>
      <p:cxnSp>
        <p:nvCxnSpPr>
          <p:cNvPr id="7" name="圖案 6"/>
          <p:cNvCxnSpPr/>
          <p:nvPr/>
        </p:nvCxnSpPr>
        <p:spPr>
          <a:xfrm>
            <a:off x="2843808" y="1916832"/>
            <a:ext cx="1717774" cy="1512168"/>
          </a:xfrm>
          <a:prstGeom prst="bentConnector2">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pic>
        <p:nvPicPr>
          <p:cNvPr id="2054" name="Picture 6"/>
          <p:cNvPicPr>
            <a:picLocks noChangeAspect="1" noChangeArrowheads="1"/>
          </p:cNvPicPr>
          <p:nvPr/>
        </p:nvPicPr>
        <p:blipFill>
          <a:blip r:embed="rId5" cstate="print"/>
          <a:srcRect/>
          <a:stretch>
            <a:fillRect/>
          </a:stretch>
        </p:blipFill>
        <p:spPr bwMode="auto">
          <a:xfrm>
            <a:off x="6940929" y="0"/>
            <a:ext cx="2095567" cy="31375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srcRect/>
          <a:stretch>
            <a:fillRect/>
          </a:stretch>
        </p:blipFill>
        <p:spPr bwMode="auto">
          <a:xfrm>
            <a:off x="144016" y="876300"/>
            <a:ext cx="8820472" cy="4713632"/>
          </a:xfrm>
          <a:prstGeom prst="rect">
            <a:avLst/>
          </a:prstGeom>
          <a:noFill/>
          <a:ln w="9525">
            <a:noFill/>
            <a:miter lim="800000"/>
            <a:headEnd/>
            <a:tailEnd/>
          </a:ln>
        </p:spPr>
      </p:pic>
      <p:pic>
        <p:nvPicPr>
          <p:cNvPr id="3" name="Picture 6"/>
          <p:cNvPicPr>
            <a:picLocks noChangeAspect="1" noChangeArrowheads="1"/>
          </p:cNvPicPr>
          <p:nvPr/>
        </p:nvPicPr>
        <p:blipFill>
          <a:blip r:embed="rId3" cstate="print"/>
          <a:srcRect/>
          <a:stretch>
            <a:fillRect/>
          </a:stretch>
        </p:blipFill>
        <p:spPr bwMode="auto">
          <a:xfrm>
            <a:off x="6940929" y="0"/>
            <a:ext cx="2095567" cy="31375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srcRect/>
          <a:stretch>
            <a:fillRect/>
          </a:stretch>
        </p:blipFill>
        <p:spPr bwMode="auto">
          <a:xfrm>
            <a:off x="144016" y="580165"/>
            <a:ext cx="8748464" cy="3856947"/>
          </a:xfrm>
          <a:prstGeom prst="rect">
            <a:avLst/>
          </a:prstGeom>
          <a:noFill/>
          <a:ln w="9525">
            <a:noFill/>
            <a:miter lim="800000"/>
            <a:headEnd/>
            <a:tailEnd/>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4"/>
          <p:cNvGrpSpPr>
            <a:grpSpLocks/>
          </p:cNvGrpSpPr>
          <p:nvPr/>
        </p:nvGrpSpPr>
        <p:grpSpPr bwMode="auto">
          <a:xfrm>
            <a:off x="1303338" y="1997075"/>
            <a:ext cx="6545262" cy="477838"/>
            <a:chOff x="295" y="1139"/>
            <a:chExt cx="4123" cy="301"/>
          </a:xfrm>
        </p:grpSpPr>
        <p:pic>
          <p:nvPicPr>
            <p:cNvPr id="2054" name="Picture 6" descr="logo_swiss"/>
            <p:cNvPicPr>
              <a:picLocks noChangeAspect="1" noChangeArrowheads="1"/>
            </p:cNvPicPr>
            <p:nvPr/>
          </p:nvPicPr>
          <p:blipFill>
            <a:blip r:embed="rId2" cstate="print"/>
            <a:srcRect/>
            <a:stretch>
              <a:fillRect/>
            </a:stretch>
          </p:blipFill>
          <p:spPr bwMode="auto">
            <a:xfrm>
              <a:off x="793" y="1140"/>
              <a:ext cx="450" cy="300"/>
            </a:xfrm>
            <a:prstGeom prst="rect">
              <a:avLst/>
            </a:prstGeom>
            <a:noFill/>
          </p:spPr>
        </p:pic>
        <p:pic>
          <p:nvPicPr>
            <p:cNvPr id="2056" name="Picture 8" descr="prosite"/>
            <p:cNvPicPr>
              <a:picLocks noChangeAspect="1" noChangeArrowheads="1"/>
            </p:cNvPicPr>
            <p:nvPr/>
          </p:nvPicPr>
          <p:blipFill>
            <a:blip r:embed="rId3" cstate="print"/>
            <a:srcRect/>
            <a:stretch>
              <a:fillRect/>
            </a:stretch>
          </p:blipFill>
          <p:spPr bwMode="auto">
            <a:xfrm>
              <a:off x="1292" y="1140"/>
              <a:ext cx="450" cy="300"/>
            </a:xfrm>
            <a:prstGeom prst="rect">
              <a:avLst/>
            </a:prstGeom>
            <a:noFill/>
          </p:spPr>
        </p:pic>
        <p:pic>
          <p:nvPicPr>
            <p:cNvPr id="2058" name="Picture 10" descr="pfam"/>
            <p:cNvPicPr>
              <a:picLocks noChangeAspect="1" noChangeArrowheads="1"/>
            </p:cNvPicPr>
            <p:nvPr/>
          </p:nvPicPr>
          <p:blipFill>
            <a:blip r:embed="rId4" cstate="print"/>
            <a:srcRect/>
            <a:stretch>
              <a:fillRect/>
            </a:stretch>
          </p:blipFill>
          <p:spPr bwMode="auto">
            <a:xfrm>
              <a:off x="1791" y="1140"/>
              <a:ext cx="450" cy="300"/>
            </a:xfrm>
            <a:prstGeom prst="rect">
              <a:avLst/>
            </a:prstGeom>
            <a:noFill/>
          </p:spPr>
        </p:pic>
        <p:pic>
          <p:nvPicPr>
            <p:cNvPr id="2060" name="Picture 12" descr="prints"/>
            <p:cNvPicPr>
              <a:picLocks noChangeAspect="1" noChangeArrowheads="1"/>
            </p:cNvPicPr>
            <p:nvPr/>
          </p:nvPicPr>
          <p:blipFill>
            <a:blip r:embed="rId5" cstate="print"/>
            <a:srcRect/>
            <a:stretch>
              <a:fillRect/>
            </a:stretch>
          </p:blipFill>
          <p:spPr bwMode="auto">
            <a:xfrm>
              <a:off x="2335" y="1140"/>
              <a:ext cx="450" cy="300"/>
            </a:xfrm>
            <a:prstGeom prst="rect">
              <a:avLst/>
            </a:prstGeom>
            <a:noFill/>
          </p:spPr>
        </p:pic>
        <p:pic>
          <p:nvPicPr>
            <p:cNvPr id="2062" name="Picture 14" descr="prodom"/>
            <p:cNvPicPr>
              <a:picLocks noChangeAspect="1" noChangeArrowheads="1"/>
            </p:cNvPicPr>
            <p:nvPr/>
          </p:nvPicPr>
          <p:blipFill>
            <a:blip r:embed="rId6" cstate="print"/>
            <a:srcRect/>
            <a:stretch>
              <a:fillRect/>
            </a:stretch>
          </p:blipFill>
          <p:spPr bwMode="auto">
            <a:xfrm>
              <a:off x="2879" y="1140"/>
              <a:ext cx="450" cy="300"/>
            </a:xfrm>
            <a:prstGeom prst="rect">
              <a:avLst/>
            </a:prstGeom>
            <a:noFill/>
          </p:spPr>
        </p:pic>
        <p:pic>
          <p:nvPicPr>
            <p:cNvPr id="2064" name="Picture 16" descr="smart"/>
            <p:cNvPicPr>
              <a:picLocks noChangeAspect="1" noChangeArrowheads="1"/>
            </p:cNvPicPr>
            <p:nvPr/>
          </p:nvPicPr>
          <p:blipFill>
            <a:blip r:embed="rId7" cstate="print"/>
            <a:srcRect/>
            <a:stretch>
              <a:fillRect/>
            </a:stretch>
          </p:blipFill>
          <p:spPr bwMode="auto">
            <a:xfrm>
              <a:off x="3469" y="1140"/>
              <a:ext cx="450" cy="300"/>
            </a:xfrm>
            <a:prstGeom prst="rect">
              <a:avLst/>
            </a:prstGeom>
            <a:noFill/>
          </p:spPr>
        </p:pic>
        <p:pic>
          <p:nvPicPr>
            <p:cNvPr id="2066" name="Picture 18" descr="tigr"/>
            <p:cNvPicPr>
              <a:picLocks noChangeAspect="1" noChangeArrowheads="1"/>
            </p:cNvPicPr>
            <p:nvPr/>
          </p:nvPicPr>
          <p:blipFill>
            <a:blip r:embed="rId8" cstate="print"/>
            <a:srcRect/>
            <a:stretch>
              <a:fillRect/>
            </a:stretch>
          </p:blipFill>
          <p:spPr bwMode="auto">
            <a:xfrm>
              <a:off x="3968" y="1140"/>
              <a:ext cx="450" cy="300"/>
            </a:xfrm>
            <a:prstGeom prst="rect">
              <a:avLst/>
            </a:prstGeom>
            <a:noFill/>
          </p:spPr>
        </p:pic>
        <p:pic>
          <p:nvPicPr>
            <p:cNvPr id="2068" name="Picture 20" descr="interpro_small">
              <a:hlinkClick r:id="rId9" action="ppaction://hlinkfile"/>
            </p:cNvPr>
            <p:cNvPicPr>
              <a:picLocks noChangeAspect="1" noChangeArrowheads="1"/>
            </p:cNvPicPr>
            <p:nvPr/>
          </p:nvPicPr>
          <p:blipFill>
            <a:blip r:embed="rId10" cstate="print"/>
            <a:srcRect/>
            <a:stretch>
              <a:fillRect/>
            </a:stretch>
          </p:blipFill>
          <p:spPr bwMode="auto">
            <a:xfrm>
              <a:off x="295" y="1139"/>
              <a:ext cx="450" cy="300"/>
            </a:xfrm>
            <a:prstGeom prst="rect">
              <a:avLst/>
            </a:prstGeom>
            <a:noFill/>
          </p:spPr>
        </p:pic>
      </p:grpSp>
      <p:sp>
        <p:nvSpPr>
          <p:cNvPr id="2069" name="Text Box 21"/>
          <p:cNvSpPr txBox="1">
            <a:spLocks noChangeArrowheads="1"/>
          </p:cNvSpPr>
          <p:nvPr/>
        </p:nvSpPr>
        <p:spPr bwMode="auto">
          <a:xfrm>
            <a:off x="312738" y="948774"/>
            <a:ext cx="8516937" cy="837152"/>
          </a:xfrm>
          <a:prstGeom prst="rect">
            <a:avLst/>
          </a:prstGeom>
          <a:noFill/>
          <a:ln w="9525">
            <a:noFill/>
            <a:miter lim="800000"/>
            <a:headEnd/>
            <a:tailEnd/>
          </a:ln>
          <a:effectLst/>
        </p:spPr>
        <p:txBody>
          <a:bodyPr>
            <a:spAutoFit/>
          </a:bodyPr>
          <a:lstStyle/>
          <a:p>
            <a:pPr algn="just">
              <a:lnSpc>
                <a:spcPct val="80000"/>
              </a:lnSpc>
            </a:pPr>
            <a:r>
              <a:rPr lang="en-US" altLang="zh-TW" b="1" dirty="0" err="1">
                <a:solidFill>
                  <a:srgbClr val="FF3300"/>
                </a:solidFill>
                <a:effectLst>
                  <a:outerShdw blurRad="38100" dist="38100" dir="2700000" algn="tl">
                    <a:srgbClr val="C0C0C0"/>
                  </a:outerShdw>
                </a:effectLst>
              </a:rPr>
              <a:t>InterPro</a:t>
            </a:r>
            <a:r>
              <a:rPr lang="en-US" altLang="zh-TW" dirty="0"/>
              <a:t> provides an </a:t>
            </a:r>
            <a:r>
              <a:rPr lang="en-US" altLang="zh-TW" sz="2000" dirty="0">
                <a:solidFill>
                  <a:srgbClr val="990033"/>
                </a:solidFill>
              </a:rPr>
              <a:t>Integrated resource of Protein Families, </a:t>
            </a:r>
          </a:p>
          <a:p>
            <a:pPr>
              <a:lnSpc>
                <a:spcPct val="80000"/>
              </a:lnSpc>
            </a:pPr>
            <a:r>
              <a:rPr lang="en-US" altLang="zh-TW" sz="2000" dirty="0">
                <a:solidFill>
                  <a:srgbClr val="990033"/>
                </a:solidFill>
              </a:rPr>
              <a:t>Domains and Sites </a:t>
            </a:r>
            <a:r>
              <a:rPr lang="en-US" altLang="zh-TW" dirty="0"/>
              <a:t>of the commonly used signature databases, and has an intuitive interface for text- and sequence-based searches. </a:t>
            </a:r>
          </a:p>
        </p:txBody>
      </p:sp>
      <p:sp>
        <p:nvSpPr>
          <p:cNvPr id="2071" name="Rectangle 23"/>
          <p:cNvSpPr>
            <a:spLocks noChangeArrowheads="1"/>
          </p:cNvSpPr>
          <p:nvPr/>
        </p:nvSpPr>
        <p:spPr bwMode="auto">
          <a:xfrm>
            <a:off x="358775" y="2786058"/>
            <a:ext cx="8424863" cy="2800767"/>
          </a:xfrm>
          <a:prstGeom prst="rect">
            <a:avLst/>
          </a:prstGeom>
          <a:noFill/>
          <a:ln w="9525">
            <a:noFill/>
            <a:miter lim="800000"/>
            <a:headEnd/>
            <a:tailEnd/>
          </a:ln>
          <a:effectLst/>
        </p:spPr>
        <p:txBody>
          <a:bodyPr anchor="ctr">
            <a:spAutoFit/>
          </a:bodyPr>
          <a:lstStyle/>
          <a:p>
            <a:r>
              <a:rPr lang="en-US" altLang="zh-TW" sz="1600" dirty="0"/>
              <a:t>Bioinformatics infrastructural activities are crucial to modern biological research. Complete and up-to-date databases of biological knowledge are vital for the increasingly information-dependent biological and biotechnological research. Secondary protein databases on functional sites and domains like PROSITE, PRINTS, SMART, </a:t>
            </a:r>
            <a:r>
              <a:rPr lang="en-US" altLang="zh-TW" sz="1600" dirty="0" err="1"/>
              <a:t>Pfam</a:t>
            </a:r>
            <a:r>
              <a:rPr lang="en-US" altLang="zh-TW" sz="1600" dirty="0"/>
              <a:t>, </a:t>
            </a:r>
            <a:r>
              <a:rPr lang="en-US" altLang="zh-TW" sz="1600" dirty="0" err="1"/>
              <a:t>ProDom</a:t>
            </a:r>
            <a:r>
              <a:rPr lang="en-US" altLang="zh-TW" sz="1600" dirty="0"/>
              <a:t>, etc. are vital resources for identifying distant relationships in novel sequences, and hence for predicting protein function and structure. Unfortunately, these signature databases do not share the same formats and nomenclature, and each database has is own strengths and weaknesses. </a:t>
            </a:r>
            <a:br>
              <a:rPr lang="en-US" altLang="zh-TW" sz="1600" dirty="0"/>
            </a:br>
            <a:r>
              <a:rPr lang="en-US" altLang="zh-TW" sz="1600" dirty="0"/>
              <a:t>To </a:t>
            </a:r>
            <a:r>
              <a:rPr lang="en-US" altLang="zh-TW" sz="1600" dirty="0" err="1"/>
              <a:t>capitalise</a:t>
            </a:r>
            <a:r>
              <a:rPr lang="en-US" altLang="zh-TW" sz="1600" dirty="0"/>
              <a:t> on these, the following partners: EBI, SIB, University of Manchester, Sanger Institute, GENE-IT, CNRS/INRA, LION bioscience AG and University of Bergen unified PROSITE, PRINTS, </a:t>
            </a:r>
            <a:r>
              <a:rPr lang="en-US" altLang="zh-TW" sz="1600" dirty="0" err="1"/>
              <a:t>ProDom</a:t>
            </a:r>
            <a:r>
              <a:rPr lang="en-US" altLang="zh-TW" sz="1600" dirty="0"/>
              <a:t> and </a:t>
            </a:r>
            <a:r>
              <a:rPr lang="en-US" altLang="zh-TW" sz="1600" dirty="0" err="1"/>
              <a:t>Pfam</a:t>
            </a:r>
            <a:r>
              <a:rPr lang="en-US" altLang="zh-TW" sz="1600" dirty="0"/>
              <a:t> into </a:t>
            </a:r>
            <a:r>
              <a:rPr lang="en-US" altLang="zh-TW" sz="1600" dirty="0" err="1"/>
              <a:t>InterPro</a:t>
            </a:r>
            <a:r>
              <a:rPr lang="en-US" altLang="zh-TW" sz="1600" dirty="0"/>
              <a:t> (Integrated resource of Protein Families, Domains and Sites). The latest databases to join the project were SMART, and more recently, TIGRFAMs. </a:t>
            </a:r>
          </a:p>
        </p:txBody>
      </p:sp>
      <p:pic>
        <p:nvPicPr>
          <p:cNvPr id="2075" name="Picture 27" descr="interpro_small">
            <a:hlinkClick r:id="rId11" action="ppaction://hlinkfile"/>
          </p:cNvPr>
          <p:cNvPicPr>
            <a:picLocks noChangeAspect="1" noChangeArrowheads="1"/>
          </p:cNvPicPr>
          <p:nvPr/>
        </p:nvPicPr>
        <p:blipFill>
          <a:blip r:embed="rId10" cstate="print"/>
          <a:srcRect/>
          <a:stretch>
            <a:fillRect/>
          </a:stretch>
        </p:blipFill>
        <p:spPr bwMode="auto">
          <a:xfrm>
            <a:off x="838200" y="1879600"/>
            <a:ext cx="1208088" cy="711200"/>
          </a:xfrm>
          <a:prstGeom prst="rect">
            <a:avLst/>
          </a:prstGeom>
          <a:noFill/>
        </p:spPr>
      </p:pic>
      <p:pic>
        <p:nvPicPr>
          <p:cNvPr id="15" name="Picture 2">
            <a:hlinkClick r:id="rId12"/>
          </p:cNvPr>
          <p:cNvPicPr>
            <a:picLocks noChangeAspect="1" noChangeArrowheads="1"/>
          </p:cNvPicPr>
          <p:nvPr/>
        </p:nvPicPr>
        <p:blipFill>
          <a:blip r:embed="rId13" cstate="print"/>
          <a:srcRect/>
          <a:stretch>
            <a:fillRect/>
          </a:stretch>
        </p:blipFill>
        <p:spPr bwMode="auto">
          <a:xfrm>
            <a:off x="0" y="0"/>
            <a:ext cx="3118259" cy="864096"/>
          </a:xfrm>
          <a:prstGeom prst="rect">
            <a:avLst/>
          </a:prstGeom>
          <a:noFill/>
          <a:ln w="9525">
            <a:noFill/>
            <a:miter lim="800000"/>
            <a:headEnd/>
            <a:tailEnd/>
          </a:ln>
        </p:spPr>
      </p:pic>
      <p:sp>
        <p:nvSpPr>
          <p:cNvPr id="16" name="矩形 15"/>
          <p:cNvSpPr/>
          <p:nvPr/>
        </p:nvSpPr>
        <p:spPr>
          <a:xfrm>
            <a:off x="0" y="642918"/>
            <a:ext cx="2721066" cy="276999"/>
          </a:xfrm>
          <a:prstGeom prst="rect">
            <a:avLst/>
          </a:prstGeom>
        </p:spPr>
        <p:txBody>
          <a:bodyPr wrap="none">
            <a:spAutoFit/>
          </a:bodyPr>
          <a:lstStyle/>
          <a:p>
            <a:r>
              <a:rPr lang="en-US" altLang="zh-TW" sz="1200" i="1" dirty="0" smtClean="0"/>
              <a:t>http://www.ebi.ac.uk/Tools/pfa/iprscan/</a:t>
            </a:r>
            <a:endParaRPr lang="zh-TW" altLang="en-US" sz="1200" i="1"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srcRect/>
          <a:stretch>
            <a:fillRect/>
          </a:stretch>
        </p:blipFill>
        <p:spPr bwMode="auto">
          <a:xfrm>
            <a:off x="714348" y="214290"/>
            <a:ext cx="4929222" cy="6222133"/>
          </a:xfrm>
          <a:prstGeom prst="rect">
            <a:avLst/>
          </a:prstGeom>
          <a:noFill/>
          <a:ln w="9525">
            <a:noFill/>
            <a:miter lim="800000"/>
            <a:headEnd/>
            <a:tailEnd/>
          </a:ln>
          <a:effec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a:hlinkClick r:id="rId2"/>
          </p:cNvPr>
          <p:cNvPicPr>
            <a:picLocks noChangeAspect="1" noChangeArrowheads="1"/>
          </p:cNvPicPr>
          <p:nvPr/>
        </p:nvPicPr>
        <p:blipFill>
          <a:blip r:embed="rId3" cstate="print"/>
          <a:srcRect/>
          <a:stretch>
            <a:fillRect/>
          </a:stretch>
        </p:blipFill>
        <p:spPr bwMode="auto">
          <a:xfrm>
            <a:off x="214282" y="142852"/>
            <a:ext cx="8315325" cy="923925"/>
          </a:xfrm>
          <a:prstGeom prst="rect">
            <a:avLst/>
          </a:prstGeom>
          <a:noFill/>
          <a:ln w="9525">
            <a:noFill/>
            <a:miter lim="800000"/>
            <a:headEnd/>
            <a:tailEnd/>
          </a:ln>
          <a:effectLst/>
        </p:spPr>
      </p:pic>
      <p:sp>
        <p:nvSpPr>
          <p:cNvPr id="3" name="矩形 2"/>
          <p:cNvSpPr/>
          <p:nvPr/>
        </p:nvSpPr>
        <p:spPr>
          <a:xfrm>
            <a:off x="2000232" y="263703"/>
            <a:ext cx="2075761" cy="307777"/>
          </a:xfrm>
          <a:prstGeom prst="rect">
            <a:avLst/>
          </a:prstGeom>
        </p:spPr>
        <p:txBody>
          <a:bodyPr wrap="none">
            <a:spAutoFit/>
          </a:bodyPr>
          <a:lstStyle/>
          <a:p>
            <a:r>
              <a:rPr lang="en-US" altLang="zh-TW" sz="1400" i="1" dirty="0" smtClean="0"/>
              <a:t>http://prosite.expasy.org/</a:t>
            </a:r>
            <a:endParaRPr lang="zh-TW" altLang="en-US" sz="1400" i="1" dirty="0"/>
          </a:p>
        </p:txBody>
      </p:sp>
      <p:pic>
        <p:nvPicPr>
          <p:cNvPr id="5123" name="Picture 3"/>
          <p:cNvPicPr>
            <a:picLocks noChangeAspect="1" noChangeArrowheads="1"/>
          </p:cNvPicPr>
          <p:nvPr/>
        </p:nvPicPr>
        <p:blipFill>
          <a:blip r:embed="rId4" cstate="print"/>
          <a:srcRect/>
          <a:stretch>
            <a:fillRect/>
          </a:stretch>
        </p:blipFill>
        <p:spPr bwMode="auto">
          <a:xfrm>
            <a:off x="285720" y="1071546"/>
            <a:ext cx="8199743" cy="4076708"/>
          </a:xfrm>
          <a:prstGeom prst="rect">
            <a:avLst/>
          </a:prstGeom>
          <a:noFill/>
          <a:ln w="9525">
            <a:noFill/>
            <a:miter lim="800000"/>
            <a:headEnd/>
            <a:tailEnd/>
          </a:ln>
          <a:effec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cstate="print"/>
          <a:srcRect/>
          <a:stretch>
            <a:fillRect/>
          </a:stretch>
        </p:blipFill>
        <p:spPr bwMode="auto">
          <a:xfrm>
            <a:off x="285720" y="285729"/>
            <a:ext cx="7643866" cy="6035308"/>
          </a:xfrm>
          <a:prstGeom prst="rect">
            <a:avLst/>
          </a:prstGeom>
          <a:noFill/>
          <a:ln w="9525">
            <a:noFill/>
            <a:miter lim="800000"/>
            <a:headEnd/>
            <a:tailEnd/>
          </a:ln>
          <a:effec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print"/>
          <a:srcRect/>
          <a:stretch>
            <a:fillRect/>
          </a:stretch>
        </p:blipFill>
        <p:spPr bwMode="auto">
          <a:xfrm>
            <a:off x="176213" y="366713"/>
            <a:ext cx="8791575" cy="6124575"/>
          </a:xfrm>
          <a:prstGeom prst="rect">
            <a:avLst/>
          </a:prstGeom>
          <a:noFill/>
          <a:ln w="9525">
            <a:noFill/>
            <a:miter lim="800000"/>
            <a:headEnd/>
            <a:tailEnd/>
          </a:ln>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cstate="print"/>
          <a:srcRect/>
          <a:stretch>
            <a:fillRect/>
          </a:stretch>
        </p:blipFill>
        <p:spPr bwMode="auto">
          <a:xfrm>
            <a:off x="357158" y="428604"/>
            <a:ext cx="8629672" cy="5973760"/>
          </a:xfrm>
          <a:prstGeom prst="rect">
            <a:avLst/>
          </a:prstGeom>
          <a:noFill/>
          <a:ln w="9525">
            <a:noFill/>
            <a:miter lim="800000"/>
            <a:headEnd/>
            <a:tailEnd/>
          </a:ln>
          <a:effec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32" name="Text Box 8"/>
          <p:cNvSpPr txBox="1">
            <a:spLocks noChangeArrowheads="1"/>
          </p:cNvSpPr>
          <p:nvPr/>
        </p:nvSpPr>
        <p:spPr bwMode="auto">
          <a:xfrm>
            <a:off x="395288" y="236538"/>
            <a:ext cx="7397750" cy="531812"/>
          </a:xfrm>
          <a:prstGeom prst="rect">
            <a:avLst/>
          </a:prstGeom>
          <a:noFill/>
          <a:ln w="9525">
            <a:noFill/>
            <a:miter lim="800000"/>
            <a:headEnd/>
            <a:tailEnd/>
          </a:ln>
          <a:effectLst/>
        </p:spPr>
        <p:txBody>
          <a:bodyPr wrap="none">
            <a:spAutoFit/>
          </a:bodyPr>
          <a:lstStyle/>
          <a:p>
            <a:pPr>
              <a:lnSpc>
                <a:spcPct val="80000"/>
              </a:lnSpc>
            </a:pPr>
            <a:r>
              <a:rPr lang="en-US" altLang="zh-TW" sz="3600" b="1" dirty="0">
                <a:solidFill>
                  <a:srgbClr val="003300"/>
                </a:solidFill>
                <a:effectLst>
                  <a:outerShdw blurRad="38100" dist="38100" dir="2700000" algn="tl">
                    <a:srgbClr val="C0C0C0"/>
                  </a:outerShdw>
                </a:effectLst>
              </a:rPr>
              <a:t>Protein Sequence Analysis Tools</a:t>
            </a:r>
          </a:p>
        </p:txBody>
      </p:sp>
      <p:pic>
        <p:nvPicPr>
          <p:cNvPr id="10" name="Picture 3">
            <a:hlinkClick r:id="rId2"/>
          </p:cNvPr>
          <p:cNvPicPr>
            <a:picLocks noChangeAspect="1" noChangeArrowheads="1"/>
          </p:cNvPicPr>
          <p:nvPr/>
        </p:nvPicPr>
        <p:blipFill>
          <a:blip r:embed="rId3" cstate="print"/>
          <a:srcRect/>
          <a:stretch>
            <a:fillRect/>
          </a:stretch>
        </p:blipFill>
        <p:spPr bwMode="auto">
          <a:xfrm>
            <a:off x="500034" y="714356"/>
            <a:ext cx="5296796" cy="864096"/>
          </a:xfrm>
          <a:prstGeom prst="rect">
            <a:avLst/>
          </a:prstGeom>
          <a:noFill/>
          <a:ln w="9525">
            <a:noFill/>
            <a:miter lim="800000"/>
            <a:headEnd/>
            <a:tailEnd/>
          </a:ln>
        </p:spPr>
      </p:pic>
      <p:sp>
        <p:nvSpPr>
          <p:cNvPr id="11" name="矩形 10"/>
          <p:cNvSpPr/>
          <p:nvPr/>
        </p:nvSpPr>
        <p:spPr>
          <a:xfrm>
            <a:off x="5857884" y="1192397"/>
            <a:ext cx="1743682" cy="307777"/>
          </a:xfrm>
          <a:prstGeom prst="rect">
            <a:avLst/>
          </a:prstGeom>
        </p:spPr>
        <p:txBody>
          <a:bodyPr wrap="none">
            <a:spAutoFit/>
          </a:bodyPr>
          <a:lstStyle/>
          <a:p>
            <a:r>
              <a:rPr lang="en-US" altLang="zh-TW" sz="1400" i="1" dirty="0" smtClean="0"/>
              <a:t>http://tw.expasy.org/</a:t>
            </a:r>
            <a:endParaRPr lang="zh-TW" altLang="en-US" sz="1400" i="1" dirty="0"/>
          </a:p>
        </p:txBody>
      </p:sp>
      <p:sp>
        <p:nvSpPr>
          <p:cNvPr id="13" name="矩形 12"/>
          <p:cNvSpPr/>
          <p:nvPr/>
        </p:nvSpPr>
        <p:spPr>
          <a:xfrm>
            <a:off x="5857884" y="785794"/>
            <a:ext cx="1940659" cy="307777"/>
          </a:xfrm>
          <a:prstGeom prst="rect">
            <a:avLst/>
          </a:prstGeom>
        </p:spPr>
        <p:txBody>
          <a:bodyPr wrap="none">
            <a:spAutoFit/>
          </a:bodyPr>
          <a:lstStyle/>
          <a:p>
            <a:r>
              <a:rPr lang="en-US" altLang="zh-TW" sz="1400" i="1" dirty="0" smtClean="0"/>
              <a:t>http://www.expasy.org/</a:t>
            </a:r>
            <a:endParaRPr lang="zh-TW" altLang="en-US" sz="1400" i="1" dirty="0"/>
          </a:p>
        </p:txBody>
      </p:sp>
      <p:sp>
        <p:nvSpPr>
          <p:cNvPr id="14" name="矩形 13"/>
          <p:cNvSpPr/>
          <p:nvPr/>
        </p:nvSpPr>
        <p:spPr>
          <a:xfrm>
            <a:off x="2143108" y="1714488"/>
            <a:ext cx="6357982" cy="1323439"/>
          </a:xfrm>
          <a:prstGeom prst="rect">
            <a:avLst/>
          </a:prstGeom>
        </p:spPr>
        <p:txBody>
          <a:bodyPr wrap="square">
            <a:spAutoFit/>
          </a:bodyPr>
          <a:lstStyle/>
          <a:p>
            <a:r>
              <a:rPr lang="en-US" altLang="zh-TW" sz="1600" b="1" dirty="0" err="1" smtClean="0"/>
              <a:t>ExPASy</a:t>
            </a:r>
            <a:r>
              <a:rPr lang="en-US" altLang="zh-TW" sz="1600" b="1" dirty="0" smtClean="0"/>
              <a:t> Molecular Biology Server</a:t>
            </a:r>
          </a:p>
          <a:p>
            <a:r>
              <a:rPr lang="en-US" altLang="zh-TW" sz="1600" b="1" dirty="0" smtClean="0"/>
              <a:t>Ex</a:t>
            </a:r>
            <a:r>
              <a:rPr lang="en-US" altLang="zh-TW" sz="1600" dirty="0" smtClean="0"/>
              <a:t>pert </a:t>
            </a:r>
            <a:r>
              <a:rPr lang="en-US" altLang="zh-TW" sz="1600" b="1" dirty="0" smtClean="0"/>
              <a:t>P</a:t>
            </a:r>
            <a:r>
              <a:rPr lang="en-US" altLang="zh-TW" sz="1600" dirty="0" smtClean="0"/>
              <a:t>rotein </a:t>
            </a:r>
            <a:r>
              <a:rPr lang="en-US" altLang="zh-TW" sz="1600" b="1" dirty="0" smtClean="0"/>
              <a:t>A</a:t>
            </a:r>
            <a:r>
              <a:rPr lang="en-US" altLang="zh-TW" sz="1600" dirty="0" smtClean="0"/>
              <a:t>nalysis </a:t>
            </a:r>
            <a:r>
              <a:rPr lang="en-US" altLang="zh-TW" sz="1600" b="1" dirty="0" smtClean="0"/>
              <a:t>Sy</a:t>
            </a:r>
            <a:r>
              <a:rPr lang="en-US" altLang="zh-TW" sz="1600" dirty="0" smtClean="0"/>
              <a:t>stem is the new SIB Bioinformatics Resource Portal which provides access to scientific databases and software tools in different areas of life sciences including proteomics, genomics, phylogeny, systems biology, population genetics, </a:t>
            </a:r>
            <a:r>
              <a:rPr lang="en-US" altLang="zh-TW" sz="1600" dirty="0" err="1" smtClean="0"/>
              <a:t>transcriptomics</a:t>
            </a:r>
            <a:r>
              <a:rPr lang="en-US" altLang="zh-TW" sz="1600" dirty="0" smtClean="0"/>
              <a:t> etc</a:t>
            </a:r>
            <a:endParaRPr lang="en-US" altLang="zh-TW" sz="1600" dirty="0"/>
          </a:p>
        </p:txBody>
      </p:sp>
      <p:pic>
        <p:nvPicPr>
          <p:cNvPr id="3074" name="Picture 2"/>
          <p:cNvPicPr>
            <a:picLocks noChangeAspect="1" noChangeArrowheads="1"/>
          </p:cNvPicPr>
          <p:nvPr/>
        </p:nvPicPr>
        <p:blipFill>
          <a:blip r:embed="rId4" cstate="print"/>
          <a:srcRect/>
          <a:stretch>
            <a:fillRect/>
          </a:stretch>
        </p:blipFill>
        <p:spPr bwMode="auto">
          <a:xfrm>
            <a:off x="500033" y="1714488"/>
            <a:ext cx="1572199" cy="4643470"/>
          </a:xfrm>
          <a:prstGeom prst="rect">
            <a:avLst/>
          </a:prstGeom>
          <a:noFill/>
          <a:ln w="9525">
            <a:noFill/>
            <a:miter lim="800000"/>
            <a:headEnd/>
            <a:tailEnd/>
          </a:ln>
          <a:effec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4" name="Text Box 4"/>
          <p:cNvSpPr txBox="1">
            <a:spLocks noChangeArrowheads="1"/>
          </p:cNvSpPr>
          <p:nvPr/>
        </p:nvSpPr>
        <p:spPr bwMode="auto">
          <a:xfrm>
            <a:off x="179388" y="1535113"/>
            <a:ext cx="8893175" cy="4154984"/>
          </a:xfrm>
          <a:prstGeom prst="rect">
            <a:avLst/>
          </a:prstGeom>
          <a:noFill/>
          <a:ln w="9525">
            <a:noFill/>
            <a:miter lim="800000"/>
            <a:headEnd/>
            <a:tailEnd/>
          </a:ln>
          <a:effectLst/>
        </p:spPr>
        <p:txBody>
          <a:bodyPr>
            <a:spAutoFit/>
          </a:bodyPr>
          <a:lstStyle/>
          <a:p>
            <a:r>
              <a:rPr lang="en-US" altLang="zh-TW" sz="800" dirty="0" err="1">
                <a:latin typeface="Courier New" pitchFamily="49" charset="0"/>
              </a:rPr>
              <a:t>aaaaatgtat</a:t>
            </a:r>
            <a:r>
              <a:rPr lang="en-US" altLang="zh-TW" sz="800" dirty="0">
                <a:latin typeface="Courier New" pitchFamily="49" charset="0"/>
              </a:rPr>
              <a:t> </a:t>
            </a:r>
            <a:r>
              <a:rPr lang="en-US" altLang="zh-TW" sz="800" dirty="0" err="1">
                <a:latin typeface="Courier New" pitchFamily="49" charset="0"/>
              </a:rPr>
              <a:t>gtctgatttt</a:t>
            </a:r>
            <a:r>
              <a:rPr lang="en-US" altLang="zh-TW" sz="800" dirty="0">
                <a:latin typeface="Courier New" pitchFamily="49" charset="0"/>
              </a:rPr>
              <a:t> </a:t>
            </a:r>
            <a:r>
              <a:rPr lang="en-US" altLang="zh-TW" sz="800" dirty="0" err="1">
                <a:latin typeface="Courier New" pitchFamily="49" charset="0"/>
              </a:rPr>
              <a:t>gaaatgctca</a:t>
            </a:r>
            <a:r>
              <a:rPr lang="en-US" altLang="zh-TW" sz="800" dirty="0">
                <a:latin typeface="Courier New" pitchFamily="49" charset="0"/>
              </a:rPr>
              <a:t> </a:t>
            </a:r>
            <a:r>
              <a:rPr lang="en-US" altLang="zh-TW" sz="800" dirty="0" err="1">
                <a:latin typeface="Courier New" pitchFamily="49" charset="0"/>
              </a:rPr>
              <a:t>tttcctttga</a:t>
            </a:r>
            <a:r>
              <a:rPr lang="en-US" altLang="zh-TW" sz="800" dirty="0">
                <a:latin typeface="Courier New" pitchFamily="49" charset="0"/>
              </a:rPr>
              <a:t> </a:t>
            </a:r>
            <a:r>
              <a:rPr lang="en-US" altLang="zh-TW" sz="800" dirty="0" err="1">
                <a:latin typeface="Courier New" pitchFamily="49" charset="0"/>
              </a:rPr>
              <a:t>ggtttccatt</a:t>
            </a:r>
            <a:r>
              <a:rPr lang="en-US" altLang="zh-TW" sz="800" dirty="0">
                <a:latin typeface="Courier New" pitchFamily="49" charset="0"/>
              </a:rPr>
              <a:t> </a:t>
            </a:r>
            <a:r>
              <a:rPr lang="en-US" altLang="zh-TW" sz="800" dirty="0" err="1">
                <a:latin typeface="Courier New" pitchFamily="49" charset="0"/>
              </a:rPr>
              <a:t>tttgagttgc</a:t>
            </a:r>
            <a:r>
              <a:rPr lang="en-US" altLang="zh-TW" sz="800" dirty="0">
                <a:latin typeface="Courier New" pitchFamily="49" charset="0"/>
              </a:rPr>
              <a:t> 61   </a:t>
            </a:r>
            <a:r>
              <a:rPr lang="en-US" altLang="zh-TW" sz="800" dirty="0" err="1">
                <a:latin typeface="Courier New" pitchFamily="49" charset="0"/>
              </a:rPr>
              <a:t>ccgtaatttg</a:t>
            </a:r>
            <a:r>
              <a:rPr lang="en-US" altLang="zh-TW" sz="800" dirty="0">
                <a:latin typeface="Courier New" pitchFamily="49" charset="0"/>
              </a:rPr>
              <a:t> </a:t>
            </a:r>
            <a:r>
              <a:rPr lang="en-US" altLang="zh-TW" sz="800" dirty="0" err="1">
                <a:latin typeface="Courier New" pitchFamily="49" charset="0"/>
              </a:rPr>
              <a:t>tatttttctg</a:t>
            </a:r>
            <a:r>
              <a:rPr lang="en-US" altLang="zh-TW" sz="800" dirty="0">
                <a:latin typeface="Courier New" pitchFamily="49" charset="0"/>
              </a:rPr>
              <a:t> </a:t>
            </a:r>
            <a:r>
              <a:rPr lang="en-US" altLang="zh-TW" sz="800" dirty="0" err="1">
                <a:latin typeface="Courier New" pitchFamily="49" charset="0"/>
              </a:rPr>
              <a:t>aagatgagca</a:t>
            </a:r>
            <a:r>
              <a:rPr lang="en-US" altLang="zh-TW" sz="800" dirty="0">
                <a:latin typeface="Courier New" pitchFamily="49" charset="0"/>
              </a:rPr>
              <a:t> </a:t>
            </a:r>
            <a:r>
              <a:rPr lang="en-US" altLang="zh-TW" sz="800" dirty="0" err="1">
                <a:latin typeface="Courier New" pitchFamily="49" charset="0"/>
              </a:rPr>
              <a:t>attcaatttt</a:t>
            </a:r>
            <a:r>
              <a:rPr lang="en-US" altLang="zh-TW" sz="800" dirty="0">
                <a:latin typeface="Courier New" pitchFamily="49" charset="0"/>
              </a:rPr>
              <a:t> </a:t>
            </a:r>
            <a:r>
              <a:rPr lang="en-US" altLang="zh-TW" sz="800" dirty="0" err="1">
                <a:latin typeface="Courier New" pitchFamily="49" charset="0"/>
              </a:rPr>
              <a:t>taaattgccc</a:t>
            </a:r>
            <a:r>
              <a:rPr lang="en-US" altLang="zh-TW" sz="800" dirty="0">
                <a:latin typeface="Courier New" pitchFamily="49" charset="0"/>
              </a:rPr>
              <a:t> </a:t>
            </a:r>
            <a:r>
              <a:rPr lang="en-US" altLang="zh-TW" sz="800" dirty="0" err="1">
                <a:latin typeface="Courier New" pitchFamily="49" charset="0"/>
              </a:rPr>
              <a:t>gcacctctac</a:t>
            </a:r>
            <a:r>
              <a:rPr lang="en-US" altLang="zh-TW" sz="800" dirty="0">
                <a:latin typeface="Courier New" pitchFamily="49" charset="0"/>
              </a:rPr>
              <a:t> 121 </a:t>
            </a:r>
            <a:r>
              <a:rPr lang="en-US" altLang="zh-TW" sz="800" dirty="0" err="1">
                <a:latin typeface="Courier New" pitchFamily="49" charset="0"/>
              </a:rPr>
              <a:t>cgtttccatc</a:t>
            </a:r>
            <a:r>
              <a:rPr lang="en-US" altLang="zh-TW" sz="800" dirty="0">
                <a:latin typeface="Courier New" pitchFamily="49" charset="0"/>
              </a:rPr>
              <a:t> </a:t>
            </a:r>
            <a:r>
              <a:rPr lang="en-US" altLang="zh-TW" sz="800" dirty="0" err="1">
                <a:latin typeface="Courier New" pitchFamily="49" charset="0"/>
              </a:rPr>
              <a:t>gtgtattttg</a:t>
            </a:r>
            <a:r>
              <a:rPr lang="en-US" altLang="zh-TW" sz="800" dirty="0">
                <a:latin typeface="Courier New" pitchFamily="49" charset="0"/>
              </a:rPr>
              <a:t> </a:t>
            </a:r>
            <a:r>
              <a:rPr lang="en-US" altLang="zh-TW" sz="800" dirty="0" err="1">
                <a:latin typeface="Courier New" pitchFamily="49" charset="0"/>
              </a:rPr>
              <a:t>ttaaaatatt</a:t>
            </a:r>
            <a:r>
              <a:rPr lang="en-US" altLang="zh-TW" sz="800" dirty="0">
                <a:latin typeface="Courier New" pitchFamily="49" charset="0"/>
              </a:rPr>
              <a:t> </a:t>
            </a:r>
            <a:r>
              <a:rPr lang="en-US" altLang="zh-TW" sz="800" dirty="0" err="1">
                <a:latin typeface="Courier New" pitchFamily="49" charset="0"/>
              </a:rPr>
              <a:t>cacagattaa</a:t>
            </a:r>
            <a:r>
              <a:rPr lang="en-US" altLang="zh-TW" sz="800" dirty="0">
                <a:latin typeface="Courier New" pitchFamily="49" charset="0"/>
              </a:rPr>
              <a:t> </a:t>
            </a:r>
            <a:r>
              <a:rPr lang="en-US" altLang="zh-TW" sz="800" dirty="0" err="1">
                <a:latin typeface="Courier New" pitchFamily="49" charset="0"/>
              </a:rPr>
              <a:t>cccatttacc</a:t>
            </a:r>
            <a:r>
              <a:rPr lang="en-US" altLang="zh-TW" sz="800" dirty="0">
                <a:latin typeface="Courier New" pitchFamily="49" charset="0"/>
              </a:rPr>
              <a:t> </a:t>
            </a:r>
            <a:r>
              <a:rPr lang="en-US" altLang="zh-TW" sz="800" dirty="0" err="1">
                <a:latin typeface="Courier New" pitchFamily="49" charset="0"/>
              </a:rPr>
              <a:t>gtttcatcca</a:t>
            </a:r>
            <a:r>
              <a:rPr lang="en-US" altLang="zh-TW" sz="800" dirty="0">
                <a:latin typeface="Courier New" pitchFamily="49" charset="0"/>
              </a:rPr>
              <a:t> 181  </a:t>
            </a:r>
            <a:r>
              <a:rPr lang="en-US" altLang="zh-TW" sz="800" dirty="0" err="1">
                <a:latin typeface="Courier New" pitchFamily="49" charset="0"/>
              </a:rPr>
              <a:t>cctgtttttc</a:t>
            </a:r>
            <a:r>
              <a:rPr lang="en-US" altLang="zh-TW" sz="800" dirty="0">
                <a:latin typeface="Courier New" pitchFamily="49" charset="0"/>
              </a:rPr>
              <a:t> </a:t>
            </a:r>
            <a:r>
              <a:rPr lang="en-US" altLang="zh-TW" sz="800" dirty="0" err="1">
                <a:latin typeface="Courier New" pitchFamily="49" charset="0"/>
              </a:rPr>
              <a:t>ctcgaaaaga</a:t>
            </a:r>
            <a:r>
              <a:rPr lang="en-US" altLang="zh-TW" sz="800" dirty="0">
                <a:latin typeface="Courier New" pitchFamily="49" charset="0"/>
              </a:rPr>
              <a:t> </a:t>
            </a:r>
            <a:r>
              <a:rPr lang="en-US" altLang="zh-TW" sz="800" dirty="0" err="1">
                <a:latin typeface="Courier New" pitchFamily="49" charset="0"/>
              </a:rPr>
              <a:t>ttccaatgtt</a:t>
            </a:r>
            <a:r>
              <a:rPr lang="en-US" altLang="zh-TW" sz="800" dirty="0">
                <a:latin typeface="Courier New" pitchFamily="49" charset="0"/>
              </a:rPr>
              <a:t> </a:t>
            </a:r>
            <a:r>
              <a:rPr lang="en-US" altLang="zh-TW" sz="800" dirty="0" err="1">
                <a:latin typeface="Courier New" pitchFamily="49" charset="0"/>
              </a:rPr>
              <a:t>ctataattct</a:t>
            </a:r>
            <a:r>
              <a:rPr lang="en-US" altLang="zh-TW" sz="800" dirty="0">
                <a:latin typeface="Courier New" pitchFamily="49" charset="0"/>
              </a:rPr>
              <a:t> </a:t>
            </a:r>
            <a:r>
              <a:rPr lang="en-US" altLang="zh-TW" sz="800" dirty="0" err="1">
                <a:latin typeface="Courier New" pitchFamily="49" charset="0"/>
              </a:rPr>
              <a:t>acaaaacttc</a:t>
            </a:r>
            <a:r>
              <a:rPr lang="en-US" altLang="zh-TW" sz="800" dirty="0">
                <a:latin typeface="Courier New" pitchFamily="49" charset="0"/>
              </a:rPr>
              <a:t> </a:t>
            </a:r>
            <a:r>
              <a:rPr lang="en-US" altLang="zh-TW" sz="800" dirty="0" err="1">
                <a:latin typeface="Courier New" pitchFamily="49" charset="0"/>
              </a:rPr>
              <a:t>ccacgcgaga</a:t>
            </a:r>
            <a:r>
              <a:rPr lang="en-US" altLang="zh-TW" sz="800" dirty="0">
                <a:latin typeface="Courier New" pitchFamily="49" charset="0"/>
              </a:rPr>
              <a:t> 241 </a:t>
            </a:r>
            <a:r>
              <a:rPr lang="en-US" altLang="zh-TW" sz="800" dirty="0" err="1">
                <a:latin typeface="Courier New" pitchFamily="49" charset="0"/>
              </a:rPr>
              <a:t>aacaactgta</a:t>
            </a:r>
            <a:r>
              <a:rPr lang="en-US" altLang="zh-TW" sz="800" dirty="0">
                <a:latin typeface="Courier New" pitchFamily="49" charset="0"/>
              </a:rPr>
              <a:t> </a:t>
            </a:r>
            <a:r>
              <a:rPr lang="en-US" altLang="zh-TW" sz="800" dirty="0" err="1">
                <a:latin typeface="Courier New" pitchFamily="49" charset="0"/>
              </a:rPr>
              <a:t>ataaactgaa</a:t>
            </a:r>
            <a:r>
              <a:rPr lang="en-US" altLang="zh-TW" sz="800" dirty="0">
                <a:latin typeface="Courier New" pitchFamily="49" charset="0"/>
              </a:rPr>
              <a:t> </a:t>
            </a:r>
            <a:r>
              <a:rPr lang="en-US" altLang="zh-TW" sz="800" dirty="0" err="1">
                <a:latin typeface="Courier New" pitchFamily="49" charset="0"/>
              </a:rPr>
              <a:t>tatattatct</a:t>
            </a:r>
            <a:r>
              <a:rPr lang="en-US" altLang="zh-TW" sz="800" dirty="0">
                <a:latin typeface="Courier New" pitchFamily="49" charset="0"/>
              </a:rPr>
              <a:t> </a:t>
            </a:r>
            <a:r>
              <a:rPr lang="en-US" altLang="zh-TW" sz="800" dirty="0" err="1">
                <a:latin typeface="Courier New" pitchFamily="49" charset="0"/>
              </a:rPr>
              <a:t>atcgcatcgt</a:t>
            </a:r>
            <a:r>
              <a:rPr lang="en-US" altLang="zh-TW" sz="800" dirty="0">
                <a:latin typeface="Courier New" pitchFamily="49" charset="0"/>
              </a:rPr>
              <a:t> </a:t>
            </a:r>
            <a:r>
              <a:rPr lang="en-US" altLang="zh-TW" sz="800" dirty="0" err="1">
                <a:latin typeface="Courier New" pitchFamily="49" charset="0"/>
              </a:rPr>
              <a:t>tttcaaccag</a:t>
            </a:r>
            <a:r>
              <a:rPr lang="en-US" altLang="zh-TW" sz="800" dirty="0">
                <a:latin typeface="Courier New" pitchFamily="49" charset="0"/>
              </a:rPr>
              <a:t> </a:t>
            </a:r>
            <a:r>
              <a:rPr lang="en-US" altLang="zh-TW" sz="800" dirty="0" err="1">
                <a:latin typeface="Courier New" pitchFamily="49" charset="0"/>
              </a:rPr>
              <a:t>aattaagcaa</a:t>
            </a:r>
            <a:r>
              <a:rPr lang="en-US" altLang="zh-TW" sz="800" dirty="0">
                <a:latin typeface="Courier New" pitchFamily="49" charset="0"/>
              </a:rPr>
              <a:t> 301  </a:t>
            </a:r>
            <a:r>
              <a:rPr lang="en-US" altLang="zh-TW" sz="800" dirty="0" err="1">
                <a:latin typeface="Courier New" pitchFamily="49" charset="0"/>
              </a:rPr>
              <a:t>gaggttccac</a:t>
            </a:r>
            <a:r>
              <a:rPr lang="en-US" altLang="zh-TW" sz="800" dirty="0">
                <a:latin typeface="Courier New" pitchFamily="49" charset="0"/>
              </a:rPr>
              <a:t> </a:t>
            </a:r>
            <a:r>
              <a:rPr lang="en-US" altLang="zh-TW" sz="800" dirty="0" err="1">
                <a:latin typeface="Courier New" pitchFamily="49" charset="0"/>
              </a:rPr>
              <a:t>aactttaaac</a:t>
            </a:r>
            <a:r>
              <a:rPr lang="en-US" altLang="zh-TW" sz="800" dirty="0">
                <a:latin typeface="Courier New" pitchFamily="49" charset="0"/>
              </a:rPr>
              <a:t> </a:t>
            </a:r>
            <a:r>
              <a:rPr lang="en-US" altLang="zh-TW" sz="800" dirty="0" err="1">
                <a:latin typeface="Courier New" pitchFamily="49" charset="0"/>
              </a:rPr>
              <a:t>accaacaacg</a:t>
            </a:r>
            <a:r>
              <a:rPr lang="en-US" altLang="zh-TW" sz="800" dirty="0">
                <a:latin typeface="Courier New" pitchFamily="49" charset="0"/>
              </a:rPr>
              <a:t> </a:t>
            </a:r>
            <a:r>
              <a:rPr lang="en-US" altLang="zh-TW" sz="800" dirty="0" err="1">
                <a:latin typeface="Courier New" pitchFamily="49" charset="0"/>
              </a:rPr>
              <a:t>caatcctaaa</a:t>
            </a:r>
            <a:r>
              <a:rPr lang="en-US" altLang="zh-TW" sz="800" dirty="0">
                <a:latin typeface="Courier New" pitchFamily="49" charset="0"/>
              </a:rPr>
              <a:t> </a:t>
            </a:r>
            <a:r>
              <a:rPr lang="en-US" altLang="zh-TW" sz="800" dirty="0" err="1">
                <a:latin typeface="Courier New" pitchFamily="49" charset="0"/>
              </a:rPr>
              <a:t>tcatttgcaa</a:t>
            </a:r>
            <a:r>
              <a:rPr lang="en-US" altLang="zh-TW" sz="800" dirty="0">
                <a:latin typeface="Courier New" pitchFamily="49" charset="0"/>
              </a:rPr>
              <a:t> </a:t>
            </a:r>
            <a:r>
              <a:rPr lang="en-US" altLang="zh-TW" sz="800" dirty="0" err="1">
                <a:latin typeface="Courier New" pitchFamily="49" charset="0"/>
              </a:rPr>
              <a:t>gattttattt</a:t>
            </a:r>
            <a:r>
              <a:rPr lang="en-US" altLang="zh-TW" sz="800" dirty="0">
                <a:latin typeface="Courier New" pitchFamily="49" charset="0"/>
              </a:rPr>
              <a:t> 361 </a:t>
            </a:r>
            <a:r>
              <a:rPr lang="en-US" altLang="zh-TW" sz="800" dirty="0" err="1">
                <a:latin typeface="Courier New" pitchFamily="49" charset="0"/>
              </a:rPr>
              <a:t>cagatgctac</a:t>
            </a:r>
            <a:r>
              <a:rPr lang="en-US" altLang="zh-TW" sz="800" dirty="0">
                <a:latin typeface="Courier New" pitchFamily="49" charset="0"/>
              </a:rPr>
              <a:t> </a:t>
            </a:r>
            <a:r>
              <a:rPr lang="en-US" altLang="zh-TW" sz="800" dirty="0" err="1">
                <a:latin typeface="Courier New" pitchFamily="49" charset="0"/>
              </a:rPr>
              <a:t>actttctgcc</a:t>
            </a:r>
            <a:r>
              <a:rPr lang="en-US" altLang="zh-TW" sz="800" dirty="0">
                <a:latin typeface="Courier New" pitchFamily="49" charset="0"/>
              </a:rPr>
              <a:t> </a:t>
            </a:r>
            <a:r>
              <a:rPr lang="en-US" altLang="zh-TW" sz="800" dirty="0" err="1">
                <a:latin typeface="Courier New" pitchFamily="49" charset="0"/>
              </a:rPr>
              <a:t>tgaaaaaaat</a:t>
            </a:r>
            <a:r>
              <a:rPr lang="en-US" altLang="zh-TW" sz="800" dirty="0">
                <a:latin typeface="Courier New" pitchFamily="49" charset="0"/>
              </a:rPr>
              <a:t> </a:t>
            </a:r>
            <a:r>
              <a:rPr lang="en-US" altLang="zh-TW" sz="800" dirty="0" err="1">
                <a:latin typeface="Courier New" pitchFamily="49" charset="0"/>
              </a:rPr>
              <a:t>tctgaaaagc</a:t>
            </a:r>
            <a:r>
              <a:rPr lang="en-US" altLang="zh-TW" sz="800" dirty="0">
                <a:latin typeface="Courier New" pitchFamily="49" charset="0"/>
              </a:rPr>
              <a:t> </a:t>
            </a:r>
            <a:r>
              <a:rPr lang="en-US" altLang="zh-TW" sz="800" dirty="0" err="1">
                <a:latin typeface="Courier New" pitchFamily="49" charset="0"/>
              </a:rPr>
              <a:t>cgaacaataa</a:t>
            </a:r>
            <a:r>
              <a:rPr lang="en-US" altLang="zh-TW" sz="800" dirty="0">
                <a:latin typeface="Courier New" pitchFamily="49" charset="0"/>
              </a:rPr>
              <a:t> </a:t>
            </a:r>
            <a:r>
              <a:rPr lang="en-US" altLang="zh-TW" sz="800" dirty="0" err="1">
                <a:latin typeface="Courier New" pitchFamily="49" charset="0"/>
              </a:rPr>
              <a:t>ttcatggtaa</a:t>
            </a:r>
            <a:r>
              <a:rPr lang="en-US" altLang="zh-TW" sz="800" dirty="0">
                <a:latin typeface="Courier New" pitchFamily="49" charset="0"/>
              </a:rPr>
              <a:t> 421  </a:t>
            </a:r>
            <a:r>
              <a:rPr lang="en-US" altLang="zh-TW" sz="800" dirty="0" err="1">
                <a:latin typeface="Courier New" pitchFamily="49" charset="0"/>
              </a:rPr>
              <a:t>caatgaatgg</a:t>
            </a:r>
            <a:r>
              <a:rPr lang="en-US" altLang="zh-TW" sz="800" dirty="0">
                <a:latin typeface="Courier New" pitchFamily="49" charset="0"/>
              </a:rPr>
              <a:t> </a:t>
            </a:r>
            <a:r>
              <a:rPr lang="en-US" altLang="zh-TW" sz="800" dirty="0" err="1">
                <a:latin typeface="Courier New" pitchFamily="49" charset="0"/>
              </a:rPr>
              <a:t>cagatacatc</a:t>
            </a:r>
            <a:r>
              <a:rPr lang="en-US" altLang="zh-TW" sz="800" dirty="0">
                <a:latin typeface="Courier New" pitchFamily="49" charset="0"/>
              </a:rPr>
              <a:t> </a:t>
            </a:r>
            <a:r>
              <a:rPr lang="en-US" altLang="zh-TW" sz="800" dirty="0" err="1">
                <a:latin typeface="Courier New" pitchFamily="49" charset="0"/>
              </a:rPr>
              <a:t>aaagttttag</a:t>
            </a:r>
            <a:r>
              <a:rPr lang="en-US" altLang="zh-TW" sz="800" dirty="0">
                <a:latin typeface="Courier New" pitchFamily="49" charset="0"/>
              </a:rPr>
              <a:t> </a:t>
            </a:r>
            <a:r>
              <a:rPr lang="en-US" altLang="zh-TW" sz="800" dirty="0" err="1">
                <a:latin typeface="Courier New" pitchFamily="49" charset="0"/>
              </a:rPr>
              <a:t>atgaacaatt</a:t>
            </a:r>
            <a:r>
              <a:rPr lang="en-US" altLang="zh-TW" sz="800" dirty="0">
                <a:latin typeface="Courier New" pitchFamily="49" charset="0"/>
              </a:rPr>
              <a:t> </a:t>
            </a:r>
            <a:r>
              <a:rPr lang="en-US" altLang="zh-TW" sz="800" dirty="0" err="1">
                <a:latin typeface="Courier New" pitchFamily="49" charset="0"/>
              </a:rPr>
              <a:t>tttatgtatt</a:t>
            </a:r>
            <a:r>
              <a:rPr lang="en-US" altLang="zh-TW" sz="800" dirty="0">
                <a:latin typeface="Courier New" pitchFamily="49" charset="0"/>
              </a:rPr>
              <a:t> </a:t>
            </a:r>
            <a:r>
              <a:rPr lang="en-US" altLang="zh-TW" sz="800" dirty="0" err="1">
                <a:latin typeface="Courier New" pitchFamily="49" charset="0"/>
              </a:rPr>
              <a:t>aaatgtacat</a:t>
            </a:r>
            <a:r>
              <a:rPr lang="en-US" altLang="zh-TW" sz="800" dirty="0">
                <a:latin typeface="Courier New" pitchFamily="49" charset="0"/>
              </a:rPr>
              <a:t> 481 </a:t>
            </a:r>
            <a:r>
              <a:rPr lang="en-US" altLang="zh-TW" sz="800" dirty="0" err="1">
                <a:latin typeface="Courier New" pitchFamily="49" charset="0"/>
              </a:rPr>
              <a:t>ttaaaaacaa</a:t>
            </a:r>
            <a:r>
              <a:rPr lang="en-US" altLang="zh-TW" sz="800" dirty="0">
                <a:latin typeface="Courier New" pitchFamily="49" charset="0"/>
              </a:rPr>
              <a:t> </a:t>
            </a:r>
            <a:r>
              <a:rPr lang="en-US" altLang="zh-TW" sz="800" dirty="0" err="1">
                <a:latin typeface="Courier New" pitchFamily="49" charset="0"/>
              </a:rPr>
              <a:t>attgcacaac</a:t>
            </a:r>
            <a:r>
              <a:rPr lang="en-US" altLang="zh-TW" sz="800" dirty="0">
                <a:latin typeface="Courier New" pitchFamily="49" charset="0"/>
              </a:rPr>
              <a:t> </a:t>
            </a:r>
            <a:r>
              <a:rPr lang="en-US" altLang="zh-TW" sz="800" dirty="0" err="1">
                <a:latin typeface="Courier New" pitchFamily="49" charset="0"/>
              </a:rPr>
              <a:t>gattctacta</a:t>
            </a:r>
            <a:r>
              <a:rPr lang="en-US" altLang="zh-TW" sz="800" dirty="0">
                <a:latin typeface="Courier New" pitchFamily="49" charset="0"/>
              </a:rPr>
              <a:t> </a:t>
            </a:r>
            <a:r>
              <a:rPr lang="en-US" altLang="zh-TW" sz="800" dirty="0" err="1">
                <a:latin typeface="Courier New" pitchFamily="49" charset="0"/>
              </a:rPr>
              <a:t>ctgtcgcact</a:t>
            </a:r>
            <a:r>
              <a:rPr lang="en-US" altLang="zh-TW" sz="800" dirty="0">
                <a:latin typeface="Courier New" pitchFamily="49" charset="0"/>
              </a:rPr>
              <a:t> </a:t>
            </a:r>
            <a:r>
              <a:rPr lang="en-US" altLang="zh-TW" sz="800" dirty="0" err="1">
                <a:latin typeface="Courier New" pitchFamily="49" charset="0"/>
              </a:rPr>
              <a:t>aattttacgt</a:t>
            </a:r>
            <a:r>
              <a:rPr lang="en-US" altLang="zh-TW" sz="800" dirty="0">
                <a:latin typeface="Courier New" pitchFamily="49" charset="0"/>
              </a:rPr>
              <a:t> </a:t>
            </a:r>
            <a:r>
              <a:rPr lang="en-US" altLang="zh-TW" sz="800" dirty="0" err="1">
                <a:latin typeface="Courier New" pitchFamily="49" charset="0"/>
              </a:rPr>
              <a:t>atgtctgtac</a:t>
            </a:r>
            <a:r>
              <a:rPr lang="en-US" altLang="zh-TW" sz="800" dirty="0">
                <a:latin typeface="Courier New" pitchFamily="49" charset="0"/>
              </a:rPr>
              <a:t> 541  </a:t>
            </a:r>
            <a:r>
              <a:rPr lang="en-US" altLang="zh-TW" sz="800" dirty="0" err="1">
                <a:latin typeface="Courier New" pitchFamily="49" charset="0"/>
              </a:rPr>
              <a:t>ttgaagattt</a:t>
            </a:r>
            <a:r>
              <a:rPr lang="en-US" altLang="zh-TW" sz="800" dirty="0">
                <a:latin typeface="Courier New" pitchFamily="49" charset="0"/>
              </a:rPr>
              <a:t> </a:t>
            </a:r>
            <a:r>
              <a:rPr lang="en-US" altLang="zh-TW" sz="800" dirty="0" err="1">
                <a:latin typeface="Courier New" pitchFamily="49" charset="0"/>
              </a:rPr>
              <a:t>cgaattaatt</a:t>
            </a:r>
            <a:r>
              <a:rPr lang="en-US" altLang="zh-TW" sz="800" dirty="0">
                <a:latin typeface="Courier New" pitchFamily="49" charset="0"/>
              </a:rPr>
              <a:t> </a:t>
            </a:r>
            <a:r>
              <a:rPr lang="en-US" altLang="zh-TW" sz="800" dirty="0" err="1">
                <a:latin typeface="Courier New" pitchFamily="49" charset="0"/>
              </a:rPr>
              <a:t>tgttcaatat</a:t>
            </a:r>
            <a:r>
              <a:rPr lang="en-US" altLang="zh-TW" sz="800" dirty="0">
                <a:latin typeface="Courier New" pitchFamily="49" charset="0"/>
              </a:rPr>
              <a:t> </a:t>
            </a:r>
            <a:r>
              <a:rPr lang="en-US" altLang="zh-TW" sz="800" dirty="0" err="1">
                <a:latin typeface="Courier New" pitchFamily="49" charset="0"/>
              </a:rPr>
              <a:t>tgtgttaaaa</a:t>
            </a:r>
            <a:r>
              <a:rPr lang="en-US" altLang="zh-TW" sz="800" dirty="0">
                <a:latin typeface="Courier New" pitchFamily="49" charset="0"/>
              </a:rPr>
              <a:t> </a:t>
            </a:r>
            <a:r>
              <a:rPr lang="en-US" altLang="zh-TW" sz="800" dirty="0" err="1">
                <a:latin typeface="Courier New" pitchFamily="49" charset="0"/>
              </a:rPr>
              <a:t>tgtttgattt</a:t>
            </a:r>
            <a:r>
              <a:rPr lang="en-US" altLang="zh-TW" sz="800" dirty="0">
                <a:latin typeface="Courier New" pitchFamily="49" charset="0"/>
              </a:rPr>
              <a:t> </a:t>
            </a:r>
            <a:r>
              <a:rPr lang="en-US" altLang="zh-TW" sz="800" dirty="0" err="1">
                <a:latin typeface="Courier New" pitchFamily="49" charset="0"/>
              </a:rPr>
              <a:t>atacactcaa</a:t>
            </a:r>
            <a:r>
              <a:rPr lang="en-US" altLang="zh-TW" sz="800" dirty="0">
                <a:latin typeface="Courier New" pitchFamily="49" charset="0"/>
              </a:rPr>
              <a:t> 601 </a:t>
            </a:r>
            <a:r>
              <a:rPr lang="en-US" altLang="zh-TW" sz="800" dirty="0" err="1">
                <a:latin typeface="Courier New" pitchFamily="49" charset="0"/>
              </a:rPr>
              <a:t>atctttaaaa</a:t>
            </a:r>
            <a:r>
              <a:rPr lang="en-US" altLang="zh-TW" sz="800" dirty="0">
                <a:latin typeface="Courier New" pitchFamily="49" charset="0"/>
              </a:rPr>
              <a:t> </a:t>
            </a:r>
            <a:r>
              <a:rPr lang="en-US" altLang="zh-TW" sz="800" dirty="0" err="1">
                <a:latin typeface="Courier New" pitchFamily="49" charset="0"/>
              </a:rPr>
              <a:t>gatttattgg</a:t>
            </a:r>
            <a:r>
              <a:rPr lang="en-US" altLang="zh-TW" sz="800" dirty="0">
                <a:latin typeface="Courier New" pitchFamily="49" charset="0"/>
              </a:rPr>
              <a:t> </a:t>
            </a:r>
            <a:r>
              <a:rPr lang="en-US" altLang="zh-TW" sz="800" dirty="0" err="1">
                <a:latin typeface="Courier New" pitchFamily="49" charset="0"/>
              </a:rPr>
              <a:t>aaaagataaa</a:t>
            </a:r>
            <a:r>
              <a:rPr lang="en-US" altLang="zh-TW" sz="800" dirty="0">
                <a:latin typeface="Courier New" pitchFamily="49" charset="0"/>
              </a:rPr>
              <a:t> </a:t>
            </a:r>
            <a:r>
              <a:rPr lang="en-US" altLang="zh-TW" sz="800" dirty="0" err="1">
                <a:latin typeface="Courier New" pitchFamily="49" charset="0"/>
              </a:rPr>
              <a:t>tggttaattt</a:t>
            </a:r>
            <a:r>
              <a:rPr lang="en-US" altLang="zh-TW" sz="800" dirty="0">
                <a:latin typeface="Courier New" pitchFamily="49" charset="0"/>
              </a:rPr>
              <a:t> </a:t>
            </a:r>
            <a:r>
              <a:rPr lang="en-US" altLang="zh-TW" sz="800" dirty="0" err="1">
                <a:latin typeface="Courier New" pitchFamily="49" charset="0"/>
              </a:rPr>
              <a:t>aaaccaaaaa</a:t>
            </a:r>
            <a:r>
              <a:rPr lang="en-US" altLang="zh-TW" sz="800" dirty="0">
                <a:latin typeface="Courier New" pitchFamily="49" charset="0"/>
              </a:rPr>
              <a:t> </a:t>
            </a:r>
            <a:r>
              <a:rPr lang="en-US" altLang="zh-TW" sz="800" dirty="0" err="1">
                <a:latin typeface="Courier New" pitchFamily="49" charset="0"/>
              </a:rPr>
              <a:t>tttccatcaa</a:t>
            </a:r>
            <a:r>
              <a:rPr lang="en-US" altLang="zh-TW" sz="800" dirty="0">
                <a:latin typeface="Courier New" pitchFamily="49" charset="0"/>
              </a:rPr>
              <a:t> 661  </a:t>
            </a:r>
            <a:r>
              <a:rPr lang="en-US" altLang="zh-TW" sz="800" dirty="0" err="1">
                <a:latin typeface="Courier New" pitchFamily="49" charset="0"/>
              </a:rPr>
              <a:t>gccttttctg</a:t>
            </a:r>
            <a:r>
              <a:rPr lang="en-US" altLang="zh-TW" sz="800" dirty="0">
                <a:latin typeface="Courier New" pitchFamily="49" charset="0"/>
              </a:rPr>
              <a:t> </a:t>
            </a:r>
            <a:r>
              <a:rPr lang="en-US" altLang="zh-TW" sz="800" dirty="0" err="1">
                <a:latin typeface="Courier New" pitchFamily="49" charset="0"/>
              </a:rPr>
              <a:t>aaaacactaa</a:t>
            </a:r>
            <a:r>
              <a:rPr lang="en-US" altLang="zh-TW" sz="800" dirty="0">
                <a:latin typeface="Courier New" pitchFamily="49" charset="0"/>
              </a:rPr>
              <a:t> </a:t>
            </a:r>
            <a:r>
              <a:rPr lang="en-US" altLang="zh-TW" sz="800" dirty="0" err="1">
                <a:latin typeface="Courier New" pitchFamily="49" charset="0"/>
              </a:rPr>
              <a:t>aattattttc</a:t>
            </a:r>
            <a:r>
              <a:rPr lang="en-US" altLang="zh-TW" sz="800" dirty="0">
                <a:latin typeface="Courier New" pitchFamily="49" charset="0"/>
              </a:rPr>
              <a:t> </a:t>
            </a:r>
            <a:r>
              <a:rPr lang="en-US" altLang="zh-TW" sz="800" dirty="0" err="1">
                <a:latin typeface="Courier New" pitchFamily="49" charset="0"/>
              </a:rPr>
              <a:t>gtggtgggac</a:t>
            </a:r>
            <a:r>
              <a:rPr lang="en-US" altLang="zh-TW" sz="800" dirty="0">
                <a:latin typeface="Courier New" pitchFamily="49" charset="0"/>
              </a:rPr>
              <a:t> </a:t>
            </a:r>
            <a:r>
              <a:rPr lang="en-US" altLang="zh-TW" sz="800" dirty="0" err="1">
                <a:latin typeface="Courier New" pitchFamily="49" charset="0"/>
              </a:rPr>
              <a:t>caggcgcgcg</a:t>
            </a:r>
            <a:r>
              <a:rPr lang="en-US" altLang="zh-TW" sz="800" dirty="0">
                <a:latin typeface="Courier New" pitchFamily="49" charset="0"/>
              </a:rPr>
              <a:t> </a:t>
            </a:r>
            <a:r>
              <a:rPr lang="en-US" altLang="zh-TW" sz="800" dirty="0" err="1">
                <a:latin typeface="Courier New" pitchFamily="49" charset="0"/>
              </a:rPr>
              <a:t>cgtcccatga</a:t>
            </a:r>
            <a:r>
              <a:rPr lang="en-US" altLang="zh-TW" sz="800" dirty="0">
                <a:latin typeface="Courier New" pitchFamily="49" charset="0"/>
              </a:rPr>
              <a:t> 721 </a:t>
            </a:r>
            <a:r>
              <a:rPr lang="en-US" altLang="zh-TW" sz="800" dirty="0" err="1">
                <a:latin typeface="Courier New" pitchFamily="49" charset="0"/>
              </a:rPr>
              <a:t>tgttccttta</a:t>
            </a:r>
            <a:r>
              <a:rPr lang="en-US" altLang="zh-TW" sz="800" dirty="0">
                <a:latin typeface="Courier New" pitchFamily="49" charset="0"/>
              </a:rPr>
              <a:t> </a:t>
            </a:r>
            <a:r>
              <a:rPr lang="en-US" altLang="zh-TW" sz="800" dirty="0" err="1">
                <a:latin typeface="Courier New" pitchFamily="49" charset="0"/>
              </a:rPr>
              <a:t>atcaaaatgc</a:t>
            </a:r>
            <a:r>
              <a:rPr lang="en-US" altLang="zh-TW" sz="800" dirty="0">
                <a:latin typeface="Courier New" pitchFamily="49" charset="0"/>
              </a:rPr>
              <a:t> </a:t>
            </a:r>
            <a:r>
              <a:rPr lang="en-US" altLang="zh-TW" sz="800" dirty="0" err="1">
                <a:latin typeface="Courier New" pitchFamily="49" charset="0"/>
              </a:rPr>
              <a:t>atttctgtcc</a:t>
            </a:r>
            <a:r>
              <a:rPr lang="en-US" altLang="zh-TW" sz="800" dirty="0">
                <a:latin typeface="Courier New" pitchFamily="49" charset="0"/>
              </a:rPr>
              <a:t> </a:t>
            </a:r>
            <a:r>
              <a:rPr lang="en-US" altLang="zh-TW" sz="800" dirty="0" err="1">
                <a:latin typeface="Courier New" pitchFamily="49" charset="0"/>
              </a:rPr>
              <a:t>cggcgggaga</a:t>
            </a:r>
            <a:r>
              <a:rPr lang="en-US" altLang="zh-TW" sz="800" dirty="0">
                <a:latin typeface="Courier New" pitchFamily="49" charset="0"/>
              </a:rPr>
              <a:t> </a:t>
            </a:r>
            <a:r>
              <a:rPr lang="en-US" altLang="zh-TW" sz="800" dirty="0" err="1">
                <a:latin typeface="Courier New" pitchFamily="49" charset="0"/>
              </a:rPr>
              <a:t>aattgaattt</a:t>
            </a:r>
            <a:r>
              <a:rPr lang="en-US" altLang="zh-TW" sz="800" dirty="0">
                <a:latin typeface="Courier New" pitchFamily="49" charset="0"/>
              </a:rPr>
              <a:t> </a:t>
            </a:r>
            <a:r>
              <a:rPr lang="en-US" altLang="zh-TW" sz="800" dirty="0" err="1">
                <a:latin typeface="Courier New" pitchFamily="49" charset="0"/>
              </a:rPr>
              <a:t>tgattttaag</a:t>
            </a:r>
            <a:r>
              <a:rPr lang="en-US" altLang="zh-TW" sz="800" dirty="0">
                <a:latin typeface="Courier New" pitchFamily="49" charset="0"/>
              </a:rPr>
              <a:t> 781  </a:t>
            </a:r>
            <a:r>
              <a:rPr lang="en-US" altLang="zh-TW" sz="800" dirty="0" err="1">
                <a:latin typeface="Courier New" pitchFamily="49" charset="0"/>
              </a:rPr>
              <a:t>gcgcgaattt</a:t>
            </a:r>
            <a:r>
              <a:rPr lang="en-US" altLang="zh-TW" sz="800" dirty="0">
                <a:latin typeface="Courier New" pitchFamily="49" charset="0"/>
              </a:rPr>
              <a:t> </a:t>
            </a:r>
            <a:r>
              <a:rPr lang="en-US" altLang="zh-TW" sz="800" dirty="0" err="1">
                <a:latin typeface="Courier New" pitchFamily="49" charset="0"/>
              </a:rPr>
              <a:t>ttgcctaaaa</a:t>
            </a:r>
            <a:r>
              <a:rPr lang="en-US" altLang="zh-TW" sz="800" dirty="0">
                <a:latin typeface="Courier New" pitchFamily="49" charset="0"/>
              </a:rPr>
              <a:t> </a:t>
            </a:r>
            <a:r>
              <a:rPr lang="en-US" altLang="zh-TW" sz="800" dirty="0" err="1">
                <a:latin typeface="Courier New" pitchFamily="49" charset="0"/>
              </a:rPr>
              <a:t>acgatgccat</a:t>
            </a:r>
            <a:r>
              <a:rPr lang="en-US" altLang="zh-TW" sz="800" dirty="0">
                <a:latin typeface="Courier New" pitchFamily="49" charset="0"/>
              </a:rPr>
              <a:t> </a:t>
            </a:r>
            <a:r>
              <a:rPr lang="en-US" altLang="zh-TW" sz="800" dirty="0" err="1">
                <a:latin typeface="Courier New" pitchFamily="49" charset="0"/>
              </a:rPr>
              <a:t>tctttcattc</a:t>
            </a:r>
            <a:r>
              <a:rPr lang="en-US" altLang="zh-TW" sz="800" dirty="0">
                <a:latin typeface="Courier New" pitchFamily="49" charset="0"/>
              </a:rPr>
              <a:t> </a:t>
            </a:r>
            <a:r>
              <a:rPr lang="en-US" altLang="zh-TW" sz="800" dirty="0" err="1">
                <a:latin typeface="Courier New" pitchFamily="49" charset="0"/>
              </a:rPr>
              <a:t>ttttcataat</a:t>
            </a:r>
            <a:r>
              <a:rPr lang="en-US" altLang="zh-TW" sz="800" dirty="0">
                <a:latin typeface="Courier New" pitchFamily="49" charset="0"/>
              </a:rPr>
              <a:t> </a:t>
            </a:r>
            <a:r>
              <a:rPr lang="en-US" altLang="zh-TW" sz="800" dirty="0" err="1">
                <a:latin typeface="Courier New" pitchFamily="49" charset="0"/>
              </a:rPr>
              <a:t>ctcactcacc</a:t>
            </a:r>
            <a:r>
              <a:rPr lang="en-US" altLang="zh-TW" sz="800" dirty="0">
                <a:latin typeface="Courier New" pitchFamily="49" charset="0"/>
              </a:rPr>
              <a:t> 841 </a:t>
            </a:r>
            <a:r>
              <a:rPr lang="en-US" altLang="zh-TW" sz="800" dirty="0" err="1">
                <a:latin typeface="Courier New" pitchFamily="49" charset="0"/>
              </a:rPr>
              <a:t>atgagaacca</a:t>
            </a:r>
            <a:r>
              <a:rPr lang="en-US" altLang="zh-TW" sz="800" dirty="0">
                <a:latin typeface="Courier New" pitchFamily="49" charset="0"/>
              </a:rPr>
              <a:t> </a:t>
            </a:r>
            <a:r>
              <a:rPr lang="en-US" altLang="zh-TW" sz="800" dirty="0" err="1">
                <a:latin typeface="Courier New" pitchFamily="49" charset="0"/>
              </a:rPr>
              <a:t>tgcgccttgc</a:t>
            </a:r>
            <a:r>
              <a:rPr lang="en-US" altLang="zh-TW" sz="800" dirty="0">
                <a:latin typeface="Courier New" pitchFamily="49" charset="0"/>
              </a:rPr>
              <a:t> </a:t>
            </a:r>
            <a:r>
              <a:rPr lang="en-US" altLang="zh-TW" sz="800" dirty="0" err="1">
                <a:latin typeface="Courier New" pitchFamily="49" charset="0"/>
              </a:rPr>
              <a:t>ttggttgctc</a:t>
            </a:r>
            <a:r>
              <a:rPr lang="en-US" altLang="zh-TW" sz="800" dirty="0">
                <a:latin typeface="Courier New" pitchFamily="49" charset="0"/>
              </a:rPr>
              <a:t> </a:t>
            </a:r>
            <a:r>
              <a:rPr lang="en-US" altLang="zh-TW" sz="800" dirty="0" err="1">
                <a:latin typeface="Courier New" pitchFamily="49" charset="0"/>
              </a:rPr>
              <a:t>ccacttttta</a:t>
            </a:r>
            <a:r>
              <a:rPr lang="en-US" altLang="zh-TW" sz="800" dirty="0">
                <a:latin typeface="Courier New" pitchFamily="49" charset="0"/>
              </a:rPr>
              <a:t> </a:t>
            </a:r>
            <a:r>
              <a:rPr lang="en-US" altLang="zh-TW" sz="800" dirty="0" err="1">
                <a:latin typeface="Courier New" pitchFamily="49" charset="0"/>
              </a:rPr>
              <a:t>ttcacatact</a:t>
            </a:r>
            <a:r>
              <a:rPr lang="en-US" altLang="zh-TW" sz="800" dirty="0">
                <a:latin typeface="Courier New" pitchFamily="49" charset="0"/>
              </a:rPr>
              <a:t> </a:t>
            </a:r>
            <a:r>
              <a:rPr lang="en-US" altLang="zh-TW" sz="800" dirty="0" err="1">
                <a:latin typeface="Courier New" pitchFamily="49" charset="0"/>
              </a:rPr>
              <a:t>aatcaaggta</a:t>
            </a:r>
            <a:r>
              <a:rPr lang="en-US" altLang="zh-TW" sz="800" dirty="0">
                <a:latin typeface="Courier New" pitchFamily="49" charset="0"/>
              </a:rPr>
              <a:t> 901  </a:t>
            </a:r>
            <a:r>
              <a:rPr lang="en-US" altLang="zh-TW" sz="800" dirty="0" err="1">
                <a:latin typeface="Courier New" pitchFamily="49" charset="0"/>
              </a:rPr>
              <a:t>atttccccgt</a:t>
            </a:r>
            <a:r>
              <a:rPr lang="en-US" altLang="zh-TW" sz="800" dirty="0">
                <a:latin typeface="Courier New" pitchFamily="49" charset="0"/>
              </a:rPr>
              <a:t> </a:t>
            </a:r>
            <a:r>
              <a:rPr lang="en-US" altLang="zh-TW" sz="800" dirty="0" err="1">
                <a:latin typeface="Courier New" pitchFamily="49" charset="0"/>
              </a:rPr>
              <a:t>ttttctagtt</a:t>
            </a:r>
            <a:r>
              <a:rPr lang="en-US" altLang="zh-TW" sz="800" dirty="0">
                <a:latin typeface="Courier New" pitchFamily="49" charset="0"/>
              </a:rPr>
              <a:t> </a:t>
            </a:r>
            <a:r>
              <a:rPr lang="en-US" altLang="zh-TW" sz="800" dirty="0" err="1">
                <a:latin typeface="Courier New" pitchFamily="49" charset="0"/>
              </a:rPr>
              <a:t>ttttcaatgt</a:t>
            </a:r>
            <a:r>
              <a:rPr lang="en-US" altLang="zh-TW" sz="800" dirty="0">
                <a:latin typeface="Courier New" pitchFamily="49" charset="0"/>
              </a:rPr>
              <a:t> </a:t>
            </a:r>
            <a:r>
              <a:rPr lang="en-US" altLang="zh-TW" sz="800" dirty="0" err="1">
                <a:latin typeface="Courier New" pitchFamily="49" charset="0"/>
              </a:rPr>
              <a:t>attttcatgt</a:t>
            </a:r>
            <a:r>
              <a:rPr lang="en-US" altLang="zh-TW" sz="800" dirty="0">
                <a:latin typeface="Courier New" pitchFamily="49" charset="0"/>
              </a:rPr>
              <a:t> </a:t>
            </a:r>
            <a:r>
              <a:rPr lang="en-US" altLang="zh-TW" sz="800" dirty="0" err="1">
                <a:latin typeface="Courier New" pitchFamily="49" charset="0"/>
              </a:rPr>
              <a:t>ttcagaacac</a:t>
            </a:r>
            <a:r>
              <a:rPr lang="en-US" altLang="zh-TW" sz="800" dirty="0">
                <a:latin typeface="Courier New" pitchFamily="49" charset="0"/>
              </a:rPr>
              <a:t> </a:t>
            </a:r>
            <a:r>
              <a:rPr lang="en-US" altLang="zh-TW" sz="800" dirty="0" err="1">
                <a:latin typeface="Courier New" pitchFamily="49" charset="0"/>
              </a:rPr>
              <a:t>agctcaagct</a:t>
            </a:r>
            <a:r>
              <a:rPr lang="en-US" altLang="zh-TW" sz="800" dirty="0">
                <a:latin typeface="Courier New" pitchFamily="49" charset="0"/>
              </a:rPr>
              <a:t> 961 </a:t>
            </a:r>
            <a:r>
              <a:rPr lang="en-US" altLang="zh-TW" sz="800" dirty="0" err="1">
                <a:latin typeface="Courier New" pitchFamily="49" charset="0"/>
              </a:rPr>
              <a:t>ccggctgtca</a:t>
            </a:r>
            <a:r>
              <a:rPr lang="en-US" altLang="zh-TW" sz="800" dirty="0">
                <a:latin typeface="Courier New" pitchFamily="49" charset="0"/>
              </a:rPr>
              <a:t> </a:t>
            </a:r>
            <a:r>
              <a:rPr lang="en-US" altLang="zh-TW" sz="800" dirty="0" err="1">
                <a:latin typeface="Courier New" pitchFamily="49" charset="0"/>
              </a:rPr>
              <a:t>acaactcgac</a:t>
            </a:r>
            <a:r>
              <a:rPr lang="en-US" altLang="zh-TW" sz="800" dirty="0">
                <a:latin typeface="Courier New" pitchFamily="49" charset="0"/>
              </a:rPr>
              <a:t> </a:t>
            </a:r>
            <a:r>
              <a:rPr lang="en-US" altLang="zh-TW" sz="800" dirty="0" err="1">
                <a:latin typeface="Courier New" pitchFamily="49" charset="0"/>
              </a:rPr>
              <a:t>atgcgatcaa</a:t>
            </a:r>
            <a:r>
              <a:rPr lang="en-US" altLang="zh-TW" sz="800" dirty="0">
                <a:latin typeface="Courier New" pitchFamily="49" charset="0"/>
              </a:rPr>
              <a:t> </a:t>
            </a:r>
            <a:r>
              <a:rPr lang="en-US" altLang="zh-TW" sz="800" dirty="0" err="1">
                <a:latin typeface="Courier New" pitchFamily="49" charset="0"/>
              </a:rPr>
              <a:t>gcaaaggaat</a:t>
            </a:r>
            <a:r>
              <a:rPr lang="en-US" altLang="zh-TW" sz="800" dirty="0">
                <a:latin typeface="Courier New" pitchFamily="49" charset="0"/>
              </a:rPr>
              <a:t> </a:t>
            </a:r>
            <a:r>
              <a:rPr lang="en-US" altLang="zh-TW" sz="800" dirty="0" err="1">
                <a:latin typeface="Courier New" pitchFamily="49" charset="0"/>
              </a:rPr>
              <a:t>ttgattgcgg</a:t>
            </a:r>
            <a:r>
              <a:rPr lang="en-US" altLang="zh-TW" sz="800" dirty="0">
                <a:latin typeface="Courier New" pitchFamily="49" charset="0"/>
              </a:rPr>
              <a:t> </a:t>
            </a:r>
            <a:r>
              <a:rPr lang="en-US" altLang="zh-TW" sz="800" dirty="0" err="1">
                <a:latin typeface="Courier New" pitchFamily="49" charset="0"/>
              </a:rPr>
              <a:t>gaacgggaga</a:t>
            </a:r>
            <a:r>
              <a:rPr lang="en-US" altLang="zh-TW" sz="800" dirty="0">
                <a:latin typeface="Courier New" pitchFamily="49" charset="0"/>
              </a:rPr>
              <a:t> 1021 </a:t>
            </a:r>
            <a:r>
              <a:rPr lang="en-US" altLang="zh-TW" sz="800" dirty="0" err="1">
                <a:latin typeface="Courier New" pitchFamily="49" charset="0"/>
              </a:rPr>
              <a:t>ctccgatgca</a:t>
            </a:r>
            <a:r>
              <a:rPr lang="en-US" altLang="zh-TW" sz="800" dirty="0">
                <a:latin typeface="Courier New" pitchFamily="49" charset="0"/>
              </a:rPr>
              <a:t> </a:t>
            </a:r>
            <a:r>
              <a:rPr lang="en-US" altLang="zh-TW" sz="800" dirty="0" err="1">
                <a:latin typeface="Courier New" pitchFamily="49" charset="0"/>
              </a:rPr>
              <a:t>ttcccgcgga</a:t>
            </a:r>
            <a:r>
              <a:rPr lang="en-US" altLang="zh-TW" sz="800" dirty="0">
                <a:latin typeface="Courier New" pitchFamily="49" charset="0"/>
              </a:rPr>
              <a:t> </a:t>
            </a:r>
            <a:r>
              <a:rPr lang="en-US" altLang="zh-TW" sz="800" dirty="0" err="1">
                <a:latin typeface="Courier New" pitchFamily="49" charset="0"/>
              </a:rPr>
              <a:t>gtggcaatgc</a:t>
            </a:r>
            <a:r>
              <a:rPr lang="en-US" altLang="zh-TW" sz="800" dirty="0">
                <a:latin typeface="Courier New" pitchFamily="49" charset="0"/>
              </a:rPr>
              <a:t> </a:t>
            </a:r>
            <a:r>
              <a:rPr lang="en-US" altLang="zh-TW" sz="800" dirty="0" err="1">
                <a:latin typeface="Courier New" pitchFamily="49" charset="0"/>
              </a:rPr>
              <a:t>gacaacgtag</a:t>
            </a:r>
            <a:r>
              <a:rPr lang="en-US" altLang="zh-TW" sz="800" dirty="0">
                <a:latin typeface="Courier New" pitchFamily="49" charset="0"/>
              </a:rPr>
              <a:t> </a:t>
            </a:r>
            <a:r>
              <a:rPr lang="en-US" altLang="zh-TW" sz="800" dirty="0" err="1">
                <a:latin typeface="Courier New" pitchFamily="49" charset="0"/>
              </a:rPr>
              <a:t>cggactgcga</a:t>
            </a:r>
            <a:r>
              <a:rPr lang="en-US" altLang="zh-TW" sz="800" dirty="0">
                <a:latin typeface="Courier New" pitchFamily="49" charset="0"/>
              </a:rPr>
              <a:t> </a:t>
            </a:r>
            <a:r>
              <a:rPr lang="en-US" altLang="zh-TW" sz="800" dirty="0" err="1">
                <a:latin typeface="Courier New" pitchFamily="49" charset="0"/>
              </a:rPr>
              <a:t>caaaggaaga</a:t>
            </a:r>
            <a:r>
              <a:rPr lang="en-US" altLang="zh-TW" sz="800" dirty="0">
                <a:latin typeface="Courier New" pitchFamily="49" charset="0"/>
              </a:rPr>
              <a:t> 1081 </a:t>
            </a:r>
            <a:r>
              <a:rPr lang="en-US" altLang="zh-TW" sz="800" dirty="0" err="1">
                <a:latin typeface="Courier New" pitchFamily="49" charset="0"/>
              </a:rPr>
              <a:t>gacgaatcgg</a:t>
            </a:r>
            <a:r>
              <a:rPr lang="en-US" altLang="zh-TW" sz="800" dirty="0">
                <a:latin typeface="Courier New" pitchFamily="49" charset="0"/>
              </a:rPr>
              <a:t> </a:t>
            </a:r>
            <a:r>
              <a:rPr lang="en-US" altLang="zh-TW" sz="800" dirty="0" err="1">
                <a:latin typeface="Courier New" pitchFamily="49" charset="0"/>
              </a:rPr>
              <a:t>gctgctcata</a:t>
            </a:r>
            <a:r>
              <a:rPr lang="en-US" altLang="zh-TW" sz="800" dirty="0">
                <a:latin typeface="Courier New" pitchFamily="49" charset="0"/>
              </a:rPr>
              <a:t> </a:t>
            </a:r>
            <a:r>
              <a:rPr lang="en-US" altLang="zh-TW" sz="800" dirty="0" err="1">
                <a:latin typeface="Courier New" pitchFamily="49" charset="0"/>
              </a:rPr>
              <a:t>tgcgcatcat</a:t>
            </a:r>
            <a:r>
              <a:rPr lang="en-US" altLang="zh-TW" sz="800" dirty="0">
                <a:latin typeface="Courier New" pitchFamily="49" charset="0"/>
              </a:rPr>
              <a:t> </a:t>
            </a:r>
            <a:r>
              <a:rPr lang="en-US" altLang="zh-TW" sz="800" dirty="0" err="1">
                <a:latin typeface="Courier New" pitchFamily="49" charset="0"/>
              </a:rPr>
              <a:t>tgttcgacaa</a:t>
            </a:r>
            <a:r>
              <a:rPr lang="en-US" altLang="zh-TW" sz="800" dirty="0">
                <a:latin typeface="Courier New" pitchFamily="49" charset="0"/>
              </a:rPr>
              <a:t> </a:t>
            </a:r>
            <a:r>
              <a:rPr lang="en-US" altLang="zh-TW" sz="800" dirty="0" err="1">
                <a:latin typeface="Courier New" pitchFamily="49" charset="0"/>
              </a:rPr>
              <a:t>gcttcatgtt</a:t>
            </a:r>
            <a:r>
              <a:rPr lang="en-US" altLang="zh-TW" sz="800" dirty="0">
                <a:latin typeface="Courier New" pitchFamily="49" charset="0"/>
              </a:rPr>
              <a:t> </a:t>
            </a:r>
            <a:r>
              <a:rPr lang="en-US" altLang="zh-TW" sz="800" dirty="0" err="1">
                <a:latin typeface="Courier New" pitchFamily="49" charset="0"/>
              </a:rPr>
              <a:t>atgcaagaat</a:t>
            </a:r>
            <a:r>
              <a:rPr lang="en-US" altLang="zh-TW" sz="800" dirty="0">
                <a:latin typeface="Courier New" pitchFamily="49" charset="0"/>
              </a:rPr>
              <a:t> 1141 </a:t>
            </a:r>
            <a:r>
              <a:rPr lang="en-US" altLang="zh-TW" sz="800" dirty="0" err="1">
                <a:latin typeface="Courier New" pitchFamily="49" charset="0"/>
              </a:rPr>
              <a:t>ggactgtgtg</a:t>
            </a:r>
            <a:r>
              <a:rPr lang="en-US" altLang="zh-TW" sz="800" dirty="0">
                <a:latin typeface="Courier New" pitchFamily="49" charset="0"/>
              </a:rPr>
              <a:t> </a:t>
            </a:r>
            <a:r>
              <a:rPr lang="en-US" altLang="zh-TW" sz="800" dirty="0" err="1">
                <a:latin typeface="Courier New" pitchFamily="49" charset="0"/>
              </a:rPr>
              <a:t>tcgcaaatga</a:t>
            </a:r>
            <a:r>
              <a:rPr lang="en-US" altLang="zh-TW" sz="800" dirty="0">
                <a:latin typeface="Courier New" pitchFamily="49" charset="0"/>
              </a:rPr>
              <a:t> </a:t>
            </a:r>
            <a:r>
              <a:rPr lang="en-US" altLang="zh-TW" sz="800" dirty="0" err="1">
                <a:latin typeface="Courier New" pitchFamily="49" charset="0"/>
              </a:rPr>
              <a:t>gttcaaatgc</a:t>
            </a:r>
            <a:r>
              <a:rPr lang="en-US" altLang="zh-TW" sz="800" dirty="0">
                <a:latin typeface="Courier New" pitchFamily="49" charset="0"/>
              </a:rPr>
              <a:t> </a:t>
            </a:r>
            <a:r>
              <a:rPr lang="en-US" altLang="zh-TW" sz="800" dirty="0" err="1">
                <a:latin typeface="Courier New" pitchFamily="49" charset="0"/>
              </a:rPr>
              <a:t>gacggcgaag</a:t>
            </a:r>
            <a:r>
              <a:rPr lang="en-US" altLang="zh-TW" sz="800" dirty="0">
                <a:latin typeface="Courier New" pitchFamily="49" charset="0"/>
              </a:rPr>
              <a:t> </a:t>
            </a:r>
            <a:r>
              <a:rPr lang="en-US" altLang="zh-TW" sz="800" dirty="0" err="1">
                <a:latin typeface="Courier New" pitchFamily="49" charset="0"/>
              </a:rPr>
              <a:t>acgactgccg</a:t>
            </a:r>
            <a:r>
              <a:rPr lang="en-US" altLang="zh-TW" sz="800" dirty="0">
                <a:latin typeface="Courier New" pitchFamily="49" charset="0"/>
              </a:rPr>
              <a:t> </a:t>
            </a:r>
            <a:r>
              <a:rPr lang="en-US" altLang="zh-TW" sz="800" dirty="0" err="1">
                <a:latin typeface="Courier New" pitchFamily="49" charset="0"/>
              </a:rPr>
              <a:t>cgatggaagc</a:t>
            </a:r>
            <a:r>
              <a:rPr lang="en-US" altLang="zh-TW" sz="800" dirty="0">
                <a:latin typeface="Courier New" pitchFamily="49" charset="0"/>
              </a:rPr>
              <a:t> 1201 </a:t>
            </a:r>
            <a:r>
              <a:rPr lang="en-US" altLang="zh-TW" sz="800" dirty="0" err="1">
                <a:latin typeface="Courier New" pitchFamily="49" charset="0"/>
              </a:rPr>
              <a:t>gatgagcagc</a:t>
            </a:r>
            <a:r>
              <a:rPr lang="en-US" altLang="zh-TW" sz="800" dirty="0">
                <a:latin typeface="Courier New" pitchFamily="49" charset="0"/>
              </a:rPr>
              <a:t> </a:t>
            </a:r>
            <a:r>
              <a:rPr lang="en-US" altLang="zh-TW" sz="800" dirty="0" err="1">
                <a:latin typeface="Courier New" pitchFamily="49" charset="0"/>
              </a:rPr>
              <a:t>attgcgagta</a:t>
            </a:r>
            <a:r>
              <a:rPr lang="en-US" altLang="zh-TW" sz="800" dirty="0">
                <a:latin typeface="Courier New" pitchFamily="49" charset="0"/>
              </a:rPr>
              <a:t> </a:t>
            </a:r>
            <a:r>
              <a:rPr lang="en-US" altLang="zh-TW" sz="800" dirty="0" err="1">
                <a:latin typeface="Courier New" pitchFamily="49" charset="0"/>
              </a:rPr>
              <a:t>caatatcctg</a:t>
            </a:r>
            <a:r>
              <a:rPr lang="en-US" altLang="zh-TW" sz="800" dirty="0">
                <a:latin typeface="Courier New" pitchFamily="49" charset="0"/>
              </a:rPr>
              <a:t> </a:t>
            </a:r>
            <a:r>
              <a:rPr lang="en-US" altLang="zh-TW" sz="800" dirty="0" err="1">
                <a:latin typeface="Courier New" pitchFamily="49" charset="0"/>
              </a:rPr>
              <a:t>aagtctcgct</a:t>
            </a:r>
            <a:r>
              <a:rPr lang="en-US" altLang="zh-TW" sz="800" dirty="0">
                <a:latin typeface="Courier New" pitchFamily="49" charset="0"/>
              </a:rPr>
              <a:t> </a:t>
            </a:r>
            <a:r>
              <a:rPr lang="en-US" altLang="zh-TW" sz="800" dirty="0" err="1">
                <a:latin typeface="Courier New" pitchFamily="49" charset="0"/>
              </a:rPr>
              <a:t>tcgatggttc</a:t>
            </a:r>
            <a:r>
              <a:rPr lang="en-US" altLang="zh-TW" sz="800" dirty="0">
                <a:latin typeface="Courier New" pitchFamily="49" charset="0"/>
              </a:rPr>
              <a:t> </a:t>
            </a:r>
            <a:r>
              <a:rPr lang="en-US" altLang="zh-TW" sz="800" dirty="0" err="1">
                <a:latin typeface="Courier New" pitchFamily="49" charset="0"/>
              </a:rPr>
              <a:t>caatccttcg</a:t>
            </a:r>
            <a:r>
              <a:rPr lang="en-US" altLang="zh-TW" sz="800" dirty="0">
                <a:latin typeface="Courier New" pitchFamily="49" charset="0"/>
              </a:rPr>
              <a:t> 1261 </a:t>
            </a:r>
            <a:r>
              <a:rPr lang="en-US" altLang="zh-TW" sz="800" dirty="0" err="1">
                <a:latin typeface="Courier New" pitchFamily="49" charset="0"/>
              </a:rPr>
              <a:t>gctcctacca</a:t>
            </a:r>
            <a:r>
              <a:rPr lang="en-US" altLang="zh-TW" sz="800" dirty="0">
                <a:latin typeface="Courier New" pitchFamily="49" charset="0"/>
              </a:rPr>
              <a:t> </a:t>
            </a:r>
            <a:r>
              <a:rPr lang="en-US" altLang="zh-TW" sz="800" dirty="0" err="1">
                <a:latin typeface="Courier New" pitchFamily="49" charset="0"/>
              </a:rPr>
              <a:t>ctttcgttgg</a:t>
            </a:r>
            <a:r>
              <a:rPr lang="en-US" altLang="zh-TW" sz="800" dirty="0">
                <a:latin typeface="Courier New" pitchFamily="49" charset="0"/>
              </a:rPr>
              <a:t> </a:t>
            </a:r>
            <a:r>
              <a:rPr lang="en-US" altLang="zh-TW" sz="800" dirty="0" err="1">
                <a:latin typeface="Courier New" pitchFamily="49" charset="0"/>
              </a:rPr>
              <a:t>tcacaatggc</a:t>
            </a:r>
            <a:r>
              <a:rPr lang="en-US" altLang="zh-TW" sz="800" dirty="0">
                <a:latin typeface="Courier New" pitchFamily="49" charset="0"/>
              </a:rPr>
              <a:t> </a:t>
            </a:r>
            <a:r>
              <a:rPr lang="en-US" altLang="zh-TW" sz="800" dirty="0" err="1">
                <a:latin typeface="Courier New" pitchFamily="49" charset="0"/>
              </a:rPr>
              <a:t>ccagaatgcc</a:t>
            </a:r>
            <a:r>
              <a:rPr lang="en-US" altLang="zh-TW" sz="800" dirty="0">
                <a:latin typeface="Courier New" pitchFamily="49" charset="0"/>
              </a:rPr>
              <a:t> </a:t>
            </a:r>
            <a:r>
              <a:rPr lang="en-US" altLang="zh-TW" sz="800" dirty="0" err="1">
                <a:latin typeface="Courier New" pitchFamily="49" charset="0"/>
              </a:rPr>
              <a:t>atcctcctcg</a:t>
            </a:r>
            <a:r>
              <a:rPr lang="en-US" altLang="zh-TW" sz="800" dirty="0">
                <a:latin typeface="Courier New" pitchFamily="49" charset="0"/>
              </a:rPr>
              <a:t> </a:t>
            </a:r>
            <a:r>
              <a:rPr lang="en-US" altLang="zh-TW" sz="800" dirty="0" err="1">
                <a:latin typeface="Courier New" pitchFamily="49" charset="0"/>
              </a:rPr>
              <a:t>tttacgatgc</a:t>
            </a:r>
            <a:r>
              <a:rPr lang="en-US" altLang="zh-TW" sz="800" dirty="0">
                <a:latin typeface="Courier New" pitchFamily="49" charset="0"/>
              </a:rPr>
              <a:t> 1321 </a:t>
            </a:r>
            <a:r>
              <a:rPr lang="en-US" altLang="zh-TW" sz="800" dirty="0" err="1">
                <a:latin typeface="Courier New" pitchFamily="49" charset="0"/>
              </a:rPr>
              <a:t>cgatcaggac</a:t>
            </a:r>
            <a:r>
              <a:rPr lang="en-US" altLang="zh-TW" sz="800" dirty="0">
                <a:latin typeface="Courier New" pitchFamily="49" charset="0"/>
              </a:rPr>
              <a:t> </a:t>
            </a:r>
            <a:r>
              <a:rPr lang="en-US" altLang="zh-TW" sz="800" dirty="0" err="1">
                <a:latin typeface="Courier New" pitchFamily="49" charset="0"/>
              </a:rPr>
              <a:t>aatgtattca</a:t>
            </a:r>
            <a:r>
              <a:rPr lang="en-US" altLang="zh-TW" sz="800" dirty="0">
                <a:latin typeface="Courier New" pitchFamily="49" charset="0"/>
              </a:rPr>
              <a:t> </a:t>
            </a:r>
            <a:r>
              <a:rPr lang="en-US" altLang="zh-TW" sz="800" dirty="0" err="1">
                <a:latin typeface="Courier New" pitchFamily="49" charset="0"/>
              </a:rPr>
              <a:t>accagatctc</a:t>
            </a:r>
            <a:r>
              <a:rPr lang="en-US" altLang="zh-TW" sz="800" dirty="0">
                <a:latin typeface="Courier New" pitchFamily="49" charset="0"/>
              </a:rPr>
              <a:t> </a:t>
            </a:r>
            <a:r>
              <a:rPr lang="en-US" altLang="zh-TW" sz="800" dirty="0" err="1">
                <a:latin typeface="Courier New" pitchFamily="49" charset="0"/>
              </a:rPr>
              <a:t>gtttgtgatg</a:t>
            </a:r>
            <a:r>
              <a:rPr lang="en-US" altLang="zh-TW" sz="800" dirty="0">
                <a:latin typeface="Courier New" pitchFamily="49" charset="0"/>
              </a:rPr>
              <a:t> </a:t>
            </a:r>
            <a:r>
              <a:rPr lang="en-US" altLang="zh-TW" sz="800" dirty="0" err="1">
                <a:latin typeface="Courier New" pitchFamily="49" charset="0"/>
              </a:rPr>
              <a:t>gacatcagga</a:t>
            </a:r>
            <a:r>
              <a:rPr lang="en-US" altLang="zh-TW" sz="800" dirty="0">
                <a:latin typeface="Courier New" pitchFamily="49" charset="0"/>
              </a:rPr>
              <a:t> </a:t>
            </a:r>
            <a:r>
              <a:rPr lang="en-US" altLang="zh-TW" sz="800" dirty="0" err="1">
                <a:latin typeface="Courier New" pitchFamily="49" charset="0"/>
              </a:rPr>
              <a:t>ttgttctgga</a:t>
            </a:r>
            <a:r>
              <a:rPr lang="en-US" altLang="zh-TW" sz="800" dirty="0">
                <a:latin typeface="Courier New" pitchFamily="49" charset="0"/>
              </a:rPr>
              <a:t> 1381 </a:t>
            </a:r>
            <a:r>
              <a:rPr lang="en-US" altLang="zh-TW" sz="800" dirty="0" err="1">
                <a:latin typeface="Courier New" pitchFamily="49" charset="0"/>
              </a:rPr>
              <a:t>ggagatgatg</a:t>
            </a:r>
            <a:r>
              <a:rPr lang="en-US" altLang="zh-TW" sz="800" dirty="0">
                <a:latin typeface="Courier New" pitchFamily="49" charset="0"/>
              </a:rPr>
              <a:t> </a:t>
            </a:r>
            <a:r>
              <a:rPr lang="en-US" altLang="zh-TW" sz="800" dirty="0" err="1">
                <a:latin typeface="Courier New" pitchFamily="49" charset="0"/>
              </a:rPr>
              <a:t>aggtcaactg</a:t>
            </a:r>
            <a:r>
              <a:rPr lang="en-US" altLang="zh-TW" sz="800" dirty="0">
                <a:latin typeface="Courier New" pitchFamily="49" charset="0"/>
              </a:rPr>
              <a:t> </a:t>
            </a:r>
            <a:r>
              <a:rPr lang="en-US" altLang="zh-TW" sz="800" dirty="0" err="1">
                <a:latin typeface="Courier New" pitchFamily="49" charset="0"/>
              </a:rPr>
              <a:t>caccagaagg</a:t>
            </a:r>
            <a:r>
              <a:rPr lang="en-US" altLang="zh-TW" sz="800" dirty="0">
                <a:latin typeface="Courier New" pitchFamily="49" charset="0"/>
              </a:rPr>
              <a:t> </a:t>
            </a:r>
            <a:r>
              <a:rPr lang="en-US" altLang="zh-TW" sz="800" dirty="0" err="1">
                <a:latin typeface="Courier New" pitchFamily="49" charset="0"/>
              </a:rPr>
              <a:t>ggacatgaaa</a:t>
            </a:r>
            <a:r>
              <a:rPr lang="en-US" altLang="zh-TW" sz="800" dirty="0">
                <a:latin typeface="Courier New" pitchFamily="49" charset="0"/>
              </a:rPr>
              <a:t> </a:t>
            </a:r>
            <a:r>
              <a:rPr lang="en-US" altLang="zh-TW" sz="800" dirty="0" err="1">
                <a:latin typeface="Courier New" pitchFamily="49" charset="0"/>
              </a:rPr>
              <a:t>atatgcagtc</a:t>
            </a:r>
            <a:r>
              <a:rPr lang="en-US" altLang="zh-TW" sz="800" dirty="0">
                <a:latin typeface="Courier New" pitchFamily="49" charset="0"/>
              </a:rPr>
              <a:t> </a:t>
            </a:r>
            <a:r>
              <a:rPr lang="en-US" altLang="zh-TW" sz="800" dirty="0" err="1">
                <a:latin typeface="Courier New" pitchFamily="49" charset="0"/>
              </a:rPr>
              <a:t>ctcgactgat</a:t>
            </a:r>
            <a:r>
              <a:rPr lang="en-US" altLang="zh-TW" sz="800" dirty="0">
                <a:latin typeface="Courier New" pitchFamily="49" charset="0"/>
              </a:rPr>
              <a:t> 1441 </a:t>
            </a:r>
            <a:r>
              <a:rPr lang="en-US" altLang="zh-TW" sz="800" dirty="0" err="1">
                <a:latin typeface="Courier New" pitchFamily="49" charset="0"/>
              </a:rPr>
              <a:t>tttcacgatg</a:t>
            </a:r>
            <a:r>
              <a:rPr lang="en-US" altLang="zh-TW" sz="800" dirty="0">
                <a:latin typeface="Courier New" pitchFamily="49" charset="0"/>
              </a:rPr>
              <a:t> </a:t>
            </a:r>
            <a:r>
              <a:rPr lang="en-US" altLang="zh-TW" sz="800" dirty="0" err="1">
                <a:latin typeface="Courier New" pitchFamily="49" charset="0"/>
              </a:rPr>
              <a:t>atgttcatct</a:t>
            </a:r>
            <a:r>
              <a:rPr lang="en-US" altLang="zh-TW" sz="800" dirty="0">
                <a:latin typeface="Courier New" pitchFamily="49" charset="0"/>
              </a:rPr>
              <a:t> </a:t>
            </a:r>
            <a:r>
              <a:rPr lang="en-US" altLang="zh-TW" sz="800" dirty="0" err="1">
                <a:latin typeface="Courier New" pitchFamily="49" charset="0"/>
              </a:rPr>
              <a:t>tgtcgatcca</a:t>
            </a:r>
            <a:r>
              <a:rPr lang="en-US" altLang="zh-TW" sz="800" dirty="0">
                <a:latin typeface="Courier New" pitchFamily="49" charset="0"/>
              </a:rPr>
              <a:t> </a:t>
            </a:r>
            <a:r>
              <a:rPr lang="en-US" altLang="zh-TW" sz="800" dirty="0" err="1">
                <a:latin typeface="Courier New" pitchFamily="49" charset="0"/>
              </a:rPr>
              <a:t>acctttttcg</a:t>
            </a:r>
            <a:r>
              <a:rPr lang="en-US" altLang="zh-TW" sz="800" dirty="0">
                <a:latin typeface="Courier New" pitchFamily="49" charset="0"/>
              </a:rPr>
              <a:t> </a:t>
            </a:r>
            <a:r>
              <a:rPr lang="en-US" altLang="zh-TW" sz="800" dirty="0" err="1">
                <a:latin typeface="Courier New" pitchFamily="49" charset="0"/>
              </a:rPr>
              <a:t>ctaatgaaga</a:t>
            </a:r>
            <a:r>
              <a:rPr lang="en-US" altLang="zh-TW" sz="800" dirty="0">
                <a:latin typeface="Courier New" pitchFamily="49" charset="0"/>
              </a:rPr>
              <a:t> </a:t>
            </a:r>
            <a:r>
              <a:rPr lang="en-US" altLang="zh-TW" sz="800" dirty="0" err="1">
                <a:latin typeface="Courier New" pitchFamily="49" charset="0"/>
              </a:rPr>
              <a:t>caataaggta</a:t>
            </a:r>
            <a:r>
              <a:rPr lang="en-US" altLang="zh-TW" sz="800" dirty="0">
                <a:latin typeface="Courier New" pitchFamily="49" charset="0"/>
              </a:rPr>
              <a:t> 1501 </a:t>
            </a:r>
            <a:r>
              <a:rPr lang="en-US" altLang="zh-TW" sz="800" dirty="0" err="1">
                <a:latin typeface="Courier New" pitchFamily="49" charset="0"/>
              </a:rPr>
              <a:t>attgtttaat</a:t>
            </a:r>
            <a:r>
              <a:rPr lang="en-US" altLang="zh-TW" sz="800" dirty="0">
                <a:latin typeface="Courier New" pitchFamily="49" charset="0"/>
              </a:rPr>
              <a:t> </a:t>
            </a:r>
            <a:r>
              <a:rPr lang="en-US" altLang="zh-TW" sz="800" dirty="0" err="1">
                <a:latin typeface="Courier New" pitchFamily="49" charset="0"/>
              </a:rPr>
              <a:t>gtttattaat</a:t>
            </a:r>
            <a:r>
              <a:rPr lang="en-US" altLang="zh-TW" sz="800" dirty="0">
                <a:latin typeface="Courier New" pitchFamily="49" charset="0"/>
              </a:rPr>
              <a:t> </a:t>
            </a:r>
            <a:r>
              <a:rPr lang="en-US" altLang="zh-TW" sz="800" dirty="0" err="1">
                <a:latin typeface="Courier New" pitchFamily="49" charset="0"/>
              </a:rPr>
              <a:t>ccgttttaac</a:t>
            </a:r>
            <a:r>
              <a:rPr lang="en-US" altLang="zh-TW" sz="800" dirty="0">
                <a:latin typeface="Courier New" pitchFamily="49" charset="0"/>
              </a:rPr>
              <a:t> </a:t>
            </a:r>
            <a:r>
              <a:rPr lang="en-US" altLang="zh-TW" sz="800" dirty="0" err="1">
                <a:latin typeface="Courier New" pitchFamily="49" charset="0"/>
              </a:rPr>
              <a:t>ttttattttt</a:t>
            </a:r>
            <a:r>
              <a:rPr lang="en-US" altLang="zh-TW" sz="800" dirty="0">
                <a:latin typeface="Courier New" pitchFamily="49" charset="0"/>
              </a:rPr>
              <a:t> </a:t>
            </a:r>
            <a:r>
              <a:rPr lang="en-US" altLang="zh-TW" sz="800" dirty="0" err="1">
                <a:latin typeface="Courier New" pitchFamily="49" charset="0"/>
              </a:rPr>
              <a:t>cagtgtcgga</a:t>
            </a:r>
            <a:r>
              <a:rPr lang="en-US" altLang="zh-TW" sz="800" dirty="0">
                <a:latin typeface="Courier New" pitchFamily="49" charset="0"/>
              </a:rPr>
              <a:t> </a:t>
            </a:r>
            <a:r>
              <a:rPr lang="en-US" altLang="zh-TW" sz="800" dirty="0" err="1">
                <a:latin typeface="Courier New" pitchFamily="49" charset="0"/>
              </a:rPr>
              <a:t>gtggatacac</a:t>
            </a:r>
            <a:r>
              <a:rPr lang="en-US" altLang="zh-TW" sz="800" dirty="0">
                <a:latin typeface="Courier New" pitchFamily="49" charset="0"/>
              </a:rPr>
              <a:t> 1561 </a:t>
            </a:r>
            <a:r>
              <a:rPr lang="en-US" altLang="zh-TW" sz="800" dirty="0" err="1">
                <a:latin typeface="Courier New" pitchFamily="49" charset="0"/>
              </a:rPr>
              <a:t>aatgtgccat</a:t>
            </a:r>
            <a:r>
              <a:rPr lang="en-US" altLang="zh-TW" sz="800" dirty="0">
                <a:latin typeface="Courier New" pitchFamily="49" charset="0"/>
              </a:rPr>
              <a:t> </a:t>
            </a:r>
            <a:r>
              <a:rPr lang="en-US" altLang="zh-TW" sz="800" dirty="0" err="1">
                <a:latin typeface="Courier New" pitchFamily="49" charset="0"/>
              </a:rPr>
              <a:t>agcggagacg</a:t>
            </a:r>
            <a:r>
              <a:rPr lang="en-US" altLang="zh-TW" sz="800" dirty="0">
                <a:latin typeface="Courier New" pitchFamily="49" charset="0"/>
              </a:rPr>
              <a:t> </a:t>
            </a:r>
            <a:r>
              <a:rPr lang="en-US" altLang="zh-TW" sz="800" dirty="0" err="1">
                <a:latin typeface="Courier New" pitchFamily="49" charset="0"/>
              </a:rPr>
              <a:t>tctgcatacc</a:t>
            </a:r>
            <a:r>
              <a:rPr lang="en-US" altLang="zh-TW" sz="800" dirty="0">
                <a:latin typeface="Courier New" pitchFamily="49" charset="0"/>
              </a:rPr>
              <a:t> </a:t>
            </a:r>
            <a:r>
              <a:rPr lang="en-US" altLang="zh-TW" sz="800" dirty="0" err="1">
                <a:latin typeface="Courier New" pitchFamily="49" charset="0"/>
              </a:rPr>
              <a:t>tgacagtttt</a:t>
            </a:r>
            <a:r>
              <a:rPr lang="en-US" altLang="zh-TW" sz="800" dirty="0">
                <a:latin typeface="Courier New" pitchFamily="49" charset="0"/>
              </a:rPr>
              <a:t> </a:t>
            </a:r>
            <a:r>
              <a:rPr lang="en-US" altLang="zh-TW" sz="800" dirty="0" err="1">
                <a:latin typeface="Courier New" pitchFamily="49" charset="0"/>
              </a:rPr>
              <a:t>ctttgtgacg</a:t>
            </a:r>
            <a:r>
              <a:rPr lang="en-US" altLang="zh-TW" sz="800" dirty="0">
                <a:latin typeface="Courier New" pitchFamily="49" charset="0"/>
              </a:rPr>
              <a:t> </a:t>
            </a:r>
            <a:r>
              <a:rPr lang="en-US" altLang="zh-TW" sz="800" dirty="0" err="1">
                <a:latin typeface="Courier New" pitchFamily="49" charset="0"/>
              </a:rPr>
              <a:t>gcgatctaga</a:t>
            </a:r>
            <a:r>
              <a:rPr lang="en-US" altLang="zh-TW" sz="800" dirty="0">
                <a:latin typeface="Courier New" pitchFamily="49" charset="0"/>
              </a:rPr>
              <a:t> 1621 </a:t>
            </a:r>
            <a:r>
              <a:rPr lang="en-US" altLang="zh-TW" sz="800" dirty="0" err="1">
                <a:latin typeface="Courier New" pitchFamily="49" charset="0"/>
              </a:rPr>
              <a:t>ttgtgatgat</a:t>
            </a:r>
            <a:r>
              <a:rPr lang="en-US" altLang="zh-TW" sz="800" dirty="0">
                <a:latin typeface="Courier New" pitchFamily="49" charset="0"/>
              </a:rPr>
              <a:t> </a:t>
            </a:r>
            <a:r>
              <a:rPr lang="en-US" altLang="zh-TW" sz="800" dirty="0" err="1">
                <a:latin typeface="Courier New" pitchFamily="49" charset="0"/>
              </a:rPr>
              <a:t>gcttcggacg</a:t>
            </a:r>
            <a:r>
              <a:rPr lang="en-US" altLang="zh-TW" sz="800" dirty="0">
                <a:latin typeface="Courier New" pitchFamily="49" charset="0"/>
              </a:rPr>
              <a:t> </a:t>
            </a:r>
            <a:r>
              <a:rPr lang="en-US" altLang="zh-TW" sz="800" dirty="0" err="1">
                <a:latin typeface="Courier New" pitchFamily="49" charset="0"/>
              </a:rPr>
              <a:t>agaaaaactg</a:t>
            </a:r>
            <a:r>
              <a:rPr lang="en-US" altLang="zh-TW" sz="800" dirty="0">
                <a:latin typeface="Courier New" pitchFamily="49" charset="0"/>
              </a:rPr>
              <a:t> </a:t>
            </a:r>
            <a:r>
              <a:rPr lang="en-US" altLang="zh-TW" sz="800" dirty="0" err="1">
                <a:latin typeface="Courier New" pitchFamily="49" charset="0"/>
              </a:rPr>
              <a:t>ccaaactaat</a:t>
            </a:r>
            <a:r>
              <a:rPr lang="en-US" altLang="zh-TW" sz="800" dirty="0">
                <a:latin typeface="Courier New" pitchFamily="49" charset="0"/>
              </a:rPr>
              <a:t> </a:t>
            </a:r>
            <a:r>
              <a:rPr lang="en-US" altLang="zh-TW" sz="800" dirty="0" err="1">
                <a:latin typeface="Courier New" pitchFamily="49" charset="0"/>
              </a:rPr>
              <a:t>gctccaagcg</a:t>
            </a:r>
            <a:r>
              <a:rPr lang="en-US" altLang="zh-TW" sz="800" dirty="0">
                <a:latin typeface="Courier New" pitchFamily="49" charset="0"/>
              </a:rPr>
              <a:t> </a:t>
            </a:r>
            <a:r>
              <a:rPr lang="en-US" altLang="zh-TW" sz="800" dirty="0" err="1">
                <a:latin typeface="Courier New" pitchFamily="49" charset="0"/>
              </a:rPr>
              <a:t>aagaagaata</a:t>
            </a:r>
            <a:r>
              <a:rPr lang="en-US" altLang="zh-TW" sz="800" dirty="0">
                <a:latin typeface="Courier New" pitchFamily="49" charset="0"/>
              </a:rPr>
              <a:t> 1681 </a:t>
            </a:r>
            <a:r>
              <a:rPr lang="en-US" altLang="zh-TW" sz="800" dirty="0" err="1">
                <a:latin typeface="Courier New" pitchFamily="49" charset="0"/>
              </a:rPr>
              <a:t>tctttctggg</a:t>
            </a:r>
            <a:r>
              <a:rPr lang="en-US" altLang="zh-TW" sz="800" dirty="0">
                <a:latin typeface="Courier New" pitchFamily="49" charset="0"/>
              </a:rPr>
              <a:t> </a:t>
            </a:r>
            <a:r>
              <a:rPr lang="en-US" altLang="zh-TW" sz="800" dirty="0" err="1">
                <a:latin typeface="Courier New" pitchFamily="49" charset="0"/>
              </a:rPr>
              <a:t>caagccgatc</a:t>
            </a:r>
            <a:r>
              <a:rPr lang="en-US" altLang="zh-TW" sz="800" dirty="0">
                <a:latin typeface="Courier New" pitchFamily="49" charset="0"/>
              </a:rPr>
              <a:t> </a:t>
            </a:r>
            <a:r>
              <a:rPr lang="en-US" altLang="zh-TW" sz="800" dirty="0" err="1">
                <a:latin typeface="Courier New" pitchFamily="49" charset="0"/>
              </a:rPr>
              <a:t>acatgcattc</a:t>
            </a:r>
            <a:r>
              <a:rPr lang="en-US" altLang="zh-TW" sz="800" dirty="0">
                <a:latin typeface="Courier New" pitchFamily="49" charset="0"/>
              </a:rPr>
              <a:t> </a:t>
            </a:r>
            <a:r>
              <a:rPr lang="en-US" altLang="zh-TW" sz="800" dirty="0" err="1">
                <a:latin typeface="Courier New" pitchFamily="49" charset="0"/>
              </a:rPr>
              <a:t>gtgctcagca</a:t>
            </a:r>
            <a:r>
              <a:rPr lang="en-US" altLang="zh-TW" sz="800" dirty="0">
                <a:latin typeface="Courier New" pitchFamily="49" charset="0"/>
              </a:rPr>
              <a:t> </a:t>
            </a:r>
            <a:r>
              <a:rPr lang="en-US" altLang="zh-TW" sz="800" dirty="0" err="1">
                <a:latin typeface="Courier New" pitchFamily="49" charset="0"/>
              </a:rPr>
              <a:t>gcaggaatgt</a:t>
            </a:r>
            <a:r>
              <a:rPr lang="en-US" altLang="zh-TW" sz="800" dirty="0">
                <a:latin typeface="Courier New" pitchFamily="49" charset="0"/>
              </a:rPr>
              <a:t> </a:t>
            </a:r>
            <a:r>
              <a:rPr lang="en-US" altLang="zh-TW" sz="800" dirty="0" err="1">
                <a:latin typeface="Courier New" pitchFamily="49" charset="0"/>
              </a:rPr>
              <a:t>attcttgtgg</a:t>
            </a:r>
            <a:r>
              <a:rPr lang="en-US" altLang="zh-TW" sz="800" dirty="0">
                <a:latin typeface="Courier New" pitchFamily="49" charset="0"/>
              </a:rPr>
              <a:t> 1741 </a:t>
            </a:r>
            <a:r>
              <a:rPr lang="en-US" altLang="zh-TW" sz="800" dirty="0" err="1">
                <a:latin typeface="Courier New" pitchFamily="49" charset="0"/>
              </a:rPr>
              <a:t>aacaaaagga</a:t>
            </a:r>
            <a:r>
              <a:rPr lang="en-US" altLang="zh-TW" sz="800" dirty="0">
                <a:latin typeface="Courier New" pitchFamily="49" charset="0"/>
              </a:rPr>
              <a:t> </a:t>
            </a:r>
            <a:r>
              <a:rPr lang="en-US" altLang="zh-TW" sz="800" dirty="0" err="1">
                <a:latin typeface="Courier New" pitchFamily="49" charset="0"/>
              </a:rPr>
              <a:t>tccgaaattg</a:t>
            </a:r>
            <a:r>
              <a:rPr lang="en-US" altLang="zh-TW" sz="800" dirty="0">
                <a:latin typeface="Courier New" pitchFamily="49" charset="0"/>
              </a:rPr>
              <a:t> </a:t>
            </a:r>
            <a:r>
              <a:rPr lang="en-US" altLang="zh-TW" sz="800" dirty="0" err="1">
                <a:latin typeface="Courier New" pitchFamily="49" charset="0"/>
              </a:rPr>
              <a:t>gcgtttgtat</a:t>
            </a:r>
            <a:r>
              <a:rPr lang="en-US" altLang="zh-TW" sz="800" dirty="0">
                <a:latin typeface="Courier New" pitchFamily="49" charset="0"/>
              </a:rPr>
              <a:t> </a:t>
            </a:r>
            <a:r>
              <a:rPr lang="en-US" altLang="zh-TW" sz="800" dirty="0" err="1">
                <a:latin typeface="Courier New" pitchFamily="49" charset="0"/>
              </a:rPr>
              <a:t>tccgatgaat</a:t>
            </a:r>
            <a:r>
              <a:rPr lang="en-US" altLang="zh-TW" sz="800" dirty="0">
                <a:latin typeface="Courier New" pitchFamily="49" charset="0"/>
              </a:rPr>
              <a:t> </a:t>
            </a:r>
            <a:r>
              <a:rPr lang="en-US" altLang="zh-TW" sz="800" dirty="0" err="1">
                <a:latin typeface="Courier New" pitchFamily="49" charset="0"/>
              </a:rPr>
              <a:t>gccacgtgta</a:t>
            </a:r>
            <a:r>
              <a:rPr lang="en-US" altLang="zh-TW" sz="800" dirty="0">
                <a:latin typeface="Courier New" pitchFamily="49" charset="0"/>
              </a:rPr>
              <a:t> </a:t>
            </a:r>
            <a:r>
              <a:rPr lang="en-US" altLang="zh-TW" sz="800" dirty="0" err="1">
                <a:latin typeface="Courier New" pitchFamily="49" charset="0"/>
              </a:rPr>
              <a:t>atgggatcaa</a:t>
            </a:r>
            <a:r>
              <a:rPr lang="en-US" altLang="zh-TW" sz="800" dirty="0">
                <a:latin typeface="Courier New" pitchFamily="49" charset="0"/>
              </a:rPr>
              <a:t> 1801 </a:t>
            </a:r>
            <a:r>
              <a:rPr lang="en-US" altLang="zh-TW" sz="800" dirty="0" err="1">
                <a:latin typeface="Courier New" pitchFamily="49" charset="0"/>
              </a:rPr>
              <a:t>ggagtgtcca</a:t>
            </a:r>
            <a:r>
              <a:rPr lang="en-US" altLang="zh-TW" sz="800" dirty="0">
                <a:latin typeface="Courier New" pitchFamily="49" charset="0"/>
              </a:rPr>
              <a:t> </a:t>
            </a:r>
            <a:r>
              <a:rPr lang="en-US" altLang="zh-TW" sz="800" dirty="0" err="1">
                <a:latin typeface="Courier New" pitchFamily="49" charset="0"/>
              </a:rPr>
              <a:t>ctaggagatg</a:t>
            </a:r>
            <a:r>
              <a:rPr lang="en-US" altLang="zh-TW" sz="800" dirty="0">
                <a:latin typeface="Courier New" pitchFamily="49" charset="0"/>
              </a:rPr>
              <a:t> </a:t>
            </a:r>
            <a:r>
              <a:rPr lang="en-US" altLang="zh-TW" sz="800" dirty="0" err="1">
                <a:latin typeface="Courier New" pitchFamily="49" charset="0"/>
              </a:rPr>
              <a:t>acgagtcaaa</a:t>
            </a:r>
            <a:r>
              <a:rPr lang="en-US" altLang="zh-TW" sz="800" dirty="0">
                <a:latin typeface="Courier New" pitchFamily="49" charset="0"/>
              </a:rPr>
              <a:t> </a:t>
            </a:r>
            <a:r>
              <a:rPr lang="en-US" altLang="zh-TW" sz="800" dirty="0" err="1">
                <a:latin typeface="Courier New" pitchFamily="49" charset="0"/>
              </a:rPr>
              <a:t>acattgctcc</a:t>
            </a:r>
            <a:r>
              <a:rPr lang="en-US" altLang="zh-TW" sz="800" dirty="0">
                <a:latin typeface="Courier New" pitchFamily="49" charset="0"/>
              </a:rPr>
              <a:t> </a:t>
            </a:r>
            <a:r>
              <a:rPr lang="en-US" altLang="zh-TW" sz="800" dirty="0" err="1">
                <a:latin typeface="Courier New" pitchFamily="49" charset="0"/>
              </a:rPr>
              <a:t>gaatgtgcca</a:t>
            </a:r>
            <a:r>
              <a:rPr lang="en-US" altLang="zh-TW" sz="800" dirty="0">
                <a:latin typeface="Courier New" pitchFamily="49" charset="0"/>
              </a:rPr>
              <a:t> </a:t>
            </a:r>
            <a:r>
              <a:rPr lang="en-US" altLang="zh-TW" sz="800" dirty="0" err="1">
                <a:latin typeface="Courier New" pitchFamily="49" charset="0"/>
              </a:rPr>
              <a:t>gaaagcgatg</a:t>
            </a:r>
            <a:r>
              <a:rPr lang="en-US" altLang="zh-TW" sz="800" dirty="0">
                <a:latin typeface="Courier New" pitchFamily="49" charset="0"/>
              </a:rPr>
              <a:t> 1861 </a:t>
            </a:r>
            <a:r>
              <a:rPr lang="en-US" altLang="zh-TW" sz="800" dirty="0" err="1">
                <a:latin typeface="Courier New" pitchFamily="49" charset="0"/>
              </a:rPr>
              <a:t>tgaccacaca</a:t>
            </a:r>
            <a:r>
              <a:rPr lang="en-US" altLang="zh-TW" sz="800" dirty="0">
                <a:latin typeface="Courier New" pitchFamily="49" charset="0"/>
              </a:rPr>
              <a:t> </a:t>
            </a:r>
            <a:r>
              <a:rPr lang="en-US" altLang="zh-TW" sz="800" dirty="0" err="1">
                <a:latin typeface="Courier New" pitchFamily="49" charset="0"/>
              </a:rPr>
              <a:t>tgtatgaaca</a:t>
            </a:r>
            <a:r>
              <a:rPr lang="en-US" altLang="zh-TW" sz="800" dirty="0">
                <a:latin typeface="Courier New" pitchFamily="49" charset="0"/>
              </a:rPr>
              <a:t> </a:t>
            </a:r>
            <a:r>
              <a:rPr lang="en-US" altLang="zh-TW" sz="800" dirty="0" err="1">
                <a:latin typeface="Courier New" pitchFamily="49" charset="0"/>
              </a:rPr>
              <a:t>ctccacacgg</a:t>
            </a:r>
            <a:r>
              <a:rPr lang="en-US" altLang="zh-TW" sz="800" dirty="0">
                <a:latin typeface="Courier New" pitchFamily="49" charset="0"/>
              </a:rPr>
              <a:t> </a:t>
            </a:r>
            <a:r>
              <a:rPr lang="en-US" altLang="zh-TW" sz="800" dirty="0" err="1">
                <a:latin typeface="Courier New" pitchFamily="49" charset="0"/>
              </a:rPr>
              <a:t>ggctcgctgc</a:t>
            </a:r>
            <a:r>
              <a:rPr lang="en-US" altLang="zh-TW" sz="800" dirty="0">
                <a:latin typeface="Courier New" pitchFamily="49" charset="0"/>
              </a:rPr>
              <a:t> </a:t>
            </a:r>
            <a:r>
              <a:rPr lang="en-US" altLang="zh-TW" sz="800" dirty="0" err="1">
                <a:latin typeface="Courier New" pitchFamily="49" charset="0"/>
              </a:rPr>
              <a:t>atttgtcaag</a:t>
            </a:r>
            <a:r>
              <a:rPr lang="en-US" altLang="zh-TW" sz="800" dirty="0">
                <a:latin typeface="Courier New" pitchFamily="49" charset="0"/>
              </a:rPr>
              <a:t> </a:t>
            </a:r>
            <a:r>
              <a:rPr lang="en-US" altLang="zh-TW" sz="800" dirty="0" err="1">
                <a:latin typeface="Courier New" pitchFamily="49" charset="0"/>
              </a:rPr>
              <a:t>aaggatataa</a:t>
            </a:r>
            <a:r>
              <a:rPr lang="en-US" altLang="zh-TW" sz="800" dirty="0">
                <a:latin typeface="Courier New" pitchFamily="49" charset="0"/>
              </a:rPr>
              <a:t> 1921 </a:t>
            </a:r>
            <a:r>
              <a:rPr lang="en-US" altLang="zh-TW" sz="800" dirty="0" err="1">
                <a:latin typeface="Courier New" pitchFamily="49" charset="0"/>
              </a:rPr>
              <a:t>gcttgccgat</a:t>
            </a:r>
            <a:r>
              <a:rPr lang="en-US" altLang="zh-TW" sz="800" dirty="0">
                <a:latin typeface="Courier New" pitchFamily="49" charset="0"/>
              </a:rPr>
              <a:t> </a:t>
            </a:r>
            <a:r>
              <a:rPr lang="en-US" altLang="zh-TW" sz="800" dirty="0" err="1">
                <a:latin typeface="Courier New" pitchFamily="49" charset="0"/>
              </a:rPr>
              <a:t>gacggactca</a:t>
            </a:r>
            <a:r>
              <a:rPr lang="en-US" altLang="zh-TW" sz="800" dirty="0">
                <a:latin typeface="Courier New" pitchFamily="49" charset="0"/>
              </a:rPr>
              <a:t> </a:t>
            </a:r>
            <a:r>
              <a:rPr lang="en-US" altLang="zh-TW" sz="800" dirty="0" err="1">
                <a:latin typeface="Courier New" pitchFamily="49" charset="0"/>
              </a:rPr>
              <a:t>cttgcgagga</a:t>
            </a:r>
            <a:r>
              <a:rPr lang="en-US" altLang="zh-TW" sz="800" dirty="0">
                <a:latin typeface="Courier New" pitchFamily="49" charset="0"/>
              </a:rPr>
              <a:t> </a:t>
            </a:r>
            <a:r>
              <a:rPr lang="en-US" altLang="zh-TW" sz="800" dirty="0" err="1">
                <a:latin typeface="Courier New" pitchFamily="49" charset="0"/>
              </a:rPr>
              <a:t>tgaagatgag</a:t>
            </a:r>
            <a:r>
              <a:rPr lang="en-US" altLang="zh-TW" sz="800" dirty="0">
                <a:latin typeface="Courier New" pitchFamily="49" charset="0"/>
              </a:rPr>
              <a:t> </a:t>
            </a:r>
            <a:r>
              <a:rPr lang="en-US" altLang="zh-TW" sz="800" dirty="0" err="1">
                <a:latin typeface="Courier New" pitchFamily="49" charset="0"/>
              </a:rPr>
              <a:t>tgtgcaactc</a:t>
            </a:r>
            <a:r>
              <a:rPr lang="en-US" altLang="zh-TW" sz="800" dirty="0">
                <a:latin typeface="Courier New" pitchFamily="49" charset="0"/>
              </a:rPr>
              <a:t> </a:t>
            </a:r>
            <a:r>
              <a:rPr lang="en-US" altLang="zh-TW" sz="800" dirty="0" err="1">
                <a:latin typeface="Courier New" pitchFamily="49" charset="0"/>
              </a:rPr>
              <a:t>atgggcactt</a:t>
            </a:r>
            <a:r>
              <a:rPr lang="en-US" altLang="zh-TW" sz="800" dirty="0">
                <a:latin typeface="Courier New" pitchFamily="49" charset="0"/>
              </a:rPr>
              <a:t> 1981 </a:t>
            </a:r>
            <a:r>
              <a:rPr lang="en-US" altLang="zh-TW" sz="800" dirty="0" err="1">
                <a:latin typeface="Courier New" pitchFamily="49" charset="0"/>
              </a:rPr>
              <a:t>gtgccagcat</a:t>
            </a:r>
            <a:r>
              <a:rPr lang="en-US" altLang="zh-TW" sz="800" dirty="0">
                <a:latin typeface="Courier New" pitchFamily="49" charset="0"/>
              </a:rPr>
              <a:t> </a:t>
            </a:r>
            <a:r>
              <a:rPr lang="en-US" altLang="zh-TW" sz="800" dirty="0" err="1">
                <a:latin typeface="Courier New" pitchFamily="49" charset="0"/>
              </a:rPr>
              <a:t>ttctgtgaag</a:t>
            </a:r>
            <a:r>
              <a:rPr lang="en-US" altLang="zh-TW" sz="800" dirty="0">
                <a:latin typeface="Courier New" pitchFamily="49" charset="0"/>
              </a:rPr>
              <a:t> </a:t>
            </a:r>
            <a:r>
              <a:rPr lang="en-US" altLang="zh-TW" sz="800" dirty="0" err="1">
                <a:latin typeface="Courier New" pitchFamily="49" charset="0"/>
              </a:rPr>
              <a:t>atcgtttggg</a:t>
            </a:r>
            <a:r>
              <a:rPr lang="en-US" altLang="zh-TW" sz="800" dirty="0">
                <a:latin typeface="Courier New" pitchFamily="49" charset="0"/>
              </a:rPr>
              <a:t> </a:t>
            </a:r>
            <a:r>
              <a:rPr lang="en-US" altLang="zh-TW" sz="800" dirty="0" err="1">
                <a:latin typeface="Courier New" pitchFamily="49" charset="0"/>
              </a:rPr>
              <a:t>ttcctttgca</a:t>
            </a:r>
            <a:r>
              <a:rPr lang="en-US" altLang="zh-TW" sz="800" dirty="0">
                <a:latin typeface="Courier New" pitchFamily="49" charset="0"/>
              </a:rPr>
              <a:t> </a:t>
            </a:r>
            <a:r>
              <a:rPr lang="en-US" altLang="zh-TW" sz="800" dirty="0" err="1">
                <a:latin typeface="Courier New" pitchFamily="49" charset="0"/>
              </a:rPr>
              <a:t>tgcaaatgtg</a:t>
            </a:r>
            <a:r>
              <a:rPr lang="en-US" altLang="zh-TW" sz="800" dirty="0">
                <a:latin typeface="Courier New" pitchFamily="49" charset="0"/>
              </a:rPr>
              <a:t> </a:t>
            </a:r>
            <a:r>
              <a:rPr lang="en-US" altLang="zh-TW" sz="800" dirty="0" err="1">
                <a:latin typeface="Courier New" pitchFamily="49" charset="0"/>
              </a:rPr>
              <a:t>ccaacggtta</a:t>
            </a:r>
            <a:r>
              <a:rPr lang="en-US" altLang="zh-TW" sz="800" dirty="0">
                <a:latin typeface="Courier New" pitchFamily="49" charset="0"/>
              </a:rPr>
              <a:t> 2041 </a:t>
            </a:r>
            <a:r>
              <a:rPr lang="en-US" altLang="zh-TW" sz="800" dirty="0" err="1">
                <a:latin typeface="Courier New" pitchFamily="49" charset="0"/>
              </a:rPr>
              <a:t>tgagcttgaa</a:t>
            </a:r>
            <a:r>
              <a:rPr lang="en-US" altLang="zh-TW" sz="800" dirty="0">
                <a:latin typeface="Courier New" pitchFamily="49" charset="0"/>
              </a:rPr>
              <a:t> </a:t>
            </a:r>
            <a:r>
              <a:rPr lang="en-US" altLang="zh-TW" sz="800" dirty="0" err="1">
                <a:latin typeface="Courier New" pitchFamily="49" charset="0"/>
              </a:rPr>
              <a:t>acggatgggc</a:t>
            </a:r>
            <a:r>
              <a:rPr lang="en-US" altLang="zh-TW" sz="800" dirty="0">
                <a:latin typeface="Courier New" pitchFamily="49" charset="0"/>
              </a:rPr>
              <a:t> </a:t>
            </a:r>
            <a:r>
              <a:rPr lang="en-US" altLang="zh-TW" sz="800" dirty="0" err="1">
                <a:latin typeface="Courier New" pitchFamily="49" charset="0"/>
              </a:rPr>
              <a:t>attcttgtaa</a:t>
            </a:r>
            <a:r>
              <a:rPr lang="en-US" altLang="zh-TW" sz="800" dirty="0">
                <a:latin typeface="Courier New" pitchFamily="49" charset="0"/>
              </a:rPr>
              <a:t> </a:t>
            </a:r>
            <a:r>
              <a:rPr lang="en-US" altLang="zh-TW" sz="800" dirty="0" err="1">
                <a:latin typeface="Courier New" pitchFamily="49" charset="0"/>
              </a:rPr>
              <a:t>atacgaggca</a:t>
            </a:r>
            <a:r>
              <a:rPr lang="en-US" altLang="zh-TW" sz="800" dirty="0">
                <a:latin typeface="Courier New" pitchFamily="49" charset="0"/>
              </a:rPr>
              <a:t> </a:t>
            </a:r>
            <a:r>
              <a:rPr lang="en-US" altLang="zh-TW" sz="800" dirty="0" err="1">
                <a:latin typeface="Courier New" pitchFamily="49" charset="0"/>
              </a:rPr>
              <a:t>accactacgc</a:t>
            </a:r>
            <a:r>
              <a:rPr lang="en-US" altLang="zh-TW" sz="800" dirty="0">
                <a:latin typeface="Courier New" pitchFamily="49" charset="0"/>
              </a:rPr>
              <a:t> </a:t>
            </a:r>
            <a:r>
              <a:rPr lang="en-US" altLang="zh-TW" sz="800" dirty="0" err="1">
                <a:latin typeface="Courier New" pitchFamily="49" charset="0"/>
              </a:rPr>
              <a:t>cagaaggata</a:t>
            </a:r>
            <a:r>
              <a:rPr lang="en-US" altLang="zh-TW" sz="800" dirty="0">
                <a:latin typeface="Courier New" pitchFamily="49" charset="0"/>
              </a:rPr>
              <a:t> 2101 </a:t>
            </a:r>
            <a:r>
              <a:rPr lang="en-US" altLang="zh-TW" sz="800" dirty="0" err="1">
                <a:latin typeface="Courier New" pitchFamily="49" charset="0"/>
              </a:rPr>
              <a:t>tttgttcatc</a:t>
            </a:r>
            <a:r>
              <a:rPr lang="en-US" altLang="zh-TW" sz="800" dirty="0">
                <a:latin typeface="Courier New" pitchFamily="49" charset="0"/>
              </a:rPr>
              <a:t> </a:t>
            </a:r>
            <a:r>
              <a:rPr lang="en-US" altLang="zh-TW" sz="800" dirty="0" err="1">
                <a:latin typeface="Courier New" pitchFamily="49" charset="0"/>
              </a:rPr>
              <a:t>agtcttggtg</a:t>
            </a:r>
            <a:r>
              <a:rPr lang="en-US" altLang="zh-TW" sz="800" dirty="0">
                <a:latin typeface="Courier New" pitchFamily="49" charset="0"/>
              </a:rPr>
              <a:t> </a:t>
            </a:r>
            <a:r>
              <a:rPr lang="en-US" altLang="zh-TW" sz="800" dirty="0" err="1">
                <a:latin typeface="Courier New" pitchFamily="49" charset="0"/>
              </a:rPr>
              <a:t>gagaagttcg</a:t>
            </a:r>
            <a:r>
              <a:rPr lang="en-US" altLang="zh-TW" sz="800" dirty="0">
                <a:latin typeface="Courier New" pitchFamily="49" charset="0"/>
              </a:rPr>
              <a:t> </a:t>
            </a:r>
            <a:r>
              <a:rPr lang="en-US" altLang="zh-TW" sz="800" dirty="0" err="1">
                <a:latin typeface="Courier New" pitchFamily="49" charset="0"/>
              </a:rPr>
              <a:t>acagatgcca</a:t>
            </a:r>
            <a:r>
              <a:rPr lang="en-US" altLang="zh-TW" sz="800" dirty="0">
                <a:latin typeface="Courier New" pitchFamily="49" charset="0"/>
              </a:rPr>
              <a:t> </a:t>
            </a:r>
            <a:r>
              <a:rPr lang="en-US" altLang="zh-TW" sz="800" dirty="0" err="1">
                <a:latin typeface="Courier New" pitchFamily="49" charset="0"/>
              </a:rPr>
              <a:t>ttggcagatt</a:t>
            </a:r>
            <a:r>
              <a:rPr lang="en-US" altLang="zh-TW" sz="800" dirty="0">
                <a:latin typeface="Courier New" pitchFamily="49" charset="0"/>
              </a:rPr>
              <a:t> </a:t>
            </a:r>
            <a:r>
              <a:rPr lang="en-US" altLang="zh-TW" sz="800" dirty="0" err="1">
                <a:latin typeface="Courier New" pitchFamily="49" charset="0"/>
              </a:rPr>
              <a:t>tcaccgatgg</a:t>
            </a:r>
            <a:r>
              <a:rPr lang="en-US" altLang="zh-TW" sz="800" dirty="0">
                <a:latin typeface="Courier New" pitchFamily="49" charset="0"/>
              </a:rPr>
              <a:t> 2161 </a:t>
            </a:r>
            <a:r>
              <a:rPr lang="en-US" altLang="zh-TW" sz="800" dirty="0" err="1">
                <a:latin typeface="Courier New" pitchFamily="49" charset="0"/>
              </a:rPr>
              <a:t>ttcaaattac</a:t>
            </a:r>
            <a:r>
              <a:rPr lang="en-US" altLang="zh-TW" sz="800" dirty="0">
                <a:latin typeface="Courier New" pitchFamily="49" charset="0"/>
              </a:rPr>
              <a:t> </a:t>
            </a:r>
            <a:r>
              <a:rPr lang="en-US" altLang="zh-TW" sz="800" dirty="0" err="1">
                <a:latin typeface="Courier New" pitchFamily="49" charset="0"/>
              </a:rPr>
              <a:t>tcggcgattc</a:t>
            </a:r>
            <a:r>
              <a:rPr lang="en-US" altLang="zh-TW" sz="800" dirty="0">
                <a:latin typeface="Courier New" pitchFamily="49" charset="0"/>
              </a:rPr>
              <a:t> </a:t>
            </a:r>
            <a:r>
              <a:rPr lang="en-US" altLang="zh-TW" sz="800" dirty="0" err="1">
                <a:latin typeface="Courier New" pitchFamily="49" charset="0"/>
              </a:rPr>
              <a:t>aaaagtttgc</a:t>
            </a:r>
            <a:r>
              <a:rPr lang="en-US" altLang="zh-TW" sz="800" dirty="0">
                <a:latin typeface="Courier New" pitchFamily="49" charset="0"/>
              </a:rPr>
              <a:t> </a:t>
            </a:r>
            <a:r>
              <a:rPr lang="en-US" altLang="zh-TW" sz="800" dirty="0" err="1">
                <a:latin typeface="Courier New" pitchFamily="49" charset="0"/>
              </a:rPr>
              <a:t>tggccacgga</a:t>
            </a:r>
            <a:r>
              <a:rPr lang="en-US" altLang="zh-TW" sz="800" dirty="0">
                <a:latin typeface="Courier New" pitchFamily="49" charset="0"/>
              </a:rPr>
              <a:t> </a:t>
            </a:r>
            <a:r>
              <a:rPr lang="en-US" altLang="zh-TW" sz="800" dirty="0" err="1">
                <a:latin typeface="Courier New" pitchFamily="49" charset="0"/>
              </a:rPr>
              <a:t>accatcagat</a:t>
            </a:r>
            <a:r>
              <a:rPr lang="en-US" altLang="zh-TW" sz="800" dirty="0">
                <a:latin typeface="Courier New" pitchFamily="49" charset="0"/>
              </a:rPr>
              <a:t> </a:t>
            </a:r>
            <a:r>
              <a:rPr lang="en-US" altLang="zh-TW" sz="800" dirty="0" err="1">
                <a:latin typeface="Courier New" pitchFamily="49" charset="0"/>
              </a:rPr>
              <a:t>cgatcgactt</a:t>
            </a:r>
            <a:r>
              <a:rPr lang="en-US" altLang="zh-TW" sz="800" dirty="0">
                <a:latin typeface="Courier New" pitchFamily="49" charset="0"/>
              </a:rPr>
              <a:t> 2221 </a:t>
            </a:r>
            <a:r>
              <a:rPr lang="en-US" altLang="zh-TW" sz="800" dirty="0" err="1">
                <a:latin typeface="Courier New" pitchFamily="49" charset="0"/>
              </a:rPr>
              <a:t>catgcatcgc</a:t>
            </a:r>
            <a:r>
              <a:rPr lang="en-US" altLang="zh-TW" sz="800" dirty="0">
                <a:latin typeface="Courier New" pitchFamily="49" charset="0"/>
              </a:rPr>
              <a:t> </a:t>
            </a:r>
            <a:r>
              <a:rPr lang="en-US" altLang="zh-TW" sz="800" dirty="0" err="1">
                <a:latin typeface="Courier New" pitchFamily="49" charset="0"/>
              </a:rPr>
              <a:t>aacaacaaaa</a:t>
            </a:r>
            <a:r>
              <a:rPr lang="en-US" altLang="zh-TW" sz="800" dirty="0">
                <a:latin typeface="Courier New" pitchFamily="49" charset="0"/>
              </a:rPr>
              <a:t> </a:t>
            </a:r>
            <a:r>
              <a:rPr lang="en-US" altLang="zh-TW" sz="800" dirty="0" err="1">
                <a:latin typeface="Courier New" pitchFamily="49" charset="0"/>
              </a:rPr>
              <a:t>tgttcatgtc</a:t>
            </a:r>
            <a:r>
              <a:rPr lang="en-US" altLang="zh-TW" sz="800" dirty="0">
                <a:latin typeface="Courier New" pitchFamily="49" charset="0"/>
              </a:rPr>
              <a:t> </a:t>
            </a:r>
            <a:r>
              <a:rPr lang="en-US" altLang="zh-TW" sz="800" dirty="0" err="1">
                <a:latin typeface="Courier New" pitchFamily="49" charset="0"/>
              </a:rPr>
              <a:t>aatttctgat</a:t>
            </a:r>
            <a:r>
              <a:rPr lang="en-US" altLang="zh-TW" sz="800" dirty="0">
                <a:latin typeface="Courier New" pitchFamily="49" charset="0"/>
              </a:rPr>
              <a:t> </a:t>
            </a:r>
            <a:r>
              <a:rPr lang="en-US" altLang="zh-TW" sz="800" dirty="0" err="1">
                <a:latin typeface="Courier New" pitchFamily="49" charset="0"/>
              </a:rPr>
              <a:t>gagcacggtg</a:t>
            </a:r>
            <a:r>
              <a:rPr lang="en-US" altLang="zh-TW" sz="800" dirty="0">
                <a:latin typeface="Courier New" pitchFamily="49" charset="0"/>
              </a:rPr>
              <a:t> </a:t>
            </a:r>
            <a:r>
              <a:rPr lang="en-US" altLang="zh-TW" sz="800" dirty="0" err="1">
                <a:latin typeface="Courier New" pitchFamily="49" charset="0"/>
              </a:rPr>
              <a:t>atccaactgg</a:t>
            </a:r>
            <a:r>
              <a:rPr lang="en-US" altLang="zh-TW" sz="800" dirty="0">
                <a:latin typeface="Courier New" pitchFamily="49" charset="0"/>
              </a:rPr>
              <a:t> 2281 </a:t>
            </a:r>
            <a:r>
              <a:rPr lang="en-US" altLang="zh-TW" sz="800" dirty="0" err="1">
                <a:latin typeface="Courier New" pitchFamily="49" charset="0"/>
              </a:rPr>
              <a:t>cgaattgtca</a:t>
            </a:r>
            <a:r>
              <a:rPr lang="en-US" altLang="zh-TW" sz="800" dirty="0">
                <a:latin typeface="Courier New" pitchFamily="49" charset="0"/>
              </a:rPr>
              <a:t> </a:t>
            </a:r>
            <a:r>
              <a:rPr lang="en-US" altLang="zh-TW" sz="800" dirty="0" err="1">
                <a:latin typeface="Courier New" pitchFamily="49" charset="0"/>
              </a:rPr>
              <a:t>gtgtccgaca</a:t>
            </a:r>
            <a:r>
              <a:rPr lang="en-US" altLang="zh-TW" sz="800" dirty="0">
                <a:latin typeface="Courier New" pitchFamily="49" charset="0"/>
              </a:rPr>
              <a:t> </a:t>
            </a:r>
            <a:r>
              <a:rPr lang="en-US" altLang="zh-TW" sz="800" dirty="0" err="1">
                <a:latin typeface="Courier New" pitchFamily="49" charset="0"/>
              </a:rPr>
              <a:t>atggattgat</a:t>
            </a:r>
            <a:r>
              <a:rPr lang="en-US" altLang="zh-TW" sz="800" dirty="0">
                <a:latin typeface="Courier New" pitchFamily="49" charset="0"/>
              </a:rPr>
              <a:t> </a:t>
            </a:r>
            <a:r>
              <a:rPr lang="en-US" altLang="zh-TW" sz="800" dirty="0" err="1">
                <a:latin typeface="Courier New" pitchFamily="49" charset="0"/>
              </a:rPr>
              <a:t>gagagttctt</a:t>
            </a:r>
            <a:r>
              <a:rPr lang="en-US" altLang="zh-TW" sz="800" dirty="0">
                <a:latin typeface="Courier New" pitchFamily="49" charset="0"/>
              </a:rPr>
              <a:t> </a:t>
            </a:r>
            <a:r>
              <a:rPr lang="en-US" altLang="zh-TW" sz="800" dirty="0" err="1">
                <a:latin typeface="Courier New" pitchFamily="49" charset="0"/>
              </a:rPr>
              <a:t>cgagaaaatg</a:t>
            </a:r>
            <a:r>
              <a:rPr lang="en-US" altLang="zh-TW" sz="800" dirty="0">
                <a:latin typeface="Courier New" pitchFamily="49" charset="0"/>
              </a:rPr>
              <a:t> </a:t>
            </a:r>
            <a:r>
              <a:rPr lang="en-US" altLang="zh-TW" sz="800" dirty="0" err="1">
                <a:latin typeface="Courier New" pitchFamily="49" charset="0"/>
              </a:rPr>
              <a:t>tcattggagt</a:t>
            </a:r>
            <a:r>
              <a:rPr lang="en-US" altLang="zh-TW" sz="800" dirty="0">
                <a:latin typeface="Courier New" pitchFamily="49" charset="0"/>
              </a:rPr>
              <a:t> 2341 </a:t>
            </a:r>
            <a:r>
              <a:rPr lang="en-US" altLang="zh-TW" sz="800" dirty="0" err="1">
                <a:latin typeface="Courier New" pitchFamily="49" charset="0"/>
              </a:rPr>
              <a:t>gagcaacgtg</a:t>
            </a:r>
            <a:r>
              <a:rPr lang="en-US" altLang="zh-TW" sz="800" dirty="0">
                <a:latin typeface="Courier New" pitchFamily="49" charset="0"/>
              </a:rPr>
              <a:t> </a:t>
            </a:r>
            <a:r>
              <a:rPr lang="en-US" altLang="zh-TW" sz="800" dirty="0" err="1">
                <a:latin typeface="Courier New" pitchFamily="49" charset="0"/>
              </a:rPr>
              <a:t>gcagtcgact</a:t>
            </a:r>
            <a:r>
              <a:rPr lang="en-US" altLang="zh-TW" sz="800" dirty="0">
                <a:latin typeface="Courier New" pitchFamily="49" charset="0"/>
              </a:rPr>
              <a:t> </a:t>
            </a:r>
            <a:r>
              <a:rPr lang="en-US" altLang="zh-TW" sz="800" dirty="0" err="1">
                <a:latin typeface="Courier New" pitchFamily="49" charset="0"/>
              </a:rPr>
              <a:t>ggattggtgg</a:t>
            </a:r>
            <a:r>
              <a:rPr lang="en-US" altLang="zh-TW" sz="800" dirty="0">
                <a:latin typeface="Courier New" pitchFamily="49" charset="0"/>
              </a:rPr>
              <a:t> </a:t>
            </a:r>
            <a:r>
              <a:rPr lang="en-US" altLang="zh-TW" sz="800" dirty="0" err="1">
                <a:latin typeface="Courier New" pitchFamily="49" charset="0"/>
              </a:rPr>
              <a:t>aaacgttttc</a:t>
            </a:r>
            <a:r>
              <a:rPr lang="en-US" altLang="zh-TW" sz="800" dirty="0">
                <a:latin typeface="Courier New" pitchFamily="49" charset="0"/>
              </a:rPr>
              <a:t> </a:t>
            </a:r>
            <a:r>
              <a:rPr lang="en-US" altLang="zh-TW" sz="800" dirty="0" err="1">
                <a:latin typeface="Courier New" pitchFamily="49" charset="0"/>
              </a:rPr>
              <a:t>ttcacacaaa</a:t>
            </a:r>
            <a:r>
              <a:rPr lang="en-US" altLang="zh-TW" sz="800" dirty="0">
                <a:latin typeface="Courier New" pitchFamily="49" charset="0"/>
              </a:rPr>
              <a:t> </a:t>
            </a:r>
            <a:r>
              <a:rPr lang="en-US" altLang="zh-TW" sz="800" dirty="0" err="1">
                <a:latin typeface="Courier New" pitchFamily="49" charset="0"/>
              </a:rPr>
              <a:t>aatgtatgtt</a:t>
            </a:r>
            <a:r>
              <a:rPr lang="en-US" altLang="zh-TW" sz="800" dirty="0">
                <a:latin typeface="Courier New" pitchFamily="49" charset="0"/>
              </a:rPr>
              <a:t> 2401 </a:t>
            </a:r>
            <a:r>
              <a:rPr lang="en-US" altLang="zh-TW" sz="800" dirty="0" err="1">
                <a:latin typeface="Courier New" pitchFamily="49" charset="0"/>
              </a:rPr>
              <a:t>tatctaatgt</a:t>
            </a:r>
            <a:r>
              <a:rPr lang="en-US" altLang="zh-TW" sz="800" dirty="0">
                <a:latin typeface="Courier New" pitchFamily="49" charset="0"/>
              </a:rPr>
              <a:t> </a:t>
            </a:r>
            <a:r>
              <a:rPr lang="en-US" altLang="zh-TW" sz="800" dirty="0" err="1">
                <a:latin typeface="Courier New" pitchFamily="49" charset="0"/>
              </a:rPr>
              <a:t>ttaaattttt</a:t>
            </a:r>
            <a:r>
              <a:rPr lang="en-US" altLang="zh-TW" sz="800" dirty="0">
                <a:latin typeface="Courier New" pitchFamily="49" charset="0"/>
              </a:rPr>
              <a:t> </a:t>
            </a:r>
            <a:r>
              <a:rPr lang="en-US" altLang="zh-TW" sz="800" dirty="0" err="1">
                <a:latin typeface="Courier New" pitchFamily="49" charset="0"/>
              </a:rPr>
              <a:t>catttgtgat</a:t>
            </a:r>
            <a:r>
              <a:rPr lang="en-US" altLang="zh-TW" sz="800" dirty="0">
                <a:latin typeface="Courier New" pitchFamily="49" charset="0"/>
              </a:rPr>
              <a:t> </a:t>
            </a:r>
            <a:r>
              <a:rPr lang="en-US" altLang="zh-TW" sz="800" dirty="0" err="1">
                <a:latin typeface="Courier New" pitchFamily="49" charset="0"/>
              </a:rPr>
              <a:t>tcttacagct</a:t>
            </a:r>
            <a:r>
              <a:rPr lang="en-US" altLang="zh-TW" sz="800" dirty="0">
                <a:latin typeface="Courier New" pitchFamily="49" charset="0"/>
              </a:rPr>
              <a:t> </a:t>
            </a:r>
            <a:r>
              <a:rPr lang="en-US" altLang="zh-TW" sz="800" dirty="0" err="1">
                <a:latin typeface="Courier New" pitchFamily="49" charset="0"/>
              </a:rPr>
              <a:t>ccatctccaa</a:t>
            </a:r>
            <a:r>
              <a:rPr lang="en-US" altLang="zh-TW" sz="800" dirty="0">
                <a:latin typeface="Courier New" pitchFamily="49" charset="0"/>
              </a:rPr>
              <a:t> </a:t>
            </a:r>
            <a:r>
              <a:rPr lang="en-US" altLang="zh-TW" sz="800" dirty="0" err="1">
                <a:latin typeface="Courier New" pitchFamily="49" charset="0"/>
              </a:rPr>
              <a:t>gcgctgggat</a:t>
            </a:r>
            <a:r>
              <a:rPr lang="en-US" altLang="zh-TW" sz="800" dirty="0">
                <a:latin typeface="Courier New" pitchFamily="49" charset="0"/>
              </a:rPr>
              <a:t> 2461 </a:t>
            </a:r>
            <a:r>
              <a:rPr lang="en-US" altLang="zh-TW" sz="800" dirty="0" err="1">
                <a:latin typeface="Courier New" pitchFamily="49" charset="0"/>
              </a:rPr>
              <a:t>ttccatctgc</a:t>
            </a:r>
            <a:r>
              <a:rPr lang="en-US" altLang="zh-TW" sz="800" dirty="0">
                <a:latin typeface="Courier New" pitchFamily="49" charset="0"/>
              </a:rPr>
              <a:t> </a:t>
            </a:r>
            <a:r>
              <a:rPr lang="en-US" altLang="zh-TW" sz="800" dirty="0" err="1">
                <a:latin typeface="Courier New" pitchFamily="49" charset="0"/>
              </a:rPr>
              <a:t>acaatgagcg</a:t>
            </a:r>
            <a:r>
              <a:rPr lang="en-US" altLang="zh-TW" sz="800" dirty="0">
                <a:latin typeface="Courier New" pitchFamily="49" charset="0"/>
              </a:rPr>
              <a:t> </a:t>
            </a:r>
            <a:r>
              <a:rPr lang="en-US" altLang="zh-TW" sz="800" dirty="0" err="1">
                <a:latin typeface="Courier New" pitchFamily="49" charset="0"/>
              </a:rPr>
              <a:t>gaatgttctg</a:t>
            </a:r>
            <a:r>
              <a:rPr lang="en-US" altLang="zh-TW" sz="800" dirty="0">
                <a:latin typeface="Courier New" pitchFamily="49" charset="0"/>
              </a:rPr>
              <a:t> </a:t>
            </a:r>
            <a:r>
              <a:rPr lang="en-US" altLang="zh-TW" sz="800" dirty="0" err="1">
                <a:latin typeface="Courier New" pitchFamily="49" charset="0"/>
              </a:rPr>
              <a:t>tcgccgagtt</a:t>
            </a:r>
            <a:r>
              <a:rPr lang="en-US" altLang="zh-TW" sz="800" dirty="0">
                <a:latin typeface="Courier New" pitchFamily="49" charset="0"/>
              </a:rPr>
              <a:t> </a:t>
            </a:r>
            <a:r>
              <a:rPr lang="en-US" altLang="zh-TW" sz="800" dirty="0" err="1">
                <a:latin typeface="Courier New" pitchFamily="49" charset="0"/>
              </a:rPr>
              <a:t>atcgaaggca</a:t>
            </a:r>
            <a:r>
              <a:rPr lang="en-US" altLang="zh-TW" sz="800" dirty="0">
                <a:latin typeface="Courier New" pitchFamily="49" charset="0"/>
              </a:rPr>
              <a:t> </a:t>
            </a:r>
            <a:r>
              <a:rPr lang="en-US" altLang="zh-TW" sz="800" dirty="0" err="1">
                <a:latin typeface="Courier New" pitchFamily="49" charset="0"/>
              </a:rPr>
              <a:t>aagaacaagg</a:t>
            </a:r>
            <a:r>
              <a:rPr lang="en-US" altLang="zh-TW" sz="800" dirty="0">
                <a:latin typeface="Courier New" pitchFamily="49" charset="0"/>
              </a:rPr>
              <a:t> 2521 </a:t>
            </a:r>
            <a:r>
              <a:rPr lang="en-US" altLang="zh-TW" sz="800" dirty="0" err="1">
                <a:latin typeface="Courier New" pitchFamily="49" charset="0"/>
              </a:rPr>
              <a:t>acaatcctat</a:t>
            </a:r>
            <a:r>
              <a:rPr lang="en-US" altLang="zh-TW" sz="800" dirty="0">
                <a:latin typeface="Courier New" pitchFamily="49" charset="0"/>
              </a:rPr>
              <a:t> </a:t>
            </a:r>
            <a:r>
              <a:rPr lang="en-US" altLang="zh-TW" sz="800" dirty="0" err="1">
                <a:latin typeface="Courier New" pitchFamily="49" charset="0"/>
              </a:rPr>
              <a:t>cgtggtcttg</a:t>
            </a:r>
            <a:r>
              <a:rPr lang="en-US" altLang="zh-TW" sz="800" dirty="0">
                <a:latin typeface="Courier New" pitchFamily="49" charset="0"/>
              </a:rPr>
              <a:t> </a:t>
            </a:r>
            <a:r>
              <a:rPr lang="en-US" altLang="zh-TW" sz="800" dirty="0" err="1">
                <a:latin typeface="Courier New" pitchFamily="49" charset="0"/>
              </a:rPr>
              <a:t>ttgttcaccc</a:t>
            </a:r>
            <a:r>
              <a:rPr lang="en-US" altLang="zh-TW" sz="800" dirty="0">
                <a:latin typeface="Courier New" pitchFamily="49" charset="0"/>
              </a:rPr>
              <a:t> </a:t>
            </a:r>
            <a:r>
              <a:rPr lang="en-US" altLang="zh-TW" sz="800" dirty="0" err="1">
                <a:latin typeface="Courier New" pitchFamily="49" charset="0"/>
              </a:rPr>
              <a:t>gatgcgcggt</a:t>
            </a:r>
            <a:r>
              <a:rPr lang="en-US" altLang="zh-TW" sz="800" dirty="0">
                <a:latin typeface="Courier New" pitchFamily="49" charset="0"/>
              </a:rPr>
              <a:t> </a:t>
            </a:r>
            <a:r>
              <a:rPr lang="en-US" altLang="zh-TW" sz="800" dirty="0" err="1">
                <a:latin typeface="Courier New" pitchFamily="49" charset="0"/>
              </a:rPr>
              <a:t>ctcatcatct</a:t>
            </a:r>
            <a:r>
              <a:rPr lang="en-US" altLang="zh-TW" sz="800" dirty="0">
                <a:latin typeface="Courier New" pitchFamily="49" charset="0"/>
              </a:rPr>
              <a:t> </a:t>
            </a:r>
            <a:r>
              <a:rPr lang="en-US" altLang="zh-TW" sz="800" dirty="0" err="1">
                <a:latin typeface="Courier New" pitchFamily="49" charset="0"/>
              </a:rPr>
              <a:t>ggatcgattc</a:t>
            </a:r>
            <a:r>
              <a:rPr lang="en-US" altLang="zh-TW" sz="800" dirty="0">
                <a:latin typeface="Courier New" pitchFamily="49" charset="0"/>
              </a:rPr>
              <a:t> 2581 </a:t>
            </a:r>
            <a:r>
              <a:rPr lang="en-US" altLang="zh-TW" sz="800" dirty="0" err="1">
                <a:latin typeface="Courier New" pitchFamily="49" charset="0"/>
              </a:rPr>
              <a:t>ttatcagaaa</a:t>
            </a:r>
            <a:r>
              <a:rPr lang="en-US" altLang="zh-TW" sz="800" dirty="0">
                <a:latin typeface="Courier New" pitchFamily="49" charset="0"/>
              </a:rPr>
              <a:t> </a:t>
            </a:r>
            <a:r>
              <a:rPr lang="en-US" altLang="zh-TW" sz="800" dirty="0" err="1">
                <a:latin typeface="Courier New" pitchFamily="49" charset="0"/>
              </a:rPr>
              <a:t>tatcatcgca</a:t>
            </a:r>
            <a:r>
              <a:rPr lang="en-US" altLang="zh-TW" sz="800" dirty="0">
                <a:latin typeface="Courier New" pitchFamily="49" charset="0"/>
              </a:rPr>
              <a:t> </a:t>
            </a:r>
            <a:r>
              <a:rPr lang="en-US" altLang="zh-TW" sz="800" dirty="0" err="1">
                <a:latin typeface="Courier New" pitchFamily="49" charset="0"/>
              </a:rPr>
              <a:t>tcatgatggc</a:t>
            </a:r>
            <a:r>
              <a:rPr lang="en-US" altLang="zh-TW" sz="800" dirty="0">
                <a:latin typeface="Courier New" pitchFamily="49" charset="0"/>
              </a:rPr>
              <a:t> </a:t>
            </a:r>
            <a:r>
              <a:rPr lang="en-US" altLang="zh-TW" sz="800" dirty="0" err="1">
                <a:latin typeface="Courier New" pitchFamily="49" charset="0"/>
              </a:rPr>
              <a:t>taatatggat</a:t>
            </a:r>
            <a:r>
              <a:rPr lang="en-US" altLang="zh-TW" sz="800" dirty="0">
                <a:latin typeface="Courier New" pitchFamily="49" charset="0"/>
              </a:rPr>
              <a:t> </a:t>
            </a:r>
            <a:r>
              <a:rPr lang="en-US" altLang="zh-TW" sz="800" dirty="0" err="1">
                <a:latin typeface="Courier New" pitchFamily="49" charset="0"/>
              </a:rPr>
              <a:t>gggtctcagg</a:t>
            </a:r>
            <a:r>
              <a:rPr lang="en-US" altLang="zh-TW" sz="800" dirty="0">
                <a:latin typeface="Courier New" pitchFamily="49" charset="0"/>
              </a:rPr>
              <a:t> </a:t>
            </a:r>
            <a:r>
              <a:rPr lang="en-US" altLang="zh-TW" sz="800" dirty="0" err="1">
                <a:latin typeface="Courier New" pitchFamily="49" charset="0"/>
              </a:rPr>
              <a:t>tgagtcgatc</a:t>
            </a:r>
            <a:r>
              <a:rPr lang="en-US" altLang="zh-TW" sz="800" dirty="0">
                <a:latin typeface="Courier New" pitchFamily="49" charset="0"/>
              </a:rPr>
              <a:t> 2641 </a:t>
            </a:r>
            <a:r>
              <a:rPr lang="en-US" altLang="zh-TW" sz="800" dirty="0" err="1">
                <a:latin typeface="Courier New" pitchFamily="49" charset="0"/>
              </a:rPr>
              <a:t>gagtcgatct</a:t>
            </a:r>
            <a:r>
              <a:rPr lang="en-US" altLang="zh-TW" sz="800" dirty="0">
                <a:latin typeface="Courier New" pitchFamily="49" charset="0"/>
              </a:rPr>
              <a:t> </a:t>
            </a:r>
            <a:r>
              <a:rPr lang="en-US" altLang="zh-TW" sz="800" dirty="0" err="1">
                <a:latin typeface="Courier New" pitchFamily="49" charset="0"/>
              </a:rPr>
              <a:t>gatttagttc</a:t>
            </a:r>
            <a:r>
              <a:rPr lang="en-US" altLang="zh-TW" sz="800" dirty="0">
                <a:latin typeface="Courier New" pitchFamily="49" charset="0"/>
              </a:rPr>
              <a:t> </a:t>
            </a:r>
            <a:r>
              <a:rPr lang="en-US" altLang="zh-TW" sz="800" dirty="0" err="1">
                <a:latin typeface="Courier New" pitchFamily="49" charset="0"/>
              </a:rPr>
              <a:t>atttctaaat</a:t>
            </a:r>
            <a:r>
              <a:rPr lang="en-US" altLang="zh-TW" sz="800" dirty="0">
                <a:latin typeface="Courier New" pitchFamily="49" charset="0"/>
              </a:rPr>
              <a:t> </a:t>
            </a:r>
            <a:r>
              <a:rPr lang="en-US" altLang="zh-TW" sz="800" dirty="0" err="1">
                <a:latin typeface="Courier New" pitchFamily="49" charset="0"/>
              </a:rPr>
              <a:t>aaatttcagg</a:t>
            </a:r>
            <a:r>
              <a:rPr lang="en-US" altLang="zh-TW" sz="800" dirty="0">
                <a:latin typeface="Courier New" pitchFamily="49" charset="0"/>
              </a:rPr>
              <a:t> </a:t>
            </a:r>
            <a:r>
              <a:rPr lang="en-US" altLang="zh-TW" sz="800" dirty="0" err="1">
                <a:latin typeface="Courier New" pitchFamily="49" charset="0"/>
              </a:rPr>
              <a:t>tcagaatcct</a:t>
            </a:r>
            <a:r>
              <a:rPr lang="en-US" altLang="zh-TW" sz="800" dirty="0">
                <a:latin typeface="Courier New" pitchFamily="49" charset="0"/>
              </a:rPr>
              <a:t> </a:t>
            </a:r>
            <a:r>
              <a:rPr lang="en-US" altLang="zh-TW" sz="800" dirty="0" err="1">
                <a:latin typeface="Courier New" pitchFamily="49" charset="0"/>
              </a:rPr>
              <a:t>tctcgacaac</a:t>
            </a:r>
            <a:r>
              <a:rPr lang="en-US" altLang="zh-TW" sz="800" dirty="0">
                <a:latin typeface="Courier New" pitchFamily="49" charset="0"/>
              </a:rPr>
              <a:t> 2701 </a:t>
            </a:r>
            <a:r>
              <a:rPr lang="en-US" altLang="zh-TW" sz="800" dirty="0" err="1">
                <a:latin typeface="Courier New" pitchFamily="49" charset="0"/>
              </a:rPr>
              <a:t>aagttggaag</a:t>
            </a:r>
            <a:r>
              <a:rPr lang="en-US" altLang="zh-TW" sz="800" dirty="0">
                <a:latin typeface="Courier New" pitchFamily="49" charset="0"/>
              </a:rPr>
              <a:t> </a:t>
            </a:r>
            <a:r>
              <a:rPr lang="en-US" altLang="zh-TW" sz="800" dirty="0" err="1">
                <a:latin typeface="Courier New" pitchFamily="49" charset="0"/>
              </a:rPr>
              <a:t>ttccatcagc</a:t>
            </a:r>
            <a:r>
              <a:rPr lang="en-US" altLang="zh-TW" sz="800" dirty="0">
                <a:latin typeface="Courier New" pitchFamily="49" charset="0"/>
              </a:rPr>
              <a:t> </a:t>
            </a:r>
            <a:r>
              <a:rPr lang="en-US" altLang="zh-TW" sz="800" dirty="0" err="1">
                <a:latin typeface="Courier New" pitchFamily="49" charset="0"/>
              </a:rPr>
              <a:t>tcttgccatc</a:t>
            </a:r>
            <a:r>
              <a:rPr lang="en-US" altLang="zh-TW" sz="800" dirty="0">
                <a:latin typeface="Courier New" pitchFamily="49" charset="0"/>
              </a:rPr>
              <a:t> </a:t>
            </a:r>
            <a:r>
              <a:rPr lang="en-US" altLang="zh-TW" sz="800" dirty="0" err="1">
                <a:latin typeface="Courier New" pitchFamily="49" charset="0"/>
              </a:rPr>
              <a:t>gactacatcc</a:t>
            </a:r>
            <a:r>
              <a:rPr lang="en-US" altLang="zh-TW" sz="800" dirty="0">
                <a:latin typeface="Courier New" pitchFamily="49" charset="0"/>
              </a:rPr>
              <a:t> </a:t>
            </a:r>
            <a:r>
              <a:rPr lang="en-US" altLang="zh-TW" sz="800" dirty="0" err="1">
                <a:latin typeface="Courier New" pitchFamily="49" charset="0"/>
              </a:rPr>
              <a:t>gccacgatgt</a:t>
            </a:r>
            <a:r>
              <a:rPr lang="en-US" altLang="zh-TW" sz="800" dirty="0">
                <a:latin typeface="Courier New" pitchFamily="49" charset="0"/>
              </a:rPr>
              <a:t> </a:t>
            </a:r>
            <a:r>
              <a:rPr lang="en-US" altLang="zh-TW" sz="800" dirty="0" err="1">
                <a:latin typeface="Courier New" pitchFamily="49" charset="0"/>
              </a:rPr>
              <a:t>ctattttgga</a:t>
            </a:r>
            <a:r>
              <a:rPr lang="en-US" altLang="zh-TW" sz="800" dirty="0">
                <a:latin typeface="Courier New" pitchFamily="49" charset="0"/>
              </a:rPr>
              <a:t> 2761 </a:t>
            </a:r>
            <a:r>
              <a:rPr lang="en-US" altLang="zh-TW" sz="800" dirty="0" err="1">
                <a:latin typeface="Courier New" pitchFamily="49" charset="0"/>
              </a:rPr>
              <a:t>gatgttgaac</a:t>
            </a:r>
            <a:r>
              <a:rPr lang="en-US" altLang="zh-TW" sz="800" dirty="0">
                <a:latin typeface="Courier New" pitchFamily="49" charset="0"/>
              </a:rPr>
              <a:t> </a:t>
            </a:r>
            <a:r>
              <a:rPr lang="en-US" altLang="zh-TW" sz="800" dirty="0" err="1">
                <a:latin typeface="Courier New" pitchFamily="49" charset="0"/>
              </a:rPr>
              <a:t>gtcagttgat</a:t>
            </a:r>
            <a:r>
              <a:rPr lang="en-US" altLang="zh-TW" sz="800" dirty="0">
                <a:latin typeface="Courier New" pitchFamily="49" charset="0"/>
              </a:rPr>
              <a:t> </a:t>
            </a:r>
            <a:r>
              <a:rPr lang="en-US" altLang="zh-TW" sz="800" dirty="0" err="1">
                <a:latin typeface="Courier New" pitchFamily="49" charset="0"/>
              </a:rPr>
              <a:t>cgaaagagtc</a:t>
            </a:r>
            <a:r>
              <a:rPr lang="en-US" altLang="zh-TW" sz="800" dirty="0">
                <a:latin typeface="Courier New" pitchFamily="49" charset="0"/>
              </a:rPr>
              <a:t> </a:t>
            </a:r>
            <a:r>
              <a:rPr lang="en-US" altLang="zh-TW" sz="800" dirty="0" err="1">
                <a:latin typeface="Courier New" pitchFamily="49" charset="0"/>
              </a:rPr>
              <a:t>aatatcgaca</a:t>
            </a:r>
            <a:r>
              <a:rPr lang="en-US" altLang="zh-TW" sz="800" dirty="0">
                <a:latin typeface="Courier New" pitchFamily="49" charset="0"/>
              </a:rPr>
              <a:t> </a:t>
            </a:r>
            <a:r>
              <a:rPr lang="en-US" altLang="zh-TW" sz="800" dirty="0" err="1">
                <a:latin typeface="Courier New" pitchFamily="49" charset="0"/>
              </a:rPr>
              <a:t>cgaaagagcg</a:t>
            </a:r>
            <a:r>
              <a:rPr lang="en-US" altLang="zh-TW" sz="800" dirty="0">
                <a:latin typeface="Courier New" pitchFamily="49" charset="0"/>
              </a:rPr>
              <a:t> </a:t>
            </a:r>
            <a:r>
              <a:rPr lang="en-US" altLang="zh-TW" sz="800" dirty="0" err="1">
                <a:latin typeface="Courier New" pitchFamily="49" charset="0"/>
              </a:rPr>
              <a:t>ccgcgtagtg</a:t>
            </a:r>
            <a:r>
              <a:rPr lang="en-US" altLang="zh-TW" sz="800" dirty="0">
                <a:latin typeface="Courier New" pitchFamily="49" charset="0"/>
              </a:rPr>
              <a:t> 2821 </a:t>
            </a:r>
            <a:r>
              <a:rPr lang="en-US" altLang="zh-TW" sz="800" dirty="0" err="1">
                <a:latin typeface="Courier New" pitchFamily="49" charset="0"/>
              </a:rPr>
              <a:t>atttcgaacg</a:t>
            </a:r>
            <a:r>
              <a:rPr lang="en-US" altLang="zh-TW" sz="800" dirty="0">
                <a:latin typeface="Courier New" pitchFamily="49" charset="0"/>
              </a:rPr>
              <a:t> </a:t>
            </a:r>
            <a:r>
              <a:rPr lang="en-US" altLang="zh-TW" sz="800" dirty="0" err="1">
                <a:latin typeface="Courier New" pitchFamily="49" charset="0"/>
              </a:rPr>
              <a:t>gagttcatca</a:t>
            </a:r>
            <a:r>
              <a:rPr lang="en-US" altLang="zh-TW" sz="800" dirty="0">
                <a:latin typeface="Courier New" pitchFamily="49" charset="0"/>
              </a:rPr>
              <a:t> </a:t>
            </a:r>
            <a:r>
              <a:rPr lang="en-US" altLang="zh-TW" sz="800" dirty="0" err="1">
                <a:latin typeface="Courier New" pitchFamily="49" charset="0"/>
              </a:rPr>
              <a:t>tccgtatgac</a:t>
            </a:r>
            <a:r>
              <a:rPr lang="en-US" altLang="zh-TW" sz="800" dirty="0">
                <a:latin typeface="Courier New" pitchFamily="49" charset="0"/>
              </a:rPr>
              <a:t> </a:t>
            </a:r>
            <a:r>
              <a:rPr lang="en-US" altLang="zh-TW" sz="800" dirty="0" err="1">
                <a:latin typeface="Courier New" pitchFamily="49" charset="0"/>
              </a:rPr>
              <a:t>atggcttact</a:t>
            </a:r>
            <a:r>
              <a:rPr lang="en-US" altLang="zh-TW" sz="800" dirty="0">
                <a:latin typeface="Courier New" pitchFamily="49" charset="0"/>
              </a:rPr>
              <a:t> </a:t>
            </a:r>
            <a:r>
              <a:rPr lang="en-US" altLang="zh-TW" sz="800" dirty="0" err="1">
                <a:latin typeface="Courier New" pitchFamily="49" charset="0"/>
              </a:rPr>
              <a:t>tcaatggttt</a:t>
            </a:r>
            <a:r>
              <a:rPr lang="en-US" altLang="zh-TW" sz="800" dirty="0">
                <a:latin typeface="Courier New" pitchFamily="49" charset="0"/>
              </a:rPr>
              <a:t> </a:t>
            </a:r>
            <a:r>
              <a:rPr lang="en-US" altLang="zh-TW" sz="800" dirty="0" err="1">
                <a:latin typeface="Courier New" pitchFamily="49" charset="0"/>
              </a:rPr>
              <a:t>cctatactgg</a:t>
            </a:r>
            <a:r>
              <a:rPr lang="en-US" altLang="zh-TW" sz="800" dirty="0">
                <a:latin typeface="Courier New" pitchFamily="49" charset="0"/>
              </a:rPr>
              <a:t> 2881 </a:t>
            </a:r>
            <a:r>
              <a:rPr lang="en-US" altLang="zh-TW" sz="800" dirty="0" err="1">
                <a:latin typeface="Courier New" pitchFamily="49" charset="0"/>
              </a:rPr>
              <a:t>gcagattggt</a:t>
            </a:r>
            <a:r>
              <a:rPr lang="en-US" altLang="zh-TW" sz="800" dirty="0">
                <a:latin typeface="Courier New" pitchFamily="49" charset="0"/>
              </a:rPr>
              <a:t> </a:t>
            </a:r>
            <a:r>
              <a:rPr lang="en-US" altLang="zh-TW" sz="800" dirty="0" err="1">
                <a:latin typeface="Courier New" pitchFamily="49" charset="0"/>
              </a:rPr>
              <a:t>aagacatctt</a:t>
            </a:r>
            <a:r>
              <a:rPr lang="en-US" altLang="zh-TW" sz="800" dirty="0">
                <a:latin typeface="Courier New" pitchFamily="49" charset="0"/>
              </a:rPr>
              <a:t> </a:t>
            </a:r>
            <a:r>
              <a:rPr lang="en-US" altLang="zh-TW" sz="800" dirty="0" err="1">
                <a:latin typeface="Courier New" pitchFamily="49" charset="0"/>
              </a:rPr>
              <a:t>atctaattta</a:t>
            </a:r>
            <a:r>
              <a:rPr lang="en-US" altLang="zh-TW" sz="800" dirty="0">
                <a:latin typeface="Courier New" pitchFamily="49" charset="0"/>
              </a:rPr>
              <a:t> </a:t>
            </a:r>
            <a:r>
              <a:rPr lang="en-US" altLang="zh-TW" sz="800" dirty="0" err="1">
                <a:latin typeface="Courier New" pitchFamily="49" charset="0"/>
              </a:rPr>
              <a:t>tattttcaaa</a:t>
            </a:r>
            <a:r>
              <a:rPr lang="en-US" altLang="zh-TW" sz="800" dirty="0">
                <a:latin typeface="Courier New" pitchFamily="49" charset="0"/>
              </a:rPr>
              <a:t> </a:t>
            </a:r>
            <a:r>
              <a:rPr lang="en-US" altLang="zh-TW" sz="800" dirty="0" err="1">
                <a:latin typeface="Courier New" pitchFamily="49" charset="0"/>
              </a:rPr>
              <a:t>tttatttttc</a:t>
            </a:r>
            <a:r>
              <a:rPr lang="en-US" altLang="zh-TW" sz="800" dirty="0">
                <a:latin typeface="Courier New" pitchFamily="49" charset="0"/>
              </a:rPr>
              <a:t> </a:t>
            </a:r>
            <a:r>
              <a:rPr lang="en-US" altLang="zh-TW" sz="800" dirty="0" err="1">
                <a:latin typeface="Courier New" pitchFamily="49" charset="0"/>
              </a:rPr>
              <a:t>aggggaagcg</a:t>
            </a:r>
            <a:r>
              <a:rPr lang="en-US" altLang="zh-TW" sz="800" dirty="0">
                <a:latin typeface="Courier New" pitchFamily="49" charset="0"/>
              </a:rPr>
              <a:t> 2941 </a:t>
            </a:r>
            <a:r>
              <a:rPr lang="en-US" altLang="zh-TW" sz="800" dirty="0" err="1">
                <a:latin typeface="Courier New" pitchFamily="49" charset="0"/>
              </a:rPr>
              <a:t>agtcattaaa</a:t>
            </a:r>
            <a:r>
              <a:rPr lang="en-US" altLang="zh-TW" sz="800" dirty="0">
                <a:latin typeface="Courier New" pitchFamily="49" charset="0"/>
              </a:rPr>
              <a:t> </a:t>
            </a:r>
            <a:r>
              <a:rPr lang="en-US" altLang="zh-TW" sz="800" dirty="0" err="1">
                <a:latin typeface="Courier New" pitchFamily="49" charset="0"/>
              </a:rPr>
              <a:t>ggttcaagag</a:t>
            </a:r>
            <a:r>
              <a:rPr lang="en-US" altLang="zh-TW" sz="800" dirty="0">
                <a:latin typeface="Courier New" pitchFamily="49" charset="0"/>
              </a:rPr>
              <a:t> </a:t>
            </a:r>
            <a:r>
              <a:rPr lang="en-US" altLang="zh-TW" sz="800" dirty="0" err="1">
                <a:latin typeface="Courier New" pitchFamily="49" charset="0"/>
              </a:rPr>
              <a:t>atgacccatc</a:t>
            </a:r>
            <a:r>
              <a:rPr lang="en-US" altLang="zh-TW" sz="800" dirty="0">
                <a:latin typeface="Courier New" pitchFamily="49" charset="0"/>
              </a:rPr>
              <a:t> </a:t>
            </a:r>
            <a:r>
              <a:rPr lang="en-US" altLang="zh-TW" sz="800" dirty="0" err="1">
                <a:latin typeface="Courier New" pitchFamily="49" charset="0"/>
              </a:rPr>
              <a:t>atcattcgag</a:t>
            </a:r>
            <a:r>
              <a:rPr lang="en-US" altLang="zh-TW" sz="800" dirty="0">
                <a:latin typeface="Courier New" pitchFamily="49" charset="0"/>
              </a:rPr>
              <a:t> </a:t>
            </a:r>
            <a:r>
              <a:rPr lang="en-US" altLang="zh-TW" sz="800" dirty="0" err="1">
                <a:latin typeface="Courier New" pitchFamily="49" charset="0"/>
              </a:rPr>
              <a:t>tcctcaagtc</a:t>
            </a:r>
            <a:r>
              <a:rPr lang="en-US" altLang="zh-TW" sz="800" dirty="0">
                <a:latin typeface="Courier New" pitchFamily="49" charset="0"/>
              </a:rPr>
              <a:t> </a:t>
            </a:r>
            <a:r>
              <a:rPr lang="en-US" altLang="zh-TW" sz="800" dirty="0" err="1">
                <a:latin typeface="Courier New" pitchFamily="49" charset="0"/>
              </a:rPr>
              <a:t>atccatactt</a:t>
            </a:r>
            <a:r>
              <a:rPr lang="en-US" altLang="zh-TW" sz="800" dirty="0">
                <a:latin typeface="Courier New" pitchFamily="49" charset="0"/>
              </a:rPr>
              <a:t> 3001 </a:t>
            </a:r>
            <a:r>
              <a:rPr lang="en-US" altLang="zh-TW" sz="800" dirty="0" err="1">
                <a:latin typeface="Courier New" pitchFamily="49" charset="0"/>
              </a:rPr>
              <a:t>tcaatcgtta</a:t>
            </a:r>
            <a:r>
              <a:rPr lang="en-US" altLang="zh-TW" sz="800" dirty="0">
                <a:latin typeface="Courier New" pitchFamily="49" charset="0"/>
              </a:rPr>
              <a:t> </a:t>
            </a:r>
            <a:r>
              <a:rPr lang="en-US" altLang="zh-TW" sz="800" dirty="0" err="1">
                <a:latin typeface="Courier New" pitchFamily="49" charset="0"/>
              </a:rPr>
              <a:t>tccatatggt</a:t>
            </a:r>
            <a:r>
              <a:rPr lang="en-US" altLang="zh-TW" sz="800" dirty="0">
                <a:latin typeface="Courier New" pitchFamily="49" charset="0"/>
              </a:rPr>
              <a:t> </a:t>
            </a:r>
            <a:r>
              <a:rPr lang="en-US" altLang="zh-TW" sz="800" dirty="0" err="1">
                <a:latin typeface="Courier New" pitchFamily="49" charset="0"/>
              </a:rPr>
              <a:t>attgctgtca</a:t>
            </a:r>
            <a:r>
              <a:rPr lang="en-US" altLang="zh-TW" sz="800" dirty="0">
                <a:latin typeface="Courier New" pitchFamily="49" charset="0"/>
              </a:rPr>
              <a:t> </a:t>
            </a:r>
            <a:r>
              <a:rPr lang="en-US" altLang="zh-TW" sz="800" dirty="0" err="1">
                <a:latin typeface="Courier New" pitchFamily="49" charset="0"/>
              </a:rPr>
              <a:t>atcactcact</a:t>
            </a:r>
            <a:r>
              <a:rPr lang="en-US" altLang="zh-TW" sz="800" dirty="0">
                <a:latin typeface="Courier New" pitchFamily="49" charset="0"/>
              </a:rPr>
              <a:t> </a:t>
            </a:r>
            <a:r>
              <a:rPr lang="en-US" altLang="zh-TW" sz="800" dirty="0" err="1">
                <a:latin typeface="Courier New" pitchFamily="49" charset="0"/>
              </a:rPr>
              <a:t>ctaccagact</a:t>
            </a:r>
            <a:r>
              <a:rPr lang="en-US" altLang="zh-TW" sz="800" dirty="0">
                <a:latin typeface="Courier New" pitchFamily="49" charset="0"/>
              </a:rPr>
              <a:t> </a:t>
            </a:r>
            <a:r>
              <a:rPr lang="en-US" altLang="zh-TW" sz="800" dirty="0" err="1">
                <a:latin typeface="Courier New" pitchFamily="49" charset="0"/>
              </a:rPr>
              <a:t>ggtcctccat</a:t>
            </a:r>
            <a:r>
              <a:rPr lang="en-US" altLang="zh-TW" sz="800" dirty="0">
                <a:latin typeface="Courier New" pitchFamily="49" charset="0"/>
              </a:rPr>
              <a:t> 3061 </a:t>
            </a:r>
            <a:r>
              <a:rPr lang="en-US" altLang="zh-TW" sz="800" dirty="0" err="1">
                <a:latin typeface="Courier New" pitchFamily="49" charset="0"/>
              </a:rPr>
              <a:t>caaacccatg</a:t>
            </a:r>
            <a:r>
              <a:rPr lang="en-US" altLang="zh-TW" sz="800" dirty="0">
                <a:latin typeface="Courier New" pitchFamily="49" charset="0"/>
              </a:rPr>
              <a:t> </a:t>
            </a:r>
            <a:r>
              <a:rPr lang="en-US" altLang="zh-TW" sz="800" dirty="0" err="1">
                <a:latin typeface="Courier New" pitchFamily="49" charset="0"/>
              </a:rPr>
              <a:t>ccttgaactc</a:t>
            </a:r>
            <a:r>
              <a:rPr lang="en-US" altLang="zh-TW" sz="800" dirty="0">
                <a:latin typeface="Courier New" pitchFamily="49" charset="0"/>
              </a:rPr>
              <a:t> </a:t>
            </a:r>
            <a:r>
              <a:rPr lang="en-US" altLang="zh-TW" sz="800" dirty="0" err="1">
                <a:latin typeface="Courier New" pitchFamily="49" charset="0"/>
              </a:rPr>
              <a:t>gagtgcccat</a:t>
            </a:r>
            <a:r>
              <a:rPr lang="en-US" altLang="zh-TW" sz="800" dirty="0">
                <a:latin typeface="Courier New" pitchFamily="49" charset="0"/>
              </a:rPr>
              <a:t> </a:t>
            </a:r>
            <a:r>
              <a:rPr lang="en-US" altLang="zh-TW" sz="800" dirty="0" err="1">
                <a:latin typeface="Courier New" pitchFamily="49" charset="0"/>
              </a:rPr>
              <a:t>ggctctgcgt</a:t>
            </a:r>
            <a:r>
              <a:rPr lang="en-US" altLang="zh-TW" sz="800" dirty="0">
                <a:latin typeface="Courier New" pitchFamily="49" charset="0"/>
              </a:rPr>
              <a:t> </a:t>
            </a:r>
            <a:r>
              <a:rPr lang="en-US" altLang="zh-TW" sz="800" dirty="0" err="1">
                <a:latin typeface="Courier New" pitchFamily="49" charset="0"/>
              </a:rPr>
              <a:t>tattgtgcca</a:t>
            </a:r>
            <a:r>
              <a:rPr lang="en-US" altLang="zh-TW" sz="800" dirty="0">
                <a:latin typeface="Courier New" pitchFamily="49" charset="0"/>
              </a:rPr>
              <a:t> </a:t>
            </a:r>
            <a:r>
              <a:rPr lang="en-US" altLang="zh-TW" sz="800" dirty="0" err="1">
                <a:latin typeface="Courier New" pitchFamily="49" charset="0"/>
              </a:rPr>
              <a:t>aagagcgatt</a:t>
            </a:r>
            <a:r>
              <a:rPr lang="en-US" altLang="zh-TW" sz="800" dirty="0">
                <a:latin typeface="Courier New" pitchFamily="49" charset="0"/>
              </a:rPr>
              <a:t> 3121 </a:t>
            </a:r>
            <a:r>
              <a:rPr lang="en-US" altLang="zh-TW" sz="800" dirty="0" err="1">
                <a:latin typeface="Courier New" pitchFamily="49" charset="0"/>
              </a:rPr>
              <a:t>tcattatgac</a:t>
            </a:r>
            <a:r>
              <a:rPr lang="en-US" altLang="zh-TW" sz="800" dirty="0">
                <a:latin typeface="Courier New" pitchFamily="49" charset="0"/>
              </a:rPr>
              <a:t> </a:t>
            </a:r>
            <a:r>
              <a:rPr lang="en-US" altLang="zh-TW" sz="800" dirty="0" err="1">
                <a:latin typeface="Courier New" pitchFamily="49" charset="0"/>
              </a:rPr>
              <a:t>tgccaagtgt</a:t>
            </a:r>
            <a:r>
              <a:rPr lang="en-US" altLang="zh-TW" sz="800" dirty="0">
                <a:latin typeface="Courier New" pitchFamily="49" charset="0"/>
              </a:rPr>
              <a:t> </a:t>
            </a:r>
            <a:r>
              <a:rPr lang="en-US" altLang="zh-TW" sz="800" dirty="0" err="1">
                <a:latin typeface="Courier New" pitchFamily="49" charset="0"/>
              </a:rPr>
              <a:t>gtctgcccag</a:t>
            </a:r>
            <a:r>
              <a:rPr lang="en-US" altLang="zh-TW" sz="800" dirty="0">
                <a:latin typeface="Courier New" pitchFamily="49" charset="0"/>
              </a:rPr>
              <a:t> </a:t>
            </a:r>
            <a:r>
              <a:rPr lang="en-US" altLang="zh-TW" sz="800" dirty="0" err="1">
                <a:latin typeface="Courier New" pitchFamily="49" charset="0"/>
              </a:rPr>
              <a:t>acggatacac</a:t>
            </a:r>
            <a:r>
              <a:rPr lang="en-US" altLang="zh-TW" sz="800" dirty="0">
                <a:latin typeface="Courier New" pitchFamily="49" charset="0"/>
              </a:rPr>
              <a:t> </a:t>
            </a:r>
            <a:r>
              <a:rPr lang="en-US" altLang="zh-TW" sz="800" dirty="0" err="1">
                <a:latin typeface="Courier New" pitchFamily="49" charset="0"/>
              </a:rPr>
              <a:t>tcattccgtc</a:t>
            </a:r>
            <a:r>
              <a:rPr lang="en-US" altLang="zh-TW" sz="800" dirty="0">
                <a:latin typeface="Courier New" pitchFamily="49" charset="0"/>
              </a:rPr>
              <a:t> </a:t>
            </a:r>
            <a:r>
              <a:rPr lang="en-US" altLang="zh-TW" sz="800" dirty="0" err="1">
                <a:latin typeface="Courier New" pitchFamily="49" charset="0"/>
              </a:rPr>
              <a:t>actgaaaact</a:t>
            </a:r>
            <a:r>
              <a:rPr lang="en-US" altLang="zh-TW" sz="800" dirty="0">
                <a:latin typeface="Courier New" pitchFamily="49" charset="0"/>
              </a:rPr>
              <a:t> 3181 </a:t>
            </a:r>
            <a:r>
              <a:rPr lang="en-US" altLang="zh-TW" sz="800" dirty="0" err="1">
                <a:latin typeface="Courier New" pitchFamily="49" charset="0"/>
              </a:rPr>
              <a:t>cttgcatccc</a:t>
            </a:r>
            <a:r>
              <a:rPr lang="en-US" altLang="zh-TW" sz="800" dirty="0">
                <a:latin typeface="Courier New" pitchFamily="49" charset="0"/>
              </a:rPr>
              <a:t> </a:t>
            </a:r>
            <a:r>
              <a:rPr lang="en-US" altLang="zh-TW" sz="800" dirty="0" err="1">
                <a:latin typeface="Courier New" pitchFamily="49" charset="0"/>
              </a:rPr>
              <a:t>gcctgtgacg</a:t>
            </a:r>
            <a:r>
              <a:rPr lang="en-US" altLang="zh-TW" sz="800" dirty="0">
                <a:latin typeface="Courier New" pitchFamily="49" charset="0"/>
              </a:rPr>
              <a:t> </a:t>
            </a:r>
            <a:r>
              <a:rPr lang="en-US" altLang="zh-TW" sz="800" dirty="0" err="1">
                <a:latin typeface="Courier New" pitchFamily="49" charset="0"/>
              </a:rPr>
              <a:t>attgaggacg</a:t>
            </a:r>
            <a:r>
              <a:rPr lang="en-US" altLang="zh-TW" sz="800" dirty="0">
                <a:latin typeface="Courier New" pitchFamily="49" charset="0"/>
              </a:rPr>
              <a:t> </a:t>
            </a:r>
            <a:r>
              <a:rPr lang="en-US" altLang="zh-TW" sz="800" dirty="0" err="1">
                <a:latin typeface="Courier New" pitchFamily="49" charset="0"/>
              </a:rPr>
              <a:t>aggagaacct</a:t>
            </a:r>
            <a:r>
              <a:rPr lang="en-US" altLang="zh-TW" sz="800" dirty="0">
                <a:latin typeface="Courier New" pitchFamily="49" charset="0"/>
              </a:rPr>
              <a:t> </a:t>
            </a:r>
            <a:r>
              <a:rPr lang="en-US" altLang="zh-TW" sz="800" dirty="0" err="1">
                <a:latin typeface="Courier New" pitchFamily="49" charset="0"/>
              </a:rPr>
              <a:t>tgagaagctt</a:t>
            </a:r>
            <a:r>
              <a:rPr lang="en-US" altLang="zh-TW" sz="800" dirty="0">
                <a:latin typeface="Courier New" pitchFamily="49" charset="0"/>
              </a:rPr>
              <a:t> </a:t>
            </a:r>
            <a:r>
              <a:rPr lang="en-US" altLang="zh-TW" sz="800" dirty="0" err="1">
                <a:latin typeface="Courier New" pitchFamily="49" charset="0"/>
              </a:rPr>
              <a:t>tcccacattg</a:t>
            </a:r>
            <a:r>
              <a:rPr lang="en-US" altLang="zh-TW" sz="800" dirty="0">
                <a:latin typeface="Courier New" pitchFamily="49" charset="0"/>
              </a:rPr>
              <a:t> 3241 </a:t>
            </a:r>
            <a:r>
              <a:rPr lang="en-US" altLang="zh-TW" sz="800" dirty="0" err="1">
                <a:latin typeface="Courier New" pitchFamily="49" charset="0"/>
              </a:rPr>
              <a:t>gatctgcttt</a:t>
            </a:r>
            <a:r>
              <a:rPr lang="en-US" altLang="zh-TW" sz="800" dirty="0">
                <a:latin typeface="Courier New" pitchFamily="49" charset="0"/>
              </a:rPr>
              <a:t> </a:t>
            </a:r>
            <a:r>
              <a:rPr lang="en-US" altLang="zh-TW" sz="800" dirty="0" err="1">
                <a:latin typeface="Courier New" pitchFamily="49" charset="0"/>
              </a:rPr>
              <a:t>gatggccgaa</a:t>
            </a:r>
            <a:r>
              <a:rPr lang="en-US" altLang="zh-TW" sz="800" dirty="0">
                <a:latin typeface="Courier New" pitchFamily="49" charset="0"/>
              </a:rPr>
              <a:t> </a:t>
            </a:r>
            <a:r>
              <a:rPr lang="en-US" altLang="zh-TW" sz="800" dirty="0" err="1">
                <a:latin typeface="Courier New" pitchFamily="49" charset="0"/>
              </a:rPr>
              <a:t>tactgcgaag</a:t>
            </a:r>
            <a:r>
              <a:rPr lang="en-US" altLang="zh-TW" sz="800" dirty="0">
                <a:latin typeface="Courier New" pitchFamily="49" charset="0"/>
              </a:rPr>
              <a:t> </a:t>
            </a:r>
            <a:r>
              <a:rPr lang="en-US" altLang="zh-TW" sz="800" dirty="0" err="1">
                <a:latin typeface="Courier New" pitchFamily="49" charset="0"/>
              </a:rPr>
              <a:t>ctggtgtcgc</a:t>
            </a:r>
            <a:r>
              <a:rPr lang="en-US" altLang="zh-TW" sz="800" dirty="0">
                <a:latin typeface="Courier New" pitchFamily="49" charset="0"/>
              </a:rPr>
              <a:t> </a:t>
            </a:r>
            <a:r>
              <a:rPr lang="en-US" altLang="zh-TW" sz="800" dirty="0" err="1">
                <a:latin typeface="Courier New" pitchFamily="49" charset="0"/>
              </a:rPr>
              <a:t>gtgtatgaat</a:t>
            </a:r>
            <a:r>
              <a:rPr lang="en-US" altLang="zh-TW" sz="800" dirty="0">
                <a:latin typeface="Courier New" pitchFamily="49" charset="0"/>
              </a:rPr>
              <a:t> </a:t>
            </a:r>
            <a:r>
              <a:rPr lang="en-US" altLang="zh-TW" sz="800" dirty="0" err="1">
                <a:latin typeface="Courier New" pitchFamily="49" charset="0"/>
              </a:rPr>
              <a:t>ggaggagcct</a:t>
            </a:r>
            <a:r>
              <a:rPr lang="en-US" altLang="zh-TW" sz="800" dirty="0">
                <a:latin typeface="Courier New" pitchFamily="49" charset="0"/>
              </a:rPr>
              <a:t> 3301 </a:t>
            </a:r>
            <a:r>
              <a:rPr lang="en-US" altLang="zh-TW" sz="800" dirty="0" err="1">
                <a:latin typeface="Courier New" pitchFamily="49" charset="0"/>
              </a:rPr>
              <a:t>gccgtgaact</a:t>
            </a:r>
            <a:r>
              <a:rPr lang="en-US" altLang="zh-TW" sz="800" dirty="0">
                <a:latin typeface="Courier New" pitchFamily="49" charset="0"/>
              </a:rPr>
              <a:t> </a:t>
            </a:r>
            <a:r>
              <a:rPr lang="en-US" altLang="zh-TW" sz="800" dirty="0" err="1">
                <a:latin typeface="Courier New" pitchFamily="49" charset="0"/>
              </a:rPr>
              <a:t>acaaaatgag</a:t>
            </a:r>
            <a:r>
              <a:rPr lang="en-US" altLang="zh-TW" sz="800" dirty="0">
                <a:latin typeface="Courier New" pitchFamily="49" charset="0"/>
              </a:rPr>
              <a:t> </a:t>
            </a:r>
            <a:r>
              <a:rPr lang="en-US" altLang="zh-TW" sz="800" dirty="0" err="1">
                <a:latin typeface="Courier New" pitchFamily="49" charset="0"/>
              </a:rPr>
              <a:t>cacggaagag</a:t>
            </a:r>
            <a:r>
              <a:rPr lang="en-US" altLang="zh-TW" sz="800" dirty="0">
                <a:latin typeface="Courier New" pitchFamily="49" charset="0"/>
              </a:rPr>
              <a:t> </a:t>
            </a:r>
            <a:r>
              <a:rPr lang="en-US" altLang="zh-TW" sz="800" dirty="0" err="1">
                <a:latin typeface="Courier New" pitchFamily="49" charset="0"/>
              </a:rPr>
              <a:t>ctcatcgcat</a:t>
            </a:r>
            <a:r>
              <a:rPr lang="en-US" altLang="zh-TW" sz="800" dirty="0">
                <a:latin typeface="Courier New" pitchFamily="49" charset="0"/>
              </a:rPr>
              <a:t> </a:t>
            </a:r>
            <a:r>
              <a:rPr lang="en-US" altLang="zh-TW" sz="800" dirty="0" err="1">
                <a:latin typeface="Courier New" pitchFamily="49" charset="0"/>
              </a:rPr>
              <a:t>cgtttgtgat</a:t>
            </a:r>
            <a:r>
              <a:rPr lang="en-US" altLang="zh-TW" sz="800" dirty="0">
                <a:latin typeface="Courier New" pitchFamily="49" charset="0"/>
              </a:rPr>
              <a:t> </a:t>
            </a:r>
            <a:r>
              <a:rPr lang="en-US" altLang="zh-TW" sz="800" dirty="0" err="1">
                <a:latin typeface="Courier New" pitchFamily="49" charset="0"/>
              </a:rPr>
              <a:t>tgtgagggtc</a:t>
            </a:r>
            <a:r>
              <a:rPr lang="en-US" altLang="zh-TW" sz="800" dirty="0">
                <a:latin typeface="Courier New" pitchFamily="49" charset="0"/>
              </a:rPr>
              <a:t> 3361 </a:t>
            </a:r>
            <a:r>
              <a:rPr lang="en-US" altLang="zh-TW" sz="800" dirty="0" err="1">
                <a:latin typeface="Courier New" pitchFamily="49" charset="0"/>
              </a:rPr>
              <a:t>catatgacgg</a:t>
            </a:r>
            <a:r>
              <a:rPr lang="en-US" altLang="zh-TW" sz="800" dirty="0">
                <a:latin typeface="Courier New" pitchFamily="49" charset="0"/>
              </a:rPr>
              <a:t> </a:t>
            </a:r>
            <a:r>
              <a:rPr lang="en-US" altLang="zh-TW" sz="800" dirty="0" err="1">
                <a:latin typeface="Courier New" pitchFamily="49" charset="0"/>
              </a:rPr>
              <a:t>gcaatactgc</a:t>
            </a:r>
            <a:r>
              <a:rPr lang="en-US" altLang="zh-TW" sz="800" dirty="0">
                <a:latin typeface="Courier New" pitchFamily="49" charset="0"/>
              </a:rPr>
              <a:t> </a:t>
            </a:r>
            <a:r>
              <a:rPr lang="en-US" altLang="zh-TW" sz="800" dirty="0" err="1">
                <a:latin typeface="Courier New" pitchFamily="49" charset="0"/>
              </a:rPr>
              <a:t>gaacggctca</a:t>
            </a:r>
            <a:r>
              <a:rPr lang="en-US" altLang="zh-TW" sz="800" dirty="0">
                <a:latin typeface="Courier New" pitchFamily="49" charset="0"/>
              </a:rPr>
              <a:t> </a:t>
            </a:r>
            <a:r>
              <a:rPr lang="en-US" altLang="zh-TW" sz="800" dirty="0" err="1">
                <a:latin typeface="Courier New" pitchFamily="49" charset="0"/>
              </a:rPr>
              <a:t>atccagagaa</a:t>
            </a:r>
            <a:r>
              <a:rPr lang="en-US" altLang="zh-TW" sz="800" dirty="0">
                <a:latin typeface="Courier New" pitchFamily="49" charset="0"/>
              </a:rPr>
              <a:t> </a:t>
            </a:r>
            <a:r>
              <a:rPr lang="en-US" altLang="zh-TW" sz="800" dirty="0" err="1">
                <a:latin typeface="Courier New" pitchFamily="49" charset="0"/>
              </a:rPr>
              <a:t>gttctccgca</a:t>
            </a:r>
            <a:r>
              <a:rPr lang="en-US" altLang="zh-TW" sz="800" dirty="0">
                <a:latin typeface="Courier New" pitchFamily="49" charset="0"/>
              </a:rPr>
              <a:t> </a:t>
            </a:r>
            <a:r>
              <a:rPr lang="en-US" altLang="zh-TW" sz="800" dirty="0" err="1">
                <a:latin typeface="Courier New" pitchFamily="49" charset="0"/>
              </a:rPr>
              <a:t>atggaagagg</a:t>
            </a:r>
            <a:r>
              <a:rPr lang="en-US" altLang="zh-TW" sz="800" dirty="0">
                <a:latin typeface="Courier New" pitchFamily="49" charset="0"/>
              </a:rPr>
              <a:t> 3421 </a:t>
            </a:r>
            <a:r>
              <a:rPr lang="en-US" altLang="zh-TW" sz="800" dirty="0" err="1">
                <a:latin typeface="Courier New" pitchFamily="49" charset="0"/>
              </a:rPr>
              <a:t>aagattcgtc</a:t>
            </a:r>
            <a:r>
              <a:rPr lang="en-US" altLang="zh-TW" sz="800" dirty="0">
                <a:latin typeface="Courier New" pitchFamily="49" charset="0"/>
              </a:rPr>
              <a:t> </a:t>
            </a:r>
            <a:r>
              <a:rPr lang="en-US" altLang="zh-TW" sz="800" dirty="0" err="1">
                <a:latin typeface="Courier New" pitchFamily="49" charset="0"/>
              </a:rPr>
              <a:t>cttatggctt</a:t>
            </a:r>
            <a:r>
              <a:rPr lang="en-US" altLang="zh-TW" sz="800" dirty="0">
                <a:latin typeface="Courier New" pitchFamily="49" charset="0"/>
              </a:rPr>
              <a:t> </a:t>
            </a:r>
            <a:r>
              <a:rPr lang="en-US" altLang="zh-TW" sz="800" dirty="0" err="1">
                <a:latin typeface="Courier New" pitchFamily="49" charset="0"/>
              </a:rPr>
              <a:t>atcgttctgc</a:t>
            </a:r>
            <a:r>
              <a:rPr lang="en-US" altLang="zh-TW" sz="800" dirty="0">
                <a:latin typeface="Courier New" pitchFamily="49" charset="0"/>
              </a:rPr>
              <a:t> </a:t>
            </a:r>
            <a:r>
              <a:rPr lang="en-US" altLang="zh-TW" sz="800" dirty="0" err="1">
                <a:latin typeface="Courier New" pitchFamily="49" charset="0"/>
              </a:rPr>
              <a:t>ttctcatttt</a:t>
            </a:r>
            <a:r>
              <a:rPr lang="en-US" altLang="zh-TW" sz="800" dirty="0">
                <a:latin typeface="Courier New" pitchFamily="49" charset="0"/>
              </a:rPr>
              <a:t> </a:t>
            </a:r>
            <a:r>
              <a:rPr lang="en-US" altLang="zh-TW" sz="800" dirty="0" err="1">
                <a:latin typeface="Courier New" pitchFamily="49" charset="0"/>
              </a:rPr>
              <a:t>tctcatcatc</a:t>
            </a:r>
            <a:r>
              <a:rPr lang="en-US" altLang="zh-TW" sz="800" dirty="0">
                <a:latin typeface="Courier New" pitchFamily="49" charset="0"/>
              </a:rPr>
              <a:t> </a:t>
            </a:r>
            <a:r>
              <a:rPr lang="en-US" altLang="zh-TW" sz="800" dirty="0" err="1">
                <a:latin typeface="Courier New" pitchFamily="49" charset="0"/>
              </a:rPr>
              <a:t>gttgcggtag</a:t>
            </a:r>
            <a:r>
              <a:rPr lang="en-US" altLang="zh-TW" sz="800" dirty="0">
                <a:latin typeface="Courier New" pitchFamily="49" charset="0"/>
              </a:rPr>
              <a:t> 3481 </a:t>
            </a:r>
            <a:r>
              <a:rPr lang="en-US" altLang="zh-TW" sz="800" dirty="0" err="1">
                <a:latin typeface="Courier New" pitchFamily="49" charset="0"/>
              </a:rPr>
              <a:t>tcggaattat</a:t>
            </a:r>
            <a:r>
              <a:rPr lang="en-US" altLang="zh-TW" sz="800" dirty="0">
                <a:latin typeface="Courier New" pitchFamily="49" charset="0"/>
              </a:rPr>
              <a:t> </a:t>
            </a:r>
            <a:r>
              <a:rPr lang="en-US" altLang="zh-TW" sz="800" dirty="0" err="1">
                <a:latin typeface="Courier New" pitchFamily="49" charset="0"/>
              </a:rPr>
              <a:t>tgccttcctt</a:t>
            </a:r>
            <a:r>
              <a:rPr lang="en-US" altLang="zh-TW" sz="800" dirty="0">
                <a:latin typeface="Courier New" pitchFamily="49" charset="0"/>
              </a:rPr>
              <a:t> </a:t>
            </a:r>
            <a:r>
              <a:rPr lang="en-US" altLang="zh-TW" sz="800" dirty="0" err="1">
                <a:latin typeface="Courier New" pitchFamily="49" charset="0"/>
              </a:rPr>
              <a:t>tggttttctc</a:t>
            </a:r>
            <a:r>
              <a:rPr lang="en-US" altLang="zh-TW" sz="800" dirty="0">
                <a:latin typeface="Courier New" pitchFamily="49" charset="0"/>
              </a:rPr>
              <a:t> </a:t>
            </a:r>
            <a:r>
              <a:rPr lang="en-US" altLang="zh-TW" sz="800" dirty="0" err="1">
                <a:latin typeface="Courier New" pitchFamily="49" charset="0"/>
              </a:rPr>
              <a:t>aacaagagca</a:t>
            </a:r>
            <a:r>
              <a:rPr lang="en-US" altLang="zh-TW" sz="800" dirty="0">
                <a:latin typeface="Courier New" pitchFamily="49" charset="0"/>
              </a:rPr>
              <a:t> </a:t>
            </a:r>
            <a:r>
              <a:rPr lang="en-US" altLang="zh-TW" sz="800" dirty="0" err="1">
                <a:latin typeface="Courier New" pitchFamily="49" charset="0"/>
              </a:rPr>
              <a:t>tatgaaagat</a:t>
            </a:r>
            <a:r>
              <a:rPr lang="en-US" altLang="zh-TW" sz="800" dirty="0">
                <a:latin typeface="Courier New" pitchFamily="49" charset="0"/>
              </a:rPr>
              <a:t> </a:t>
            </a:r>
            <a:r>
              <a:rPr lang="en-US" altLang="zh-TW" sz="800" dirty="0" err="1">
                <a:latin typeface="Courier New" pitchFamily="49" charset="0"/>
              </a:rPr>
              <a:t>gtgatttcca</a:t>
            </a:r>
            <a:r>
              <a:rPr lang="en-US" altLang="zh-TW" sz="800" dirty="0">
                <a:latin typeface="Courier New" pitchFamily="49" charset="0"/>
              </a:rPr>
              <a:t> 3541 </a:t>
            </a:r>
            <a:r>
              <a:rPr lang="en-US" altLang="zh-TW" sz="800" dirty="0" err="1">
                <a:latin typeface="Courier New" pitchFamily="49" charset="0"/>
              </a:rPr>
              <a:t>ctgcccgtgt</a:t>
            </a:r>
            <a:r>
              <a:rPr lang="en-US" altLang="zh-TW" sz="800" dirty="0">
                <a:latin typeface="Courier New" pitchFamily="49" charset="0"/>
              </a:rPr>
              <a:t> </a:t>
            </a:r>
            <a:r>
              <a:rPr lang="en-US" altLang="zh-TW" sz="800" dirty="0" err="1">
                <a:latin typeface="Courier New" pitchFamily="49" charset="0"/>
              </a:rPr>
              <a:t>ccgtgttgat</a:t>
            </a:r>
            <a:r>
              <a:rPr lang="en-US" altLang="zh-TW" sz="800" dirty="0">
                <a:latin typeface="Courier New" pitchFamily="49" charset="0"/>
              </a:rPr>
              <a:t> </a:t>
            </a:r>
            <a:r>
              <a:rPr lang="en-US" altLang="zh-TW" sz="800" dirty="0" err="1">
                <a:latin typeface="Courier New" pitchFamily="49" charset="0"/>
              </a:rPr>
              <a:t>aacatggcta</a:t>
            </a:r>
            <a:r>
              <a:rPr lang="en-US" altLang="zh-TW" sz="800" dirty="0">
                <a:latin typeface="Courier New" pitchFamily="49" charset="0"/>
              </a:rPr>
              <a:t> </a:t>
            </a:r>
            <a:r>
              <a:rPr lang="en-US" altLang="zh-TW" sz="800" dirty="0" err="1">
                <a:latin typeface="Courier New" pitchFamily="49" charset="0"/>
              </a:rPr>
              <a:t>gaaaagcgga</a:t>
            </a:r>
            <a:r>
              <a:rPr lang="en-US" altLang="zh-TW" sz="800" dirty="0">
                <a:latin typeface="Courier New" pitchFamily="49" charset="0"/>
              </a:rPr>
              <a:t> </a:t>
            </a:r>
            <a:r>
              <a:rPr lang="en-US" altLang="zh-TW" sz="800" dirty="0" err="1">
                <a:latin typeface="Courier New" pitchFamily="49" charset="0"/>
              </a:rPr>
              <a:t>agatgctgca</a:t>
            </a:r>
            <a:r>
              <a:rPr lang="en-US" altLang="zh-TW" sz="800" dirty="0">
                <a:latin typeface="Courier New" pitchFamily="49" charset="0"/>
              </a:rPr>
              <a:t> </a:t>
            </a:r>
            <a:r>
              <a:rPr lang="en-US" altLang="zh-TW" sz="800" dirty="0" err="1">
                <a:latin typeface="Courier New" pitchFamily="49" charset="0"/>
              </a:rPr>
              <a:t>gctccaattg</a:t>
            </a:r>
            <a:r>
              <a:rPr lang="en-US" altLang="zh-TW" sz="800" dirty="0">
                <a:latin typeface="Courier New" pitchFamily="49" charset="0"/>
              </a:rPr>
              <a:t> 3601 </a:t>
            </a:r>
            <a:r>
              <a:rPr lang="en-US" altLang="zh-TW" sz="800" dirty="0" err="1">
                <a:latin typeface="Courier New" pitchFamily="49" charset="0"/>
              </a:rPr>
              <a:t>tcgagaagtt</a:t>
            </a:r>
            <a:r>
              <a:rPr lang="en-US" altLang="zh-TW" sz="800" dirty="0">
                <a:latin typeface="Courier New" pitchFamily="49" charset="0"/>
              </a:rPr>
              <a:t> </a:t>
            </a:r>
            <a:r>
              <a:rPr lang="en-US" altLang="zh-TW" sz="800" dirty="0" err="1">
                <a:latin typeface="Courier New" pitchFamily="49" charset="0"/>
              </a:rPr>
              <a:t>ccgcaaggtc</a:t>
            </a:r>
            <a:r>
              <a:rPr lang="en-US" altLang="zh-TW" sz="800" dirty="0">
                <a:latin typeface="Courier New" pitchFamily="49" charset="0"/>
              </a:rPr>
              <a:t> </a:t>
            </a:r>
            <a:r>
              <a:rPr lang="en-US" altLang="zh-TW" sz="800" dirty="0" err="1">
                <a:latin typeface="Courier New" pitchFamily="49" charset="0"/>
              </a:rPr>
              <a:t>actgataagc</a:t>
            </a:r>
            <a:r>
              <a:rPr lang="en-US" altLang="zh-TW" sz="800" dirty="0">
                <a:latin typeface="Courier New" pitchFamily="49" charset="0"/>
              </a:rPr>
              <a:t> </a:t>
            </a:r>
            <a:r>
              <a:rPr lang="en-US" altLang="zh-TW" sz="800" dirty="0" err="1">
                <a:latin typeface="Courier New" pitchFamily="49" charset="0"/>
              </a:rPr>
              <a:t>agaggagcac</a:t>
            </a:r>
            <a:r>
              <a:rPr lang="en-US" altLang="zh-TW" sz="800" dirty="0">
                <a:latin typeface="Courier New" pitchFamily="49" charset="0"/>
              </a:rPr>
              <a:t> </a:t>
            </a:r>
            <a:r>
              <a:rPr lang="en-US" altLang="zh-TW" sz="800" dirty="0" err="1">
                <a:latin typeface="Courier New" pitchFamily="49" charset="0"/>
              </a:rPr>
              <a:t>gcctcctaga</a:t>
            </a:r>
            <a:r>
              <a:rPr lang="en-US" altLang="zh-TW" sz="800" dirty="0">
                <a:latin typeface="Courier New" pitchFamily="49" charset="0"/>
              </a:rPr>
              <a:t> </a:t>
            </a:r>
            <a:r>
              <a:rPr lang="en-US" altLang="zh-TW" sz="800" dirty="0" err="1">
                <a:latin typeface="Courier New" pitchFamily="49" charset="0"/>
              </a:rPr>
              <a:t>gaaggttgtc</a:t>
            </a:r>
            <a:r>
              <a:rPr lang="en-US" altLang="zh-TW" sz="800" dirty="0">
                <a:latin typeface="Courier New" pitchFamily="49" charset="0"/>
              </a:rPr>
              <a:t> 3661 </a:t>
            </a:r>
            <a:r>
              <a:rPr lang="en-US" altLang="zh-TW" sz="800" dirty="0" err="1">
                <a:latin typeface="Courier New" pitchFamily="49" charset="0"/>
              </a:rPr>
              <a:t>aaacggcaac</a:t>
            </a:r>
            <a:r>
              <a:rPr lang="en-US" altLang="zh-TW" sz="800" dirty="0">
                <a:latin typeface="Courier New" pitchFamily="49" charset="0"/>
              </a:rPr>
              <a:t> </a:t>
            </a:r>
            <a:r>
              <a:rPr lang="en-US" altLang="zh-TW" sz="800" dirty="0" err="1">
                <a:latin typeface="Courier New" pitchFamily="49" charset="0"/>
              </a:rPr>
              <a:t>aaacgttgac</a:t>
            </a:r>
            <a:r>
              <a:rPr lang="en-US" altLang="zh-TW" sz="800" dirty="0">
                <a:latin typeface="Courier New" pitchFamily="49" charset="0"/>
              </a:rPr>
              <a:t> </a:t>
            </a:r>
            <a:r>
              <a:rPr lang="en-US" altLang="zh-TW" sz="800" dirty="0" err="1">
                <a:latin typeface="Courier New" pitchFamily="49" charset="0"/>
              </a:rPr>
              <a:t>ttcgtttcct</a:t>
            </a:r>
            <a:r>
              <a:rPr lang="en-US" altLang="zh-TW" sz="800" dirty="0">
                <a:latin typeface="Courier New" pitchFamily="49" charset="0"/>
              </a:rPr>
              <a:t> </a:t>
            </a:r>
            <a:r>
              <a:rPr lang="en-US" altLang="zh-TW" sz="800" dirty="0" err="1">
                <a:latin typeface="Courier New" pitchFamily="49" charset="0"/>
              </a:rPr>
              <a:t>acgagacaaa</a:t>
            </a:r>
            <a:r>
              <a:rPr lang="en-US" altLang="zh-TW" sz="800" dirty="0">
                <a:latin typeface="Courier New" pitchFamily="49" charset="0"/>
              </a:rPr>
              <a:t> </a:t>
            </a:r>
            <a:r>
              <a:rPr lang="en-US" altLang="zh-TW" sz="800" dirty="0" err="1">
                <a:latin typeface="Courier New" pitchFamily="49" charset="0"/>
              </a:rPr>
              <a:t>tgctgagaaa</a:t>
            </a:r>
            <a:r>
              <a:rPr lang="en-US" altLang="zh-TW" sz="800" dirty="0">
                <a:latin typeface="Courier New" pitchFamily="49" charset="0"/>
              </a:rPr>
              <a:t> </a:t>
            </a:r>
            <a:r>
              <a:rPr lang="en-US" altLang="zh-TW" sz="800" dirty="0" err="1">
                <a:latin typeface="Courier New" pitchFamily="49" charset="0"/>
              </a:rPr>
              <a:t>agaattcgga</a:t>
            </a:r>
            <a:r>
              <a:rPr lang="en-US" altLang="zh-TW" sz="800" dirty="0">
                <a:latin typeface="Courier New" pitchFamily="49" charset="0"/>
              </a:rPr>
              <a:t> 3721 </a:t>
            </a:r>
            <a:r>
              <a:rPr lang="en-US" altLang="zh-TW" sz="800" dirty="0" err="1">
                <a:latin typeface="Courier New" pitchFamily="49" charset="0"/>
              </a:rPr>
              <a:t>tggactcttc</a:t>
            </a:r>
            <a:r>
              <a:rPr lang="en-US" altLang="zh-TW" sz="800" dirty="0">
                <a:latin typeface="Courier New" pitchFamily="49" charset="0"/>
              </a:rPr>
              <a:t> </a:t>
            </a:r>
            <a:r>
              <a:rPr lang="en-US" altLang="zh-TW" sz="800" dirty="0" err="1">
                <a:latin typeface="Courier New" pitchFamily="49" charset="0"/>
              </a:rPr>
              <a:t>gccgacgtca</a:t>
            </a:r>
            <a:r>
              <a:rPr lang="en-US" altLang="zh-TW" sz="800" dirty="0">
                <a:latin typeface="Courier New" pitchFamily="49" charset="0"/>
              </a:rPr>
              <a:t> </a:t>
            </a:r>
            <a:r>
              <a:rPr lang="en-US" altLang="zh-TW" sz="800" dirty="0" err="1">
                <a:latin typeface="Courier New" pitchFamily="49" charset="0"/>
              </a:rPr>
              <a:t>tacggaaacc</a:t>
            </a:r>
            <a:r>
              <a:rPr lang="en-US" altLang="zh-TW" sz="800" dirty="0">
                <a:latin typeface="Courier New" pitchFamily="49" charset="0"/>
              </a:rPr>
              <a:t> </a:t>
            </a:r>
            <a:r>
              <a:rPr lang="en-US" altLang="zh-TW" sz="800" dirty="0" err="1">
                <a:latin typeface="Courier New" pitchFamily="49" charset="0"/>
              </a:rPr>
              <a:t>ccatgtacga</a:t>
            </a:r>
            <a:r>
              <a:rPr lang="en-US" altLang="zh-TW" sz="800" dirty="0">
                <a:latin typeface="Courier New" pitchFamily="49" charset="0"/>
              </a:rPr>
              <a:t> </a:t>
            </a:r>
            <a:r>
              <a:rPr lang="en-US" altLang="zh-TW" sz="800" dirty="0" err="1">
                <a:latin typeface="Courier New" pitchFamily="49" charset="0"/>
              </a:rPr>
              <a:t>tgaagttcct</a:t>
            </a:r>
            <a:r>
              <a:rPr lang="en-US" altLang="zh-TW" sz="800" dirty="0">
                <a:latin typeface="Courier New" pitchFamily="49" charset="0"/>
              </a:rPr>
              <a:t> </a:t>
            </a:r>
            <a:r>
              <a:rPr lang="en-US" altLang="zh-TW" sz="800" dirty="0" err="1">
                <a:latin typeface="Courier New" pitchFamily="49" charset="0"/>
              </a:rPr>
              <a:t>gaatcgtcaa</a:t>
            </a:r>
            <a:r>
              <a:rPr lang="en-US" altLang="zh-TW" sz="800" dirty="0">
                <a:latin typeface="Courier New" pitchFamily="49" charset="0"/>
              </a:rPr>
              <a:t> 3781 </a:t>
            </a:r>
            <a:r>
              <a:rPr lang="en-US" altLang="zh-TW" sz="800" dirty="0" err="1">
                <a:latin typeface="Courier New" pitchFamily="49" charset="0"/>
              </a:rPr>
              <a:t>ctggtttcgt</a:t>
            </a:r>
            <a:r>
              <a:rPr lang="en-US" altLang="zh-TW" sz="800" dirty="0">
                <a:latin typeface="Courier New" pitchFamily="49" charset="0"/>
              </a:rPr>
              <a:t> </a:t>
            </a:r>
            <a:r>
              <a:rPr lang="en-US" altLang="zh-TW" sz="800" dirty="0" err="1">
                <a:latin typeface="Courier New" pitchFamily="49" charset="0"/>
              </a:rPr>
              <a:t>cagatcggct</a:t>
            </a:r>
            <a:r>
              <a:rPr lang="en-US" altLang="zh-TW" sz="800" dirty="0">
                <a:latin typeface="Courier New" pitchFamily="49" charset="0"/>
              </a:rPr>
              <a:t> </a:t>
            </a:r>
            <a:r>
              <a:rPr lang="en-US" altLang="zh-TW" sz="800" dirty="0" err="1">
                <a:latin typeface="Courier New" pitchFamily="49" charset="0"/>
              </a:rPr>
              <a:t>tccgcaccat</a:t>
            </a:r>
            <a:r>
              <a:rPr lang="en-US" altLang="zh-TW" sz="800" dirty="0">
                <a:latin typeface="Courier New" pitchFamily="49" charset="0"/>
              </a:rPr>
              <a:t> </a:t>
            </a:r>
            <a:r>
              <a:rPr lang="en-US" altLang="zh-TW" sz="800" dirty="0" err="1">
                <a:latin typeface="Courier New" pitchFamily="49" charset="0"/>
              </a:rPr>
              <a:t>tcgctggagt</a:t>
            </a:r>
            <a:r>
              <a:rPr lang="en-US" altLang="zh-TW" sz="800" dirty="0">
                <a:latin typeface="Courier New" pitchFamily="49" charset="0"/>
              </a:rPr>
              <a:t> </a:t>
            </a:r>
            <a:r>
              <a:rPr lang="en-US" altLang="zh-TW" sz="800" dirty="0" err="1">
                <a:latin typeface="Courier New" pitchFamily="49" charset="0"/>
              </a:rPr>
              <a:t>cattcgattt</a:t>
            </a:r>
            <a:r>
              <a:rPr lang="en-US" altLang="zh-TW" sz="800" dirty="0">
                <a:latin typeface="Courier New" pitchFamily="49" charset="0"/>
              </a:rPr>
              <a:t> </a:t>
            </a:r>
            <a:r>
              <a:rPr lang="en-US" altLang="zh-TW" sz="800" dirty="0" err="1">
                <a:latin typeface="Courier New" pitchFamily="49" charset="0"/>
              </a:rPr>
              <a:t>gagaacgaca</a:t>
            </a:r>
            <a:r>
              <a:rPr lang="en-US" altLang="zh-TW" sz="800" dirty="0">
                <a:latin typeface="Courier New" pitchFamily="49" charset="0"/>
              </a:rPr>
              <a:t> 3841 </a:t>
            </a:r>
            <a:r>
              <a:rPr lang="en-US" altLang="zh-TW" sz="800" dirty="0" err="1">
                <a:latin typeface="Courier New" pitchFamily="49" charset="0"/>
              </a:rPr>
              <a:t>gcttgttgtg</a:t>
            </a:r>
            <a:r>
              <a:rPr lang="en-US" altLang="zh-TW" sz="800" dirty="0">
                <a:latin typeface="Courier New" pitchFamily="49" charset="0"/>
              </a:rPr>
              <a:t> </a:t>
            </a:r>
            <a:r>
              <a:rPr lang="en-US" altLang="zh-TW" sz="800" dirty="0" err="1">
                <a:latin typeface="Courier New" pitchFamily="49" charset="0"/>
              </a:rPr>
              <a:t>aattctacta</a:t>
            </a:r>
            <a:r>
              <a:rPr lang="en-US" altLang="zh-TW" sz="800" dirty="0">
                <a:latin typeface="Courier New" pitchFamily="49" charset="0"/>
              </a:rPr>
              <a:t> </a:t>
            </a:r>
            <a:r>
              <a:rPr lang="en-US" altLang="zh-TW" sz="800" dirty="0" err="1">
                <a:latin typeface="Courier New" pitchFamily="49" charset="0"/>
              </a:rPr>
              <a:t>caaaattact</a:t>
            </a:r>
            <a:r>
              <a:rPr lang="en-US" altLang="zh-TW" sz="800" dirty="0">
                <a:latin typeface="Courier New" pitchFamily="49" charset="0"/>
              </a:rPr>
              <a:t> </a:t>
            </a:r>
            <a:r>
              <a:rPr lang="en-US" altLang="zh-TW" sz="800" dirty="0" err="1">
                <a:latin typeface="Courier New" pitchFamily="49" charset="0"/>
              </a:rPr>
              <a:t>aaatcagatg</a:t>
            </a:r>
            <a:r>
              <a:rPr lang="en-US" altLang="zh-TW" sz="800" dirty="0">
                <a:latin typeface="Courier New" pitchFamily="49" charset="0"/>
              </a:rPr>
              <a:t> </a:t>
            </a:r>
            <a:r>
              <a:rPr lang="en-US" altLang="zh-TW" sz="800" dirty="0" err="1">
                <a:latin typeface="Courier New" pitchFamily="49" charset="0"/>
              </a:rPr>
              <a:t>tctgtaaagt</a:t>
            </a:r>
            <a:r>
              <a:rPr lang="en-US" altLang="zh-TW" sz="800" dirty="0">
                <a:latin typeface="Courier New" pitchFamily="49" charset="0"/>
              </a:rPr>
              <a:t> </a:t>
            </a:r>
            <a:r>
              <a:rPr lang="en-US" altLang="zh-TW" sz="800" dirty="0" err="1">
                <a:latin typeface="Courier New" pitchFamily="49" charset="0"/>
              </a:rPr>
              <a:t>atatctattt</a:t>
            </a:r>
            <a:r>
              <a:rPr lang="en-US" altLang="zh-TW" sz="800" dirty="0">
                <a:latin typeface="Courier New" pitchFamily="49" charset="0"/>
              </a:rPr>
              <a:t> 3901 </a:t>
            </a:r>
            <a:r>
              <a:rPr lang="en-US" altLang="zh-TW" sz="800" dirty="0" err="1">
                <a:latin typeface="Courier New" pitchFamily="49" charset="0"/>
              </a:rPr>
              <a:t>ttgcctattt</a:t>
            </a:r>
            <a:r>
              <a:rPr lang="en-US" altLang="zh-TW" sz="800" dirty="0">
                <a:latin typeface="Courier New" pitchFamily="49" charset="0"/>
              </a:rPr>
              <a:t> </a:t>
            </a:r>
            <a:r>
              <a:rPr lang="en-US" altLang="zh-TW" sz="800" dirty="0" err="1">
                <a:latin typeface="Courier New" pitchFamily="49" charset="0"/>
              </a:rPr>
              <a:t>attgcatgaa</a:t>
            </a:r>
            <a:r>
              <a:rPr lang="en-US" altLang="zh-TW" sz="800" dirty="0">
                <a:latin typeface="Courier New" pitchFamily="49" charset="0"/>
              </a:rPr>
              <a:t> </a:t>
            </a:r>
            <a:r>
              <a:rPr lang="en-US" altLang="zh-TW" sz="800" dirty="0" err="1">
                <a:latin typeface="Courier New" pitchFamily="49" charset="0"/>
              </a:rPr>
              <a:t>agttgataat</a:t>
            </a:r>
            <a:r>
              <a:rPr lang="en-US" altLang="zh-TW" sz="800" dirty="0">
                <a:latin typeface="Courier New" pitchFamily="49" charset="0"/>
              </a:rPr>
              <a:t> </a:t>
            </a:r>
            <a:r>
              <a:rPr lang="en-US" altLang="zh-TW" sz="800" dirty="0" err="1">
                <a:latin typeface="Courier New" pitchFamily="49" charset="0"/>
              </a:rPr>
              <a:t>gtcta</a:t>
            </a:r>
            <a:r>
              <a:rPr lang="en-US" altLang="zh-TW" sz="800" dirty="0">
                <a:latin typeface="Courier New" pitchFamily="49" charset="0"/>
              </a:rPr>
              <a:t> </a:t>
            </a:r>
          </a:p>
        </p:txBody>
      </p:sp>
      <p:sp>
        <p:nvSpPr>
          <p:cNvPr id="30725" name="Text Box 5"/>
          <p:cNvSpPr txBox="1">
            <a:spLocks noChangeArrowheads="1"/>
          </p:cNvSpPr>
          <p:nvPr/>
        </p:nvSpPr>
        <p:spPr bwMode="auto">
          <a:xfrm>
            <a:off x="184150" y="958850"/>
            <a:ext cx="1947863" cy="396875"/>
          </a:xfrm>
          <a:prstGeom prst="rect">
            <a:avLst/>
          </a:prstGeom>
          <a:noFill/>
          <a:ln w="9525">
            <a:noFill/>
            <a:miter lim="800000"/>
            <a:headEnd/>
            <a:tailEnd/>
          </a:ln>
          <a:effectLst/>
        </p:spPr>
        <p:txBody>
          <a:bodyPr wrap="none">
            <a:spAutoFit/>
          </a:bodyPr>
          <a:lstStyle/>
          <a:p>
            <a:r>
              <a:rPr lang="en-US" altLang="zh-TW" sz="2000" b="1">
                <a:solidFill>
                  <a:srgbClr val="003366"/>
                </a:solidFill>
              </a:rPr>
              <a:t>U62639 (Gene)</a:t>
            </a:r>
          </a:p>
        </p:txBody>
      </p:sp>
      <p:sp>
        <p:nvSpPr>
          <p:cNvPr id="30726" name="Text Box 6"/>
          <p:cNvSpPr txBox="1">
            <a:spLocks noChangeArrowheads="1"/>
          </p:cNvSpPr>
          <p:nvPr/>
        </p:nvSpPr>
        <p:spPr bwMode="auto">
          <a:xfrm>
            <a:off x="158750" y="207963"/>
            <a:ext cx="4335463" cy="457200"/>
          </a:xfrm>
          <a:prstGeom prst="rect">
            <a:avLst/>
          </a:prstGeom>
          <a:noFill/>
          <a:ln w="9525">
            <a:noFill/>
            <a:miter lim="800000"/>
            <a:headEnd/>
            <a:tailEnd/>
          </a:ln>
          <a:effectLst/>
        </p:spPr>
        <p:txBody>
          <a:bodyPr wrap="none">
            <a:spAutoFit/>
          </a:bodyPr>
          <a:lstStyle/>
          <a:p>
            <a:r>
              <a:rPr lang="en-US" altLang="zh-TW" sz="2400" b="1"/>
              <a:t>Practical:</a:t>
            </a:r>
            <a:r>
              <a:rPr lang="en-US" altLang="zh-TW" sz="2400"/>
              <a:t> </a:t>
            </a:r>
            <a:r>
              <a:rPr lang="en-US" altLang="zh-TW" sz="2400" i="1">
                <a:hlinkClick r:id="rId2" action="ppaction://hlinkfile"/>
              </a:rPr>
              <a:t>Gene</a:t>
            </a:r>
            <a:r>
              <a:rPr lang="en-US" altLang="zh-TW" sz="2400" i="1"/>
              <a:t>; </a:t>
            </a:r>
            <a:r>
              <a:rPr lang="en-US" altLang="zh-TW" sz="2400" i="1">
                <a:hlinkClick r:id="rId3" action="ppaction://hlinkfile"/>
              </a:rPr>
              <a:t>RNA</a:t>
            </a:r>
            <a:r>
              <a:rPr lang="en-US" altLang="zh-TW" sz="2400" i="1"/>
              <a:t>; </a:t>
            </a:r>
            <a:r>
              <a:rPr lang="en-US" altLang="zh-TW" sz="2400" i="1">
                <a:hlinkClick r:id="rId4" action="ppaction://hlinkfile"/>
              </a:rPr>
              <a:t>Protein</a:t>
            </a:r>
            <a:endParaRPr lang="en-US" altLang="zh-TW" sz="2400" i="1"/>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 Box 2"/>
          <p:cNvSpPr txBox="1">
            <a:spLocks noChangeArrowheads="1"/>
          </p:cNvSpPr>
          <p:nvPr/>
        </p:nvSpPr>
        <p:spPr bwMode="auto">
          <a:xfrm>
            <a:off x="158750" y="1438275"/>
            <a:ext cx="8734425" cy="4508927"/>
          </a:xfrm>
          <a:prstGeom prst="rect">
            <a:avLst/>
          </a:prstGeom>
          <a:noFill/>
          <a:ln w="9525">
            <a:noFill/>
            <a:miter lim="800000"/>
            <a:headEnd/>
            <a:tailEnd/>
          </a:ln>
          <a:effectLst/>
        </p:spPr>
        <p:txBody>
          <a:bodyPr>
            <a:spAutoFit/>
          </a:bodyPr>
          <a:lstStyle/>
          <a:p>
            <a:pPr>
              <a:lnSpc>
                <a:spcPct val="150000"/>
              </a:lnSpc>
            </a:pPr>
            <a:r>
              <a:rPr lang="en-US" altLang="zh-TW" sz="800" dirty="0" err="1">
                <a:latin typeface="Courier New" pitchFamily="49" charset="0"/>
              </a:rPr>
              <a:t>atgagaacca</a:t>
            </a:r>
            <a:r>
              <a:rPr lang="en-US" altLang="zh-TW" sz="800" dirty="0">
                <a:latin typeface="Courier New" pitchFamily="49" charset="0"/>
              </a:rPr>
              <a:t> </a:t>
            </a:r>
            <a:r>
              <a:rPr lang="en-US" altLang="zh-TW" sz="800" dirty="0" err="1">
                <a:latin typeface="Courier New" pitchFamily="49" charset="0"/>
              </a:rPr>
              <a:t>tgcgccttgc</a:t>
            </a:r>
            <a:r>
              <a:rPr lang="en-US" altLang="zh-TW" sz="800" dirty="0">
                <a:latin typeface="Courier New" pitchFamily="49" charset="0"/>
              </a:rPr>
              <a:t> </a:t>
            </a:r>
            <a:r>
              <a:rPr lang="en-US" altLang="zh-TW" sz="800" dirty="0" err="1">
                <a:latin typeface="Courier New" pitchFamily="49" charset="0"/>
              </a:rPr>
              <a:t>ttggttgctc</a:t>
            </a:r>
            <a:r>
              <a:rPr lang="en-US" altLang="zh-TW" sz="800" dirty="0">
                <a:latin typeface="Courier New" pitchFamily="49" charset="0"/>
              </a:rPr>
              <a:t> </a:t>
            </a:r>
            <a:r>
              <a:rPr lang="en-US" altLang="zh-TW" sz="800" dirty="0" err="1">
                <a:latin typeface="Courier New" pitchFamily="49" charset="0"/>
              </a:rPr>
              <a:t>ccacttttta</a:t>
            </a:r>
            <a:r>
              <a:rPr lang="en-US" altLang="zh-TW" sz="800" dirty="0">
                <a:latin typeface="Courier New" pitchFamily="49" charset="0"/>
              </a:rPr>
              <a:t> </a:t>
            </a:r>
            <a:r>
              <a:rPr lang="en-US" altLang="zh-TW" sz="800" dirty="0" err="1">
                <a:latin typeface="Courier New" pitchFamily="49" charset="0"/>
              </a:rPr>
              <a:t>ttcacatact</a:t>
            </a:r>
            <a:r>
              <a:rPr lang="en-US" altLang="zh-TW" sz="800" dirty="0">
                <a:latin typeface="Courier New" pitchFamily="49" charset="0"/>
              </a:rPr>
              <a:t> </a:t>
            </a:r>
            <a:r>
              <a:rPr lang="en-US" altLang="zh-TW" sz="800" dirty="0" err="1">
                <a:latin typeface="Courier New" pitchFamily="49" charset="0"/>
              </a:rPr>
              <a:t>aatcaagaac</a:t>
            </a:r>
            <a:r>
              <a:rPr lang="en-US" altLang="zh-TW" sz="800" dirty="0">
                <a:latin typeface="Courier New" pitchFamily="49" charset="0"/>
              </a:rPr>
              <a:t> 61   </a:t>
            </a:r>
            <a:r>
              <a:rPr lang="en-US" altLang="zh-TW" sz="800" dirty="0" err="1">
                <a:latin typeface="Courier New" pitchFamily="49" charset="0"/>
              </a:rPr>
              <a:t>acagctcaag</a:t>
            </a:r>
            <a:r>
              <a:rPr lang="en-US" altLang="zh-TW" sz="800" dirty="0">
                <a:latin typeface="Courier New" pitchFamily="49" charset="0"/>
              </a:rPr>
              <a:t> </a:t>
            </a:r>
            <a:r>
              <a:rPr lang="en-US" altLang="zh-TW" sz="800" dirty="0" err="1">
                <a:latin typeface="Courier New" pitchFamily="49" charset="0"/>
              </a:rPr>
              <a:t>ctccggctgt</a:t>
            </a:r>
            <a:r>
              <a:rPr lang="en-US" altLang="zh-TW" sz="800" dirty="0">
                <a:latin typeface="Courier New" pitchFamily="49" charset="0"/>
              </a:rPr>
              <a:t> </a:t>
            </a:r>
            <a:r>
              <a:rPr lang="en-US" altLang="zh-TW" sz="800" dirty="0" err="1">
                <a:latin typeface="Courier New" pitchFamily="49" charset="0"/>
              </a:rPr>
              <a:t>caacaactcg</a:t>
            </a:r>
            <a:r>
              <a:rPr lang="en-US" altLang="zh-TW" sz="800" dirty="0">
                <a:latin typeface="Courier New" pitchFamily="49" charset="0"/>
              </a:rPr>
              <a:t> </a:t>
            </a:r>
            <a:r>
              <a:rPr lang="en-US" altLang="zh-TW" sz="800" dirty="0" err="1">
                <a:latin typeface="Courier New" pitchFamily="49" charset="0"/>
              </a:rPr>
              <a:t>acatgcgatc</a:t>
            </a:r>
            <a:r>
              <a:rPr lang="en-US" altLang="zh-TW" sz="800" dirty="0">
                <a:latin typeface="Courier New" pitchFamily="49" charset="0"/>
              </a:rPr>
              <a:t> </a:t>
            </a:r>
            <a:r>
              <a:rPr lang="en-US" altLang="zh-TW" sz="800" dirty="0" err="1">
                <a:latin typeface="Courier New" pitchFamily="49" charset="0"/>
              </a:rPr>
              <a:t>aagcaaagga</a:t>
            </a:r>
            <a:r>
              <a:rPr lang="en-US" altLang="zh-TW" sz="800" dirty="0">
                <a:latin typeface="Courier New" pitchFamily="49" charset="0"/>
              </a:rPr>
              <a:t> </a:t>
            </a:r>
            <a:r>
              <a:rPr lang="en-US" altLang="zh-TW" sz="800" dirty="0" err="1">
                <a:latin typeface="Courier New" pitchFamily="49" charset="0"/>
              </a:rPr>
              <a:t>atttgattgc</a:t>
            </a:r>
            <a:r>
              <a:rPr lang="en-US" altLang="zh-TW" sz="800" dirty="0">
                <a:latin typeface="Courier New" pitchFamily="49" charset="0"/>
              </a:rPr>
              <a:t> 121 </a:t>
            </a:r>
            <a:r>
              <a:rPr lang="en-US" altLang="zh-TW" sz="800" dirty="0" err="1">
                <a:latin typeface="Courier New" pitchFamily="49" charset="0"/>
              </a:rPr>
              <a:t>gggaacggga</a:t>
            </a:r>
            <a:r>
              <a:rPr lang="en-US" altLang="zh-TW" sz="800" dirty="0">
                <a:latin typeface="Courier New" pitchFamily="49" charset="0"/>
              </a:rPr>
              <a:t> </a:t>
            </a:r>
            <a:r>
              <a:rPr lang="en-US" altLang="zh-TW" sz="800" dirty="0" err="1">
                <a:latin typeface="Courier New" pitchFamily="49" charset="0"/>
              </a:rPr>
              <a:t>gactccgatg</a:t>
            </a:r>
            <a:r>
              <a:rPr lang="en-US" altLang="zh-TW" sz="800" dirty="0">
                <a:latin typeface="Courier New" pitchFamily="49" charset="0"/>
              </a:rPr>
              <a:t> </a:t>
            </a:r>
            <a:r>
              <a:rPr lang="en-US" altLang="zh-TW" sz="800" dirty="0" err="1">
                <a:latin typeface="Courier New" pitchFamily="49" charset="0"/>
              </a:rPr>
              <a:t>cattcccgcg</a:t>
            </a:r>
            <a:r>
              <a:rPr lang="en-US" altLang="zh-TW" sz="800" dirty="0">
                <a:latin typeface="Courier New" pitchFamily="49" charset="0"/>
              </a:rPr>
              <a:t> </a:t>
            </a:r>
            <a:r>
              <a:rPr lang="en-US" altLang="zh-TW" sz="800" dirty="0" err="1">
                <a:latin typeface="Courier New" pitchFamily="49" charset="0"/>
              </a:rPr>
              <a:t>gagtggcaat</a:t>
            </a:r>
            <a:r>
              <a:rPr lang="en-US" altLang="zh-TW" sz="800" dirty="0">
                <a:latin typeface="Courier New" pitchFamily="49" charset="0"/>
              </a:rPr>
              <a:t> </a:t>
            </a:r>
            <a:r>
              <a:rPr lang="en-US" altLang="zh-TW" sz="800" dirty="0" err="1">
                <a:latin typeface="Courier New" pitchFamily="49" charset="0"/>
              </a:rPr>
              <a:t>gcgacaacgt</a:t>
            </a:r>
            <a:r>
              <a:rPr lang="en-US" altLang="zh-TW" sz="800" dirty="0">
                <a:latin typeface="Courier New" pitchFamily="49" charset="0"/>
              </a:rPr>
              <a:t> </a:t>
            </a:r>
            <a:r>
              <a:rPr lang="en-US" altLang="zh-TW" sz="800" dirty="0" err="1">
                <a:latin typeface="Courier New" pitchFamily="49" charset="0"/>
              </a:rPr>
              <a:t>agcggactgc</a:t>
            </a:r>
            <a:r>
              <a:rPr lang="en-US" altLang="zh-TW" sz="800" dirty="0">
                <a:latin typeface="Courier New" pitchFamily="49" charset="0"/>
              </a:rPr>
              <a:t> 181  </a:t>
            </a:r>
            <a:r>
              <a:rPr lang="en-US" altLang="zh-TW" sz="800" dirty="0" err="1">
                <a:latin typeface="Courier New" pitchFamily="49" charset="0"/>
              </a:rPr>
              <a:t>gacaaaggaa</a:t>
            </a:r>
            <a:r>
              <a:rPr lang="en-US" altLang="zh-TW" sz="800" dirty="0">
                <a:latin typeface="Courier New" pitchFamily="49" charset="0"/>
              </a:rPr>
              <a:t> </a:t>
            </a:r>
            <a:r>
              <a:rPr lang="en-US" altLang="zh-TW" sz="800" dirty="0" err="1">
                <a:latin typeface="Courier New" pitchFamily="49" charset="0"/>
              </a:rPr>
              <a:t>gagacgaatc</a:t>
            </a:r>
            <a:r>
              <a:rPr lang="en-US" altLang="zh-TW" sz="800" dirty="0">
                <a:latin typeface="Courier New" pitchFamily="49" charset="0"/>
              </a:rPr>
              <a:t> </a:t>
            </a:r>
            <a:r>
              <a:rPr lang="en-US" altLang="zh-TW" sz="800" dirty="0" err="1">
                <a:latin typeface="Courier New" pitchFamily="49" charset="0"/>
              </a:rPr>
              <a:t>gggctgctca</a:t>
            </a:r>
            <a:r>
              <a:rPr lang="en-US" altLang="zh-TW" sz="800" dirty="0">
                <a:latin typeface="Courier New" pitchFamily="49" charset="0"/>
              </a:rPr>
              <a:t> </a:t>
            </a:r>
            <a:r>
              <a:rPr lang="en-US" altLang="zh-TW" sz="800" dirty="0" err="1">
                <a:latin typeface="Courier New" pitchFamily="49" charset="0"/>
              </a:rPr>
              <a:t>tatgcgcatc</a:t>
            </a:r>
            <a:r>
              <a:rPr lang="en-US" altLang="zh-TW" sz="800" dirty="0">
                <a:latin typeface="Courier New" pitchFamily="49" charset="0"/>
              </a:rPr>
              <a:t> </a:t>
            </a:r>
            <a:r>
              <a:rPr lang="en-US" altLang="zh-TW" sz="800" dirty="0" err="1">
                <a:latin typeface="Courier New" pitchFamily="49" charset="0"/>
              </a:rPr>
              <a:t>attgttcgac</a:t>
            </a:r>
            <a:r>
              <a:rPr lang="en-US" altLang="zh-TW" sz="800" dirty="0">
                <a:latin typeface="Courier New" pitchFamily="49" charset="0"/>
              </a:rPr>
              <a:t> </a:t>
            </a:r>
            <a:r>
              <a:rPr lang="en-US" altLang="zh-TW" sz="800" dirty="0" err="1">
                <a:latin typeface="Courier New" pitchFamily="49" charset="0"/>
              </a:rPr>
              <a:t>aagcttcatg</a:t>
            </a:r>
            <a:r>
              <a:rPr lang="en-US" altLang="zh-TW" sz="800" dirty="0">
                <a:latin typeface="Courier New" pitchFamily="49" charset="0"/>
              </a:rPr>
              <a:t> 241 </a:t>
            </a:r>
            <a:r>
              <a:rPr lang="en-US" altLang="zh-TW" sz="800" dirty="0" err="1">
                <a:latin typeface="Courier New" pitchFamily="49" charset="0"/>
              </a:rPr>
              <a:t>ttatgcaaga</a:t>
            </a:r>
            <a:r>
              <a:rPr lang="en-US" altLang="zh-TW" sz="800" dirty="0">
                <a:latin typeface="Courier New" pitchFamily="49" charset="0"/>
              </a:rPr>
              <a:t> </a:t>
            </a:r>
            <a:r>
              <a:rPr lang="en-US" altLang="zh-TW" sz="800" dirty="0" err="1">
                <a:latin typeface="Courier New" pitchFamily="49" charset="0"/>
              </a:rPr>
              <a:t>atggactgtg</a:t>
            </a:r>
            <a:r>
              <a:rPr lang="en-US" altLang="zh-TW" sz="800" dirty="0">
                <a:latin typeface="Courier New" pitchFamily="49" charset="0"/>
              </a:rPr>
              <a:t> </a:t>
            </a:r>
            <a:r>
              <a:rPr lang="en-US" altLang="zh-TW" sz="800" dirty="0" err="1">
                <a:latin typeface="Courier New" pitchFamily="49" charset="0"/>
              </a:rPr>
              <a:t>tgtcgcaaat</a:t>
            </a:r>
            <a:r>
              <a:rPr lang="en-US" altLang="zh-TW" sz="800" dirty="0">
                <a:latin typeface="Courier New" pitchFamily="49" charset="0"/>
              </a:rPr>
              <a:t> </a:t>
            </a:r>
            <a:r>
              <a:rPr lang="en-US" altLang="zh-TW" sz="800" dirty="0" err="1">
                <a:latin typeface="Courier New" pitchFamily="49" charset="0"/>
              </a:rPr>
              <a:t>gagttcaaat</a:t>
            </a:r>
            <a:r>
              <a:rPr lang="en-US" altLang="zh-TW" sz="800" dirty="0">
                <a:latin typeface="Courier New" pitchFamily="49" charset="0"/>
              </a:rPr>
              <a:t> </a:t>
            </a:r>
            <a:r>
              <a:rPr lang="en-US" altLang="zh-TW" sz="800" dirty="0" err="1">
                <a:latin typeface="Courier New" pitchFamily="49" charset="0"/>
              </a:rPr>
              <a:t>gcgacggcga</a:t>
            </a:r>
            <a:r>
              <a:rPr lang="en-US" altLang="zh-TW" sz="800" dirty="0">
                <a:latin typeface="Courier New" pitchFamily="49" charset="0"/>
              </a:rPr>
              <a:t> </a:t>
            </a:r>
            <a:r>
              <a:rPr lang="en-US" altLang="zh-TW" sz="800" dirty="0" err="1">
                <a:latin typeface="Courier New" pitchFamily="49" charset="0"/>
              </a:rPr>
              <a:t>agacgactgc</a:t>
            </a:r>
            <a:r>
              <a:rPr lang="en-US" altLang="zh-TW" sz="800" dirty="0">
                <a:latin typeface="Courier New" pitchFamily="49" charset="0"/>
              </a:rPr>
              <a:t> 301  </a:t>
            </a:r>
            <a:r>
              <a:rPr lang="en-US" altLang="zh-TW" sz="800" dirty="0" err="1">
                <a:latin typeface="Courier New" pitchFamily="49" charset="0"/>
              </a:rPr>
              <a:t>cgcgatggaa</a:t>
            </a:r>
            <a:r>
              <a:rPr lang="en-US" altLang="zh-TW" sz="800" dirty="0">
                <a:latin typeface="Courier New" pitchFamily="49" charset="0"/>
              </a:rPr>
              <a:t> </a:t>
            </a:r>
            <a:r>
              <a:rPr lang="en-US" altLang="zh-TW" sz="800" dirty="0" err="1">
                <a:latin typeface="Courier New" pitchFamily="49" charset="0"/>
              </a:rPr>
              <a:t>gcgatgagca</a:t>
            </a:r>
            <a:r>
              <a:rPr lang="en-US" altLang="zh-TW" sz="800" dirty="0">
                <a:latin typeface="Courier New" pitchFamily="49" charset="0"/>
              </a:rPr>
              <a:t> </a:t>
            </a:r>
            <a:r>
              <a:rPr lang="en-US" altLang="zh-TW" sz="800" dirty="0" err="1">
                <a:latin typeface="Courier New" pitchFamily="49" charset="0"/>
              </a:rPr>
              <a:t>gcattgcgag</a:t>
            </a:r>
            <a:r>
              <a:rPr lang="en-US" altLang="zh-TW" sz="800" dirty="0">
                <a:latin typeface="Courier New" pitchFamily="49" charset="0"/>
              </a:rPr>
              <a:t> </a:t>
            </a:r>
            <a:r>
              <a:rPr lang="en-US" altLang="zh-TW" sz="800" dirty="0" err="1">
                <a:latin typeface="Courier New" pitchFamily="49" charset="0"/>
              </a:rPr>
              <a:t>tacaatatcc</a:t>
            </a:r>
            <a:r>
              <a:rPr lang="en-US" altLang="zh-TW" sz="800" dirty="0">
                <a:latin typeface="Courier New" pitchFamily="49" charset="0"/>
              </a:rPr>
              <a:t> </a:t>
            </a:r>
            <a:r>
              <a:rPr lang="en-US" altLang="zh-TW" sz="800" dirty="0" err="1">
                <a:latin typeface="Courier New" pitchFamily="49" charset="0"/>
              </a:rPr>
              <a:t>tgaagtctcg</a:t>
            </a:r>
            <a:r>
              <a:rPr lang="en-US" altLang="zh-TW" sz="800" dirty="0">
                <a:latin typeface="Courier New" pitchFamily="49" charset="0"/>
              </a:rPr>
              <a:t> </a:t>
            </a:r>
            <a:r>
              <a:rPr lang="en-US" altLang="zh-TW" sz="800" dirty="0" err="1">
                <a:latin typeface="Courier New" pitchFamily="49" charset="0"/>
              </a:rPr>
              <a:t>cttcgatggt</a:t>
            </a:r>
            <a:r>
              <a:rPr lang="en-US" altLang="zh-TW" sz="800" dirty="0">
                <a:latin typeface="Courier New" pitchFamily="49" charset="0"/>
              </a:rPr>
              <a:t> 361 </a:t>
            </a:r>
            <a:r>
              <a:rPr lang="en-US" altLang="zh-TW" sz="800" dirty="0" err="1">
                <a:latin typeface="Courier New" pitchFamily="49" charset="0"/>
              </a:rPr>
              <a:t>tccaatcctt</a:t>
            </a:r>
            <a:r>
              <a:rPr lang="en-US" altLang="zh-TW" sz="800" dirty="0">
                <a:latin typeface="Courier New" pitchFamily="49" charset="0"/>
              </a:rPr>
              <a:t> </a:t>
            </a:r>
            <a:r>
              <a:rPr lang="en-US" altLang="zh-TW" sz="800" dirty="0" err="1">
                <a:latin typeface="Courier New" pitchFamily="49" charset="0"/>
              </a:rPr>
              <a:t>cggctcctac</a:t>
            </a:r>
            <a:r>
              <a:rPr lang="en-US" altLang="zh-TW" sz="800" dirty="0">
                <a:latin typeface="Courier New" pitchFamily="49" charset="0"/>
              </a:rPr>
              <a:t> </a:t>
            </a:r>
            <a:r>
              <a:rPr lang="en-US" altLang="zh-TW" sz="800" dirty="0" err="1">
                <a:latin typeface="Courier New" pitchFamily="49" charset="0"/>
              </a:rPr>
              <a:t>cactttcgtt</a:t>
            </a:r>
            <a:r>
              <a:rPr lang="en-US" altLang="zh-TW" sz="800" dirty="0">
                <a:latin typeface="Courier New" pitchFamily="49" charset="0"/>
              </a:rPr>
              <a:t> </a:t>
            </a:r>
            <a:r>
              <a:rPr lang="en-US" altLang="zh-TW" sz="800" dirty="0" err="1">
                <a:latin typeface="Courier New" pitchFamily="49" charset="0"/>
              </a:rPr>
              <a:t>ggtcacaatg</a:t>
            </a:r>
            <a:r>
              <a:rPr lang="en-US" altLang="zh-TW" sz="800" dirty="0">
                <a:latin typeface="Courier New" pitchFamily="49" charset="0"/>
              </a:rPr>
              <a:t> </a:t>
            </a:r>
            <a:r>
              <a:rPr lang="en-US" altLang="zh-TW" sz="800" dirty="0" err="1">
                <a:latin typeface="Courier New" pitchFamily="49" charset="0"/>
              </a:rPr>
              <a:t>gcccagaatg</a:t>
            </a:r>
            <a:r>
              <a:rPr lang="en-US" altLang="zh-TW" sz="800" dirty="0">
                <a:latin typeface="Courier New" pitchFamily="49" charset="0"/>
              </a:rPr>
              <a:t> </a:t>
            </a:r>
            <a:r>
              <a:rPr lang="en-US" altLang="zh-TW" sz="800" dirty="0" err="1">
                <a:latin typeface="Courier New" pitchFamily="49" charset="0"/>
              </a:rPr>
              <a:t>ccatcctcct</a:t>
            </a:r>
            <a:r>
              <a:rPr lang="en-US" altLang="zh-TW" sz="800" dirty="0">
                <a:latin typeface="Courier New" pitchFamily="49" charset="0"/>
              </a:rPr>
              <a:t> 421  </a:t>
            </a:r>
            <a:r>
              <a:rPr lang="en-US" altLang="zh-TW" sz="800" dirty="0" err="1">
                <a:latin typeface="Courier New" pitchFamily="49" charset="0"/>
              </a:rPr>
              <a:t>cgtttacgat</a:t>
            </a:r>
            <a:r>
              <a:rPr lang="en-US" altLang="zh-TW" sz="800" dirty="0">
                <a:latin typeface="Courier New" pitchFamily="49" charset="0"/>
              </a:rPr>
              <a:t> </a:t>
            </a:r>
            <a:r>
              <a:rPr lang="en-US" altLang="zh-TW" sz="800" dirty="0" err="1">
                <a:latin typeface="Courier New" pitchFamily="49" charset="0"/>
              </a:rPr>
              <a:t>gccgatcagg</a:t>
            </a:r>
            <a:r>
              <a:rPr lang="en-US" altLang="zh-TW" sz="800" dirty="0">
                <a:latin typeface="Courier New" pitchFamily="49" charset="0"/>
              </a:rPr>
              <a:t> </a:t>
            </a:r>
            <a:r>
              <a:rPr lang="en-US" altLang="zh-TW" sz="800" dirty="0" err="1">
                <a:latin typeface="Courier New" pitchFamily="49" charset="0"/>
              </a:rPr>
              <a:t>acaatgtatt</a:t>
            </a:r>
            <a:r>
              <a:rPr lang="en-US" altLang="zh-TW" sz="800" dirty="0">
                <a:latin typeface="Courier New" pitchFamily="49" charset="0"/>
              </a:rPr>
              <a:t> </a:t>
            </a:r>
            <a:r>
              <a:rPr lang="en-US" altLang="zh-TW" sz="800" dirty="0" err="1">
                <a:latin typeface="Courier New" pitchFamily="49" charset="0"/>
              </a:rPr>
              <a:t>caaccagatc</a:t>
            </a:r>
            <a:r>
              <a:rPr lang="en-US" altLang="zh-TW" sz="800" dirty="0">
                <a:latin typeface="Courier New" pitchFamily="49" charset="0"/>
              </a:rPr>
              <a:t> </a:t>
            </a:r>
            <a:r>
              <a:rPr lang="en-US" altLang="zh-TW" sz="800" dirty="0" err="1">
                <a:latin typeface="Courier New" pitchFamily="49" charset="0"/>
              </a:rPr>
              <a:t>tcgtttgtga</a:t>
            </a:r>
            <a:r>
              <a:rPr lang="en-US" altLang="zh-TW" sz="800" dirty="0">
                <a:latin typeface="Courier New" pitchFamily="49" charset="0"/>
              </a:rPr>
              <a:t> </a:t>
            </a:r>
            <a:r>
              <a:rPr lang="en-US" altLang="zh-TW" sz="800" dirty="0" err="1">
                <a:latin typeface="Courier New" pitchFamily="49" charset="0"/>
              </a:rPr>
              <a:t>tggacatcag</a:t>
            </a:r>
            <a:r>
              <a:rPr lang="en-US" altLang="zh-TW" sz="800" dirty="0">
                <a:latin typeface="Courier New" pitchFamily="49" charset="0"/>
              </a:rPr>
              <a:t> 481 </a:t>
            </a:r>
            <a:r>
              <a:rPr lang="en-US" altLang="zh-TW" sz="800" dirty="0" err="1">
                <a:latin typeface="Courier New" pitchFamily="49" charset="0"/>
              </a:rPr>
              <a:t>gattgttctg</a:t>
            </a:r>
            <a:r>
              <a:rPr lang="en-US" altLang="zh-TW" sz="800" dirty="0">
                <a:latin typeface="Courier New" pitchFamily="49" charset="0"/>
              </a:rPr>
              <a:t> </a:t>
            </a:r>
            <a:r>
              <a:rPr lang="en-US" altLang="zh-TW" sz="800" dirty="0" err="1">
                <a:latin typeface="Courier New" pitchFamily="49" charset="0"/>
              </a:rPr>
              <a:t>gaggagatga</a:t>
            </a:r>
            <a:r>
              <a:rPr lang="en-US" altLang="zh-TW" sz="800" dirty="0">
                <a:latin typeface="Courier New" pitchFamily="49" charset="0"/>
              </a:rPr>
              <a:t> </a:t>
            </a:r>
            <a:r>
              <a:rPr lang="en-US" altLang="zh-TW" sz="800" dirty="0" err="1">
                <a:latin typeface="Courier New" pitchFamily="49" charset="0"/>
              </a:rPr>
              <a:t>tgaggtcaac</a:t>
            </a:r>
            <a:r>
              <a:rPr lang="en-US" altLang="zh-TW" sz="800" dirty="0">
                <a:latin typeface="Courier New" pitchFamily="49" charset="0"/>
              </a:rPr>
              <a:t> </a:t>
            </a:r>
            <a:r>
              <a:rPr lang="en-US" altLang="zh-TW" sz="800" dirty="0" err="1">
                <a:latin typeface="Courier New" pitchFamily="49" charset="0"/>
              </a:rPr>
              <a:t>tgcaccagaa</a:t>
            </a:r>
            <a:r>
              <a:rPr lang="en-US" altLang="zh-TW" sz="800" dirty="0">
                <a:latin typeface="Courier New" pitchFamily="49" charset="0"/>
              </a:rPr>
              <a:t> </a:t>
            </a:r>
            <a:r>
              <a:rPr lang="en-US" altLang="zh-TW" sz="800" dirty="0" err="1">
                <a:latin typeface="Courier New" pitchFamily="49" charset="0"/>
              </a:rPr>
              <a:t>ggggacatga</a:t>
            </a:r>
            <a:r>
              <a:rPr lang="en-US" altLang="zh-TW" sz="800" dirty="0">
                <a:latin typeface="Courier New" pitchFamily="49" charset="0"/>
              </a:rPr>
              <a:t> </a:t>
            </a:r>
            <a:r>
              <a:rPr lang="en-US" altLang="zh-TW" sz="800" dirty="0" err="1">
                <a:latin typeface="Courier New" pitchFamily="49" charset="0"/>
              </a:rPr>
              <a:t>aaatatgcag</a:t>
            </a:r>
            <a:r>
              <a:rPr lang="en-US" altLang="zh-TW" sz="800" dirty="0">
                <a:latin typeface="Courier New" pitchFamily="49" charset="0"/>
              </a:rPr>
              <a:t> 541  </a:t>
            </a:r>
            <a:r>
              <a:rPr lang="en-US" altLang="zh-TW" sz="800" dirty="0" err="1">
                <a:latin typeface="Courier New" pitchFamily="49" charset="0"/>
              </a:rPr>
              <a:t>tcctcgactg</a:t>
            </a:r>
            <a:r>
              <a:rPr lang="en-US" altLang="zh-TW" sz="800" dirty="0">
                <a:latin typeface="Courier New" pitchFamily="49" charset="0"/>
              </a:rPr>
              <a:t> </a:t>
            </a:r>
            <a:r>
              <a:rPr lang="en-US" altLang="zh-TW" sz="800" dirty="0" err="1">
                <a:latin typeface="Courier New" pitchFamily="49" charset="0"/>
              </a:rPr>
              <a:t>attttcacga</a:t>
            </a:r>
            <a:r>
              <a:rPr lang="en-US" altLang="zh-TW" sz="800" dirty="0">
                <a:latin typeface="Courier New" pitchFamily="49" charset="0"/>
              </a:rPr>
              <a:t> </a:t>
            </a:r>
            <a:r>
              <a:rPr lang="en-US" altLang="zh-TW" sz="800" dirty="0" err="1">
                <a:latin typeface="Courier New" pitchFamily="49" charset="0"/>
              </a:rPr>
              <a:t>tgatgttcat</a:t>
            </a:r>
            <a:r>
              <a:rPr lang="en-US" altLang="zh-TW" sz="800" dirty="0">
                <a:latin typeface="Courier New" pitchFamily="49" charset="0"/>
              </a:rPr>
              <a:t> </a:t>
            </a:r>
            <a:r>
              <a:rPr lang="en-US" altLang="zh-TW" sz="800" dirty="0" err="1">
                <a:latin typeface="Courier New" pitchFamily="49" charset="0"/>
              </a:rPr>
              <a:t>cttgtcgatc</a:t>
            </a:r>
            <a:r>
              <a:rPr lang="en-US" altLang="zh-TW" sz="800" dirty="0">
                <a:latin typeface="Courier New" pitchFamily="49" charset="0"/>
              </a:rPr>
              <a:t> </a:t>
            </a:r>
            <a:r>
              <a:rPr lang="en-US" altLang="zh-TW" sz="800" dirty="0" err="1">
                <a:latin typeface="Courier New" pitchFamily="49" charset="0"/>
              </a:rPr>
              <a:t>caaccttttt</a:t>
            </a:r>
            <a:r>
              <a:rPr lang="en-US" altLang="zh-TW" sz="800" dirty="0">
                <a:latin typeface="Courier New" pitchFamily="49" charset="0"/>
              </a:rPr>
              <a:t> </a:t>
            </a:r>
            <a:r>
              <a:rPr lang="en-US" altLang="zh-TW" sz="800" dirty="0" err="1">
                <a:latin typeface="Courier New" pitchFamily="49" charset="0"/>
              </a:rPr>
              <a:t>cgctaatgaa</a:t>
            </a:r>
            <a:r>
              <a:rPr lang="en-US" altLang="zh-TW" sz="800" dirty="0">
                <a:latin typeface="Courier New" pitchFamily="49" charset="0"/>
              </a:rPr>
              <a:t> 601 </a:t>
            </a:r>
            <a:r>
              <a:rPr lang="en-US" altLang="zh-TW" sz="800" dirty="0" err="1">
                <a:latin typeface="Courier New" pitchFamily="49" charset="0"/>
              </a:rPr>
              <a:t>gacaataagt</a:t>
            </a:r>
            <a:r>
              <a:rPr lang="en-US" altLang="zh-TW" sz="800" dirty="0">
                <a:latin typeface="Courier New" pitchFamily="49" charset="0"/>
              </a:rPr>
              <a:t> </a:t>
            </a:r>
            <a:r>
              <a:rPr lang="en-US" altLang="zh-TW" sz="800" dirty="0" err="1">
                <a:latin typeface="Courier New" pitchFamily="49" charset="0"/>
              </a:rPr>
              <a:t>gtcggagtgg</a:t>
            </a:r>
            <a:r>
              <a:rPr lang="en-US" altLang="zh-TW" sz="800" dirty="0">
                <a:latin typeface="Courier New" pitchFamily="49" charset="0"/>
              </a:rPr>
              <a:t> </a:t>
            </a:r>
            <a:r>
              <a:rPr lang="en-US" altLang="zh-TW" sz="800" dirty="0" err="1">
                <a:latin typeface="Courier New" pitchFamily="49" charset="0"/>
              </a:rPr>
              <a:t>atacacaatg</a:t>
            </a:r>
            <a:r>
              <a:rPr lang="en-US" altLang="zh-TW" sz="800" dirty="0">
                <a:latin typeface="Courier New" pitchFamily="49" charset="0"/>
              </a:rPr>
              <a:t> </a:t>
            </a:r>
            <a:r>
              <a:rPr lang="en-US" altLang="zh-TW" sz="800" dirty="0" err="1">
                <a:latin typeface="Courier New" pitchFamily="49" charset="0"/>
              </a:rPr>
              <a:t>tgccatagcg</a:t>
            </a:r>
            <a:r>
              <a:rPr lang="en-US" altLang="zh-TW" sz="800" dirty="0">
                <a:latin typeface="Courier New" pitchFamily="49" charset="0"/>
              </a:rPr>
              <a:t> </a:t>
            </a:r>
            <a:r>
              <a:rPr lang="en-US" altLang="zh-TW" sz="800" dirty="0" err="1">
                <a:latin typeface="Courier New" pitchFamily="49" charset="0"/>
              </a:rPr>
              <a:t>gagacgtctg</a:t>
            </a:r>
            <a:r>
              <a:rPr lang="en-US" altLang="zh-TW" sz="800" dirty="0">
                <a:latin typeface="Courier New" pitchFamily="49" charset="0"/>
              </a:rPr>
              <a:t> </a:t>
            </a:r>
            <a:r>
              <a:rPr lang="en-US" altLang="zh-TW" sz="800" dirty="0" err="1">
                <a:latin typeface="Courier New" pitchFamily="49" charset="0"/>
              </a:rPr>
              <a:t>catacctgac</a:t>
            </a:r>
            <a:r>
              <a:rPr lang="en-US" altLang="zh-TW" sz="800" dirty="0">
                <a:latin typeface="Courier New" pitchFamily="49" charset="0"/>
              </a:rPr>
              <a:t> 661  </a:t>
            </a:r>
            <a:r>
              <a:rPr lang="en-US" altLang="zh-TW" sz="800" dirty="0" err="1">
                <a:latin typeface="Courier New" pitchFamily="49" charset="0"/>
              </a:rPr>
              <a:t>agttttcttt</a:t>
            </a:r>
            <a:r>
              <a:rPr lang="en-US" altLang="zh-TW" sz="800" dirty="0">
                <a:latin typeface="Courier New" pitchFamily="49" charset="0"/>
              </a:rPr>
              <a:t> </a:t>
            </a:r>
            <a:r>
              <a:rPr lang="en-US" altLang="zh-TW" sz="800" dirty="0" err="1">
                <a:latin typeface="Courier New" pitchFamily="49" charset="0"/>
              </a:rPr>
              <a:t>gtgacggcga</a:t>
            </a:r>
            <a:r>
              <a:rPr lang="en-US" altLang="zh-TW" sz="800" dirty="0">
                <a:latin typeface="Courier New" pitchFamily="49" charset="0"/>
              </a:rPr>
              <a:t> </a:t>
            </a:r>
            <a:r>
              <a:rPr lang="en-US" altLang="zh-TW" sz="800" dirty="0" err="1">
                <a:latin typeface="Courier New" pitchFamily="49" charset="0"/>
              </a:rPr>
              <a:t>tctagattgt</a:t>
            </a:r>
            <a:r>
              <a:rPr lang="en-US" altLang="zh-TW" sz="800" dirty="0">
                <a:latin typeface="Courier New" pitchFamily="49" charset="0"/>
              </a:rPr>
              <a:t> </a:t>
            </a:r>
            <a:r>
              <a:rPr lang="en-US" altLang="zh-TW" sz="800" dirty="0" err="1">
                <a:latin typeface="Courier New" pitchFamily="49" charset="0"/>
              </a:rPr>
              <a:t>gatgatgctt</a:t>
            </a:r>
            <a:r>
              <a:rPr lang="en-US" altLang="zh-TW" sz="800" dirty="0">
                <a:latin typeface="Courier New" pitchFamily="49" charset="0"/>
              </a:rPr>
              <a:t> </a:t>
            </a:r>
            <a:r>
              <a:rPr lang="en-US" altLang="zh-TW" sz="800" dirty="0" err="1">
                <a:latin typeface="Courier New" pitchFamily="49" charset="0"/>
              </a:rPr>
              <a:t>cggacgagaa</a:t>
            </a:r>
            <a:r>
              <a:rPr lang="en-US" altLang="zh-TW" sz="800" dirty="0">
                <a:latin typeface="Courier New" pitchFamily="49" charset="0"/>
              </a:rPr>
              <a:t> </a:t>
            </a:r>
            <a:r>
              <a:rPr lang="en-US" altLang="zh-TW" sz="800" dirty="0" err="1">
                <a:latin typeface="Courier New" pitchFamily="49" charset="0"/>
              </a:rPr>
              <a:t>aaactgccaa</a:t>
            </a:r>
            <a:r>
              <a:rPr lang="en-US" altLang="zh-TW" sz="800" dirty="0">
                <a:latin typeface="Courier New" pitchFamily="49" charset="0"/>
              </a:rPr>
              <a:t> 721 </a:t>
            </a:r>
            <a:r>
              <a:rPr lang="en-US" altLang="zh-TW" sz="800" dirty="0" err="1">
                <a:latin typeface="Courier New" pitchFamily="49" charset="0"/>
              </a:rPr>
              <a:t>actaatgctc</a:t>
            </a:r>
            <a:r>
              <a:rPr lang="en-US" altLang="zh-TW" sz="800" dirty="0">
                <a:latin typeface="Courier New" pitchFamily="49" charset="0"/>
              </a:rPr>
              <a:t> </a:t>
            </a:r>
            <a:r>
              <a:rPr lang="en-US" altLang="zh-TW" sz="800" dirty="0" err="1">
                <a:latin typeface="Courier New" pitchFamily="49" charset="0"/>
              </a:rPr>
              <a:t>caagcgaaga</a:t>
            </a:r>
            <a:r>
              <a:rPr lang="en-US" altLang="zh-TW" sz="800" dirty="0">
                <a:latin typeface="Courier New" pitchFamily="49" charset="0"/>
              </a:rPr>
              <a:t> </a:t>
            </a:r>
            <a:r>
              <a:rPr lang="en-US" altLang="zh-TW" sz="800" dirty="0" err="1">
                <a:latin typeface="Courier New" pitchFamily="49" charset="0"/>
              </a:rPr>
              <a:t>agaatatctt</a:t>
            </a:r>
            <a:r>
              <a:rPr lang="en-US" altLang="zh-TW" sz="800" dirty="0">
                <a:latin typeface="Courier New" pitchFamily="49" charset="0"/>
              </a:rPr>
              <a:t> </a:t>
            </a:r>
            <a:r>
              <a:rPr lang="en-US" altLang="zh-TW" sz="800" dirty="0" err="1">
                <a:latin typeface="Courier New" pitchFamily="49" charset="0"/>
              </a:rPr>
              <a:t>tctgggcaag</a:t>
            </a:r>
            <a:r>
              <a:rPr lang="en-US" altLang="zh-TW" sz="800" dirty="0">
                <a:latin typeface="Courier New" pitchFamily="49" charset="0"/>
              </a:rPr>
              <a:t> </a:t>
            </a:r>
            <a:r>
              <a:rPr lang="en-US" altLang="zh-TW" sz="800" dirty="0" err="1">
                <a:latin typeface="Courier New" pitchFamily="49" charset="0"/>
              </a:rPr>
              <a:t>ccgatcacat</a:t>
            </a:r>
            <a:r>
              <a:rPr lang="en-US" altLang="zh-TW" sz="800" dirty="0">
                <a:latin typeface="Courier New" pitchFamily="49" charset="0"/>
              </a:rPr>
              <a:t> </a:t>
            </a:r>
            <a:r>
              <a:rPr lang="en-US" altLang="zh-TW" sz="800" dirty="0" err="1">
                <a:latin typeface="Courier New" pitchFamily="49" charset="0"/>
              </a:rPr>
              <a:t>gcattcgtgc</a:t>
            </a:r>
            <a:r>
              <a:rPr lang="en-US" altLang="zh-TW" sz="800" dirty="0">
                <a:latin typeface="Courier New" pitchFamily="49" charset="0"/>
              </a:rPr>
              <a:t> 781  </a:t>
            </a:r>
            <a:r>
              <a:rPr lang="en-US" altLang="zh-TW" sz="800" dirty="0" err="1">
                <a:latin typeface="Courier New" pitchFamily="49" charset="0"/>
              </a:rPr>
              <a:t>tcagcagcag</a:t>
            </a:r>
            <a:r>
              <a:rPr lang="en-US" altLang="zh-TW" sz="800" dirty="0">
                <a:latin typeface="Courier New" pitchFamily="49" charset="0"/>
              </a:rPr>
              <a:t> </a:t>
            </a:r>
            <a:r>
              <a:rPr lang="en-US" altLang="zh-TW" sz="800" dirty="0" err="1">
                <a:latin typeface="Courier New" pitchFamily="49" charset="0"/>
              </a:rPr>
              <a:t>gaatgtattc</a:t>
            </a:r>
            <a:r>
              <a:rPr lang="en-US" altLang="zh-TW" sz="800" dirty="0">
                <a:latin typeface="Courier New" pitchFamily="49" charset="0"/>
              </a:rPr>
              <a:t> </a:t>
            </a:r>
            <a:r>
              <a:rPr lang="en-US" altLang="zh-TW" sz="800" dirty="0" err="1">
                <a:latin typeface="Courier New" pitchFamily="49" charset="0"/>
              </a:rPr>
              <a:t>ttgtggaaca</a:t>
            </a:r>
            <a:r>
              <a:rPr lang="en-US" altLang="zh-TW" sz="800" dirty="0">
                <a:latin typeface="Courier New" pitchFamily="49" charset="0"/>
              </a:rPr>
              <a:t> </a:t>
            </a:r>
            <a:r>
              <a:rPr lang="en-US" altLang="zh-TW" sz="800" dirty="0" err="1">
                <a:latin typeface="Courier New" pitchFamily="49" charset="0"/>
              </a:rPr>
              <a:t>aaaggatccg</a:t>
            </a:r>
            <a:r>
              <a:rPr lang="en-US" altLang="zh-TW" sz="800" dirty="0">
                <a:latin typeface="Courier New" pitchFamily="49" charset="0"/>
              </a:rPr>
              <a:t> </a:t>
            </a:r>
            <a:r>
              <a:rPr lang="en-US" altLang="zh-TW" sz="800" dirty="0" err="1">
                <a:latin typeface="Courier New" pitchFamily="49" charset="0"/>
              </a:rPr>
              <a:t>aaattggcgt</a:t>
            </a:r>
            <a:r>
              <a:rPr lang="en-US" altLang="zh-TW" sz="800" dirty="0">
                <a:latin typeface="Courier New" pitchFamily="49" charset="0"/>
              </a:rPr>
              <a:t> </a:t>
            </a:r>
            <a:r>
              <a:rPr lang="en-US" altLang="zh-TW" sz="800" dirty="0" err="1">
                <a:latin typeface="Courier New" pitchFamily="49" charset="0"/>
              </a:rPr>
              <a:t>ttgtattccg</a:t>
            </a:r>
            <a:r>
              <a:rPr lang="en-US" altLang="zh-TW" sz="800" dirty="0">
                <a:latin typeface="Courier New" pitchFamily="49" charset="0"/>
              </a:rPr>
              <a:t> 841 </a:t>
            </a:r>
            <a:r>
              <a:rPr lang="en-US" altLang="zh-TW" sz="800" dirty="0" err="1">
                <a:latin typeface="Courier New" pitchFamily="49" charset="0"/>
              </a:rPr>
              <a:t>atgaatgcca</a:t>
            </a:r>
            <a:r>
              <a:rPr lang="en-US" altLang="zh-TW" sz="800" dirty="0">
                <a:latin typeface="Courier New" pitchFamily="49" charset="0"/>
              </a:rPr>
              <a:t> </a:t>
            </a:r>
            <a:r>
              <a:rPr lang="en-US" altLang="zh-TW" sz="800" dirty="0" err="1">
                <a:latin typeface="Courier New" pitchFamily="49" charset="0"/>
              </a:rPr>
              <a:t>cgtgtaatgg</a:t>
            </a:r>
            <a:r>
              <a:rPr lang="en-US" altLang="zh-TW" sz="800" dirty="0">
                <a:latin typeface="Courier New" pitchFamily="49" charset="0"/>
              </a:rPr>
              <a:t> </a:t>
            </a:r>
            <a:r>
              <a:rPr lang="en-US" altLang="zh-TW" sz="800" dirty="0" err="1">
                <a:latin typeface="Courier New" pitchFamily="49" charset="0"/>
              </a:rPr>
              <a:t>gatcaaggag</a:t>
            </a:r>
            <a:r>
              <a:rPr lang="en-US" altLang="zh-TW" sz="800" dirty="0">
                <a:latin typeface="Courier New" pitchFamily="49" charset="0"/>
              </a:rPr>
              <a:t> </a:t>
            </a:r>
            <a:r>
              <a:rPr lang="en-US" altLang="zh-TW" sz="800" dirty="0" err="1">
                <a:latin typeface="Courier New" pitchFamily="49" charset="0"/>
              </a:rPr>
              <a:t>tgtccactag</a:t>
            </a:r>
            <a:r>
              <a:rPr lang="en-US" altLang="zh-TW" sz="800" dirty="0">
                <a:latin typeface="Courier New" pitchFamily="49" charset="0"/>
              </a:rPr>
              <a:t> </a:t>
            </a:r>
            <a:r>
              <a:rPr lang="en-US" altLang="zh-TW" sz="800" dirty="0" err="1">
                <a:latin typeface="Courier New" pitchFamily="49" charset="0"/>
              </a:rPr>
              <a:t>gagatgacga</a:t>
            </a:r>
            <a:r>
              <a:rPr lang="en-US" altLang="zh-TW" sz="800" dirty="0">
                <a:latin typeface="Courier New" pitchFamily="49" charset="0"/>
              </a:rPr>
              <a:t> </a:t>
            </a:r>
            <a:r>
              <a:rPr lang="en-US" altLang="zh-TW" sz="800" dirty="0" err="1">
                <a:latin typeface="Courier New" pitchFamily="49" charset="0"/>
              </a:rPr>
              <a:t>gtcaaaacat</a:t>
            </a:r>
            <a:r>
              <a:rPr lang="en-US" altLang="zh-TW" sz="800" dirty="0">
                <a:latin typeface="Courier New" pitchFamily="49" charset="0"/>
              </a:rPr>
              <a:t> 901  </a:t>
            </a:r>
            <a:r>
              <a:rPr lang="en-US" altLang="zh-TW" sz="800" dirty="0" err="1">
                <a:latin typeface="Courier New" pitchFamily="49" charset="0"/>
              </a:rPr>
              <a:t>tgctccgaat</a:t>
            </a:r>
            <a:r>
              <a:rPr lang="en-US" altLang="zh-TW" sz="800" dirty="0">
                <a:latin typeface="Courier New" pitchFamily="49" charset="0"/>
              </a:rPr>
              <a:t> </a:t>
            </a:r>
            <a:r>
              <a:rPr lang="en-US" altLang="zh-TW" sz="800" dirty="0" err="1">
                <a:latin typeface="Courier New" pitchFamily="49" charset="0"/>
              </a:rPr>
              <a:t>gtgccagaaa</a:t>
            </a:r>
            <a:r>
              <a:rPr lang="en-US" altLang="zh-TW" sz="800" dirty="0">
                <a:latin typeface="Courier New" pitchFamily="49" charset="0"/>
              </a:rPr>
              <a:t> </a:t>
            </a:r>
            <a:r>
              <a:rPr lang="en-US" altLang="zh-TW" sz="800" dirty="0" err="1">
                <a:latin typeface="Courier New" pitchFamily="49" charset="0"/>
              </a:rPr>
              <a:t>gcgatgtgac</a:t>
            </a:r>
            <a:r>
              <a:rPr lang="en-US" altLang="zh-TW" sz="800" dirty="0">
                <a:latin typeface="Courier New" pitchFamily="49" charset="0"/>
              </a:rPr>
              <a:t> </a:t>
            </a:r>
            <a:r>
              <a:rPr lang="en-US" altLang="zh-TW" sz="800" dirty="0" err="1">
                <a:latin typeface="Courier New" pitchFamily="49" charset="0"/>
              </a:rPr>
              <a:t>cacacatgta</a:t>
            </a:r>
            <a:r>
              <a:rPr lang="en-US" altLang="zh-TW" sz="800" dirty="0">
                <a:latin typeface="Courier New" pitchFamily="49" charset="0"/>
              </a:rPr>
              <a:t> </a:t>
            </a:r>
            <a:r>
              <a:rPr lang="en-US" altLang="zh-TW" sz="800" dirty="0" err="1">
                <a:latin typeface="Courier New" pitchFamily="49" charset="0"/>
              </a:rPr>
              <a:t>tgaacactcc</a:t>
            </a:r>
            <a:r>
              <a:rPr lang="en-US" altLang="zh-TW" sz="800" dirty="0">
                <a:latin typeface="Courier New" pitchFamily="49" charset="0"/>
              </a:rPr>
              <a:t> </a:t>
            </a:r>
            <a:r>
              <a:rPr lang="en-US" altLang="zh-TW" sz="800" dirty="0" err="1">
                <a:latin typeface="Courier New" pitchFamily="49" charset="0"/>
              </a:rPr>
              <a:t>acacggggct</a:t>
            </a:r>
            <a:r>
              <a:rPr lang="en-US" altLang="zh-TW" sz="800" dirty="0">
                <a:latin typeface="Courier New" pitchFamily="49" charset="0"/>
              </a:rPr>
              <a:t> 961 </a:t>
            </a:r>
            <a:r>
              <a:rPr lang="en-US" altLang="zh-TW" sz="800" dirty="0" err="1">
                <a:latin typeface="Courier New" pitchFamily="49" charset="0"/>
              </a:rPr>
              <a:t>cgctgcattt</a:t>
            </a:r>
            <a:r>
              <a:rPr lang="en-US" altLang="zh-TW" sz="800" dirty="0">
                <a:latin typeface="Courier New" pitchFamily="49" charset="0"/>
              </a:rPr>
              <a:t> </a:t>
            </a:r>
            <a:r>
              <a:rPr lang="en-US" altLang="zh-TW" sz="800" dirty="0" err="1">
                <a:latin typeface="Courier New" pitchFamily="49" charset="0"/>
              </a:rPr>
              <a:t>gtcaagaagg</a:t>
            </a:r>
            <a:r>
              <a:rPr lang="en-US" altLang="zh-TW" sz="800" dirty="0">
                <a:latin typeface="Courier New" pitchFamily="49" charset="0"/>
              </a:rPr>
              <a:t> </a:t>
            </a:r>
            <a:r>
              <a:rPr lang="en-US" altLang="zh-TW" sz="800" dirty="0" err="1">
                <a:latin typeface="Courier New" pitchFamily="49" charset="0"/>
              </a:rPr>
              <a:t>atataagctt</a:t>
            </a:r>
            <a:r>
              <a:rPr lang="en-US" altLang="zh-TW" sz="800" dirty="0">
                <a:latin typeface="Courier New" pitchFamily="49" charset="0"/>
              </a:rPr>
              <a:t> </a:t>
            </a:r>
            <a:r>
              <a:rPr lang="en-US" altLang="zh-TW" sz="800" dirty="0" err="1">
                <a:latin typeface="Courier New" pitchFamily="49" charset="0"/>
              </a:rPr>
              <a:t>gccgatgacg</a:t>
            </a:r>
            <a:r>
              <a:rPr lang="en-US" altLang="zh-TW" sz="800" dirty="0">
                <a:latin typeface="Courier New" pitchFamily="49" charset="0"/>
              </a:rPr>
              <a:t> </a:t>
            </a:r>
            <a:r>
              <a:rPr lang="en-US" altLang="zh-TW" sz="800" dirty="0" err="1">
                <a:latin typeface="Courier New" pitchFamily="49" charset="0"/>
              </a:rPr>
              <a:t>gactcacttg</a:t>
            </a:r>
            <a:r>
              <a:rPr lang="en-US" altLang="zh-TW" sz="800" dirty="0">
                <a:latin typeface="Courier New" pitchFamily="49" charset="0"/>
              </a:rPr>
              <a:t> </a:t>
            </a:r>
            <a:r>
              <a:rPr lang="en-US" altLang="zh-TW" sz="800" dirty="0" err="1">
                <a:latin typeface="Courier New" pitchFamily="49" charset="0"/>
              </a:rPr>
              <a:t>cgaggatgaa</a:t>
            </a:r>
            <a:r>
              <a:rPr lang="en-US" altLang="zh-TW" sz="800" dirty="0">
                <a:latin typeface="Courier New" pitchFamily="49" charset="0"/>
              </a:rPr>
              <a:t> 1021 </a:t>
            </a:r>
            <a:r>
              <a:rPr lang="en-US" altLang="zh-TW" sz="800" dirty="0" err="1">
                <a:latin typeface="Courier New" pitchFamily="49" charset="0"/>
              </a:rPr>
              <a:t>gatgagtgtg</a:t>
            </a:r>
            <a:r>
              <a:rPr lang="en-US" altLang="zh-TW" sz="800" dirty="0">
                <a:latin typeface="Courier New" pitchFamily="49" charset="0"/>
              </a:rPr>
              <a:t> </a:t>
            </a:r>
            <a:r>
              <a:rPr lang="en-US" altLang="zh-TW" sz="800" dirty="0" err="1">
                <a:latin typeface="Courier New" pitchFamily="49" charset="0"/>
              </a:rPr>
              <a:t>caactcatgg</a:t>
            </a:r>
            <a:r>
              <a:rPr lang="en-US" altLang="zh-TW" sz="800" dirty="0">
                <a:latin typeface="Courier New" pitchFamily="49" charset="0"/>
              </a:rPr>
              <a:t> </a:t>
            </a:r>
            <a:r>
              <a:rPr lang="en-US" altLang="zh-TW" sz="800" dirty="0" err="1">
                <a:latin typeface="Courier New" pitchFamily="49" charset="0"/>
              </a:rPr>
              <a:t>gcacttgtgc</a:t>
            </a:r>
            <a:r>
              <a:rPr lang="en-US" altLang="zh-TW" sz="800" dirty="0">
                <a:latin typeface="Courier New" pitchFamily="49" charset="0"/>
              </a:rPr>
              <a:t> </a:t>
            </a:r>
            <a:r>
              <a:rPr lang="en-US" altLang="zh-TW" sz="800" dirty="0" err="1">
                <a:latin typeface="Courier New" pitchFamily="49" charset="0"/>
              </a:rPr>
              <a:t>cagcatttct</a:t>
            </a:r>
            <a:r>
              <a:rPr lang="en-US" altLang="zh-TW" sz="800" dirty="0">
                <a:latin typeface="Courier New" pitchFamily="49" charset="0"/>
              </a:rPr>
              <a:t> </a:t>
            </a:r>
            <a:r>
              <a:rPr lang="en-US" altLang="zh-TW" sz="800" dirty="0" err="1">
                <a:latin typeface="Courier New" pitchFamily="49" charset="0"/>
              </a:rPr>
              <a:t>gtgaagatcg</a:t>
            </a:r>
            <a:r>
              <a:rPr lang="en-US" altLang="zh-TW" sz="800" dirty="0">
                <a:latin typeface="Courier New" pitchFamily="49" charset="0"/>
              </a:rPr>
              <a:t> </a:t>
            </a:r>
            <a:r>
              <a:rPr lang="en-US" altLang="zh-TW" sz="800" dirty="0" err="1">
                <a:latin typeface="Courier New" pitchFamily="49" charset="0"/>
              </a:rPr>
              <a:t>tttgggttcc</a:t>
            </a:r>
            <a:r>
              <a:rPr lang="en-US" altLang="zh-TW" sz="800" dirty="0">
                <a:latin typeface="Courier New" pitchFamily="49" charset="0"/>
              </a:rPr>
              <a:t> 1081 </a:t>
            </a:r>
            <a:r>
              <a:rPr lang="en-US" altLang="zh-TW" sz="800" dirty="0" err="1">
                <a:latin typeface="Courier New" pitchFamily="49" charset="0"/>
              </a:rPr>
              <a:t>tttgcatgca</a:t>
            </a:r>
            <a:r>
              <a:rPr lang="en-US" altLang="zh-TW" sz="800" dirty="0">
                <a:latin typeface="Courier New" pitchFamily="49" charset="0"/>
              </a:rPr>
              <a:t> </a:t>
            </a:r>
            <a:r>
              <a:rPr lang="en-US" altLang="zh-TW" sz="800" dirty="0" err="1">
                <a:latin typeface="Courier New" pitchFamily="49" charset="0"/>
              </a:rPr>
              <a:t>aatgtgccaa</a:t>
            </a:r>
            <a:r>
              <a:rPr lang="en-US" altLang="zh-TW" sz="800" dirty="0">
                <a:latin typeface="Courier New" pitchFamily="49" charset="0"/>
              </a:rPr>
              <a:t> </a:t>
            </a:r>
            <a:r>
              <a:rPr lang="en-US" altLang="zh-TW" sz="800" dirty="0" err="1">
                <a:latin typeface="Courier New" pitchFamily="49" charset="0"/>
              </a:rPr>
              <a:t>cggttatgag</a:t>
            </a:r>
            <a:r>
              <a:rPr lang="en-US" altLang="zh-TW" sz="800" dirty="0">
                <a:latin typeface="Courier New" pitchFamily="49" charset="0"/>
              </a:rPr>
              <a:t> </a:t>
            </a:r>
            <a:r>
              <a:rPr lang="en-US" altLang="zh-TW" sz="800" dirty="0" err="1">
                <a:latin typeface="Courier New" pitchFamily="49" charset="0"/>
              </a:rPr>
              <a:t>cttgaaacgg</a:t>
            </a:r>
            <a:r>
              <a:rPr lang="en-US" altLang="zh-TW" sz="800" dirty="0">
                <a:latin typeface="Courier New" pitchFamily="49" charset="0"/>
              </a:rPr>
              <a:t> </a:t>
            </a:r>
            <a:r>
              <a:rPr lang="en-US" altLang="zh-TW" sz="800" dirty="0" err="1">
                <a:latin typeface="Courier New" pitchFamily="49" charset="0"/>
              </a:rPr>
              <a:t>atgggcattc</a:t>
            </a:r>
            <a:r>
              <a:rPr lang="en-US" altLang="zh-TW" sz="800" dirty="0">
                <a:latin typeface="Courier New" pitchFamily="49" charset="0"/>
              </a:rPr>
              <a:t> </a:t>
            </a:r>
            <a:r>
              <a:rPr lang="en-US" altLang="zh-TW" sz="800" dirty="0" err="1">
                <a:latin typeface="Courier New" pitchFamily="49" charset="0"/>
              </a:rPr>
              <a:t>ttgtaaatac</a:t>
            </a:r>
            <a:r>
              <a:rPr lang="en-US" altLang="zh-TW" sz="800" dirty="0">
                <a:latin typeface="Courier New" pitchFamily="49" charset="0"/>
              </a:rPr>
              <a:t> 1141 </a:t>
            </a:r>
            <a:r>
              <a:rPr lang="en-US" altLang="zh-TW" sz="800" dirty="0" err="1">
                <a:latin typeface="Courier New" pitchFamily="49" charset="0"/>
              </a:rPr>
              <a:t>gaggcaacca</a:t>
            </a:r>
            <a:r>
              <a:rPr lang="en-US" altLang="zh-TW" sz="800" dirty="0">
                <a:latin typeface="Courier New" pitchFamily="49" charset="0"/>
              </a:rPr>
              <a:t> </a:t>
            </a:r>
            <a:r>
              <a:rPr lang="en-US" altLang="zh-TW" sz="800" dirty="0" err="1">
                <a:latin typeface="Courier New" pitchFamily="49" charset="0"/>
              </a:rPr>
              <a:t>ctacgccaga</a:t>
            </a:r>
            <a:r>
              <a:rPr lang="en-US" altLang="zh-TW" sz="800" dirty="0">
                <a:latin typeface="Courier New" pitchFamily="49" charset="0"/>
              </a:rPr>
              <a:t> </a:t>
            </a:r>
            <a:r>
              <a:rPr lang="en-US" altLang="zh-TW" sz="800" dirty="0" err="1">
                <a:latin typeface="Courier New" pitchFamily="49" charset="0"/>
              </a:rPr>
              <a:t>aggatatttg</a:t>
            </a:r>
            <a:r>
              <a:rPr lang="en-US" altLang="zh-TW" sz="800" dirty="0">
                <a:latin typeface="Courier New" pitchFamily="49" charset="0"/>
              </a:rPr>
              <a:t> </a:t>
            </a:r>
            <a:r>
              <a:rPr lang="en-US" altLang="zh-TW" sz="800" dirty="0" err="1">
                <a:latin typeface="Courier New" pitchFamily="49" charset="0"/>
              </a:rPr>
              <a:t>ttcatcagtc</a:t>
            </a:r>
            <a:r>
              <a:rPr lang="en-US" altLang="zh-TW" sz="800" dirty="0">
                <a:latin typeface="Courier New" pitchFamily="49" charset="0"/>
              </a:rPr>
              <a:t> </a:t>
            </a:r>
            <a:r>
              <a:rPr lang="en-US" altLang="zh-TW" sz="800" dirty="0" err="1">
                <a:latin typeface="Courier New" pitchFamily="49" charset="0"/>
              </a:rPr>
              <a:t>ttggtggaga</a:t>
            </a:r>
            <a:r>
              <a:rPr lang="en-US" altLang="zh-TW" sz="800" dirty="0">
                <a:latin typeface="Courier New" pitchFamily="49" charset="0"/>
              </a:rPr>
              <a:t> </a:t>
            </a:r>
            <a:r>
              <a:rPr lang="en-US" altLang="zh-TW" sz="800" dirty="0" err="1">
                <a:latin typeface="Courier New" pitchFamily="49" charset="0"/>
              </a:rPr>
              <a:t>agttcgacag</a:t>
            </a:r>
            <a:r>
              <a:rPr lang="en-US" altLang="zh-TW" sz="800" dirty="0">
                <a:latin typeface="Courier New" pitchFamily="49" charset="0"/>
              </a:rPr>
              <a:t> 1201 </a:t>
            </a:r>
            <a:r>
              <a:rPr lang="en-US" altLang="zh-TW" sz="800" dirty="0" err="1">
                <a:latin typeface="Courier New" pitchFamily="49" charset="0"/>
              </a:rPr>
              <a:t>atgccattgg</a:t>
            </a:r>
            <a:r>
              <a:rPr lang="en-US" altLang="zh-TW" sz="800" dirty="0">
                <a:latin typeface="Courier New" pitchFamily="49" charset="0"/>
              </a:rPr>
              <a:t> </a:t>
            </a:r>
            <a:r>
              <a:rPr lang="en-US" altLang="zh-TW" sz="800" dirty="0" err="1">
                <a:latin typeface="Courier New" pitchFamily="49" charset="0"/>
              </a:rPr>
              <a:t>cagatttcac</a:t>
            </a:r>
            <a:r>
              <a:rPr lang="en-US" altLang="zh-TW" sz="800" dirty="0">
                <a:latin typeface="Courier New" pitchFamily="49" charset="0"/>
              </a:rPr>
              <a:t> </a:t>
            </a:r>
            <a:r>
              <a:rPr lang="en-US" altLang="zh-TW" sz="800" dirty="0" err="1">
                <a:latin typeface="Courier New" pitchFamily="49" charset="0"/>
              </a:rPr>
              <a:t>cgatggttca</a:t>
            </a:r>
            <a:r>
              <a:rPr lang="en-US" altLang="zh-TW" sz="800" dirty="0">
                <a:latin typeface="Courier New" pitchFamily="49" charset="0"/>
              </a:rPr>
              <a:t> </a:t>
            </a:r>
            <a:r>
              <a:rPr lang="en-US" altLang="zh-TW" sz="800" dirty="0" err="1">
                <a:latin typeface="Courier New" pitchFamily="49" charset="0"/>
              </a:rPr>
              <a:t>aattactcgg</a:t>
            </a:r>
            <a:r>
              <a:rPr lang="en-US" altLang="zh-TW" sz="800" dirty="0">
                <a:latin typeface="Courier New" pitchFamily="49" charset="0"/>
              </a:rPr>
              <a:t> </a:t>
            </a:r>
            <a:r>
              <a:rPr lang="en-US" altLang="zh-TW" sz="800" dirty="0" err="1">
                <a:latin typeface="Courier New" pitchFamily="49" charset="0"/>
              </a:rPr>
              <a:t>cgattcaaaa</a:t>
            </a:r>
            <a:r>
              <a:rPr lang="en-US" altLang="zh-TW" sz="800" dirty="0">
                <a:latin typeface="Courier New" pitchFamily="49" charset="0"/>
              </a:rPr>
              <a:t> </a:t>
            </a:r>
            <a:r>
              <a:rPr lang="en-US" altLang="zh-TW" sz="800" dirty="0" err="1">
                <a:latin typeface="Courier New" pitchFamily="49" charset="0"/>
              </a:rPr>
              <a:t>gtttgctggc</a:t>
            </a:r>
            <a:r>
              <a:rPr lang="en-US" altLang="zh-TW" sz="800" dirty="0">
                <a:latin typeface="Courier New" pitchFamily="49" charset="0"/>
              </a:rPr>
              <a:t> 1261 </a:t>
            </a:r>
            <a:r>
              <a:rPr lang="en-US" altLang="zh-TW" sz="800" dirty="0" err="1">
                <a:latin typeface="Courier New" pitchFamily="49" charset="0"/>
              </a:rPr>
              <a:t>cacggaacca</a:t>
            </a:r>
            <a:r>
              <a:rPr lang="en-US" altLang="zh-TW" sz="800" dirty="0">
                <a:latin typeface="Courier New" pitchFamily="49" charset="0"/>
              </a:rPr>
              <a:t> </a:t>
            </a:r>
            <a:r>
              <a:rPr lang="en-US" altLang="zh-TW" sz="800" dirty="0" err="1">
                <a:latin typeface="Courier New" pitchFamily="49" charset="0"/>
              </a:rPr>
              <a:t>tcagatcgat</a:t>
            </a:r>
            <a:r>
              <a:rPr lang="en-US" altLang="zh-TW" sz="800" dirty="0">
                <a:latin typeface="Courier New" pitchFamily="49" charset="0"/>
              </a:rPr>
              <a:t> </a:t>
            </a:r>
            <a:r>
              <a:rPr lang="en-US" altLang="zh-TW" sz="800" dirty="0" err="1">
                <a:latin typeface="Courier New" pitchFamily="49" charset="0"/>
              </a:rPr>
              <a:t>cgacttcatg</a:t>
            </a:r>
            <a:r>
              <a:rPr lang="en-US" altLang="zh-TW" sz="800" dirty="0">
                <a:latin typeface="Courier New" pitchFamily="49" charset="0"/>
              </a:rPr>
              <a:t> </a:t>
            </a:r>
            <a:r>
              <a:rPr lang="en-US" altLang="zh-TW" sz="800" dirty="0" err="1">
                <a:latin typeface="Courier New" pitchFamily="49" charset="0"/>
              </a:rPr>
              <a:t>catcgcaaca</a:t>
            </a:r>
            <a:r>
              <a:rPr lang="en-US" altLang="zh-TW" sz="800" dirty="0">
                <a:latin typeface="Courier New" pitchFamily="49" charset="0"/>
              </a:rPr>
              <a:t> </a:t>
            </a:r>
            <a:r>
              <a:rPr lang="en-US" altLang="zh-TW" sz="800" dirty="0" err="1">
                <a:latin typeface="Courier New" pitchFamily="49" charset="0"/>
              </a:rPr>
              <a:t>acaaaatgtt</a:t>
            </a:r>
            <a:r>
              <a:rPr lang="en-US" altLang="zh-TW" sz="800" dirty="0">
                <a:latin typeface="Courier New" pitchFamily="49" charset="0"/>
              </a:rPr>
              <a:t> </a:t>
            </a:r>
            <a:r>
              <a:rPr lang="en-US" altLang="zh-TW" sz="800" dirty="0" err="1">
                <a:latin typeface="Courier New" pitchFamily="49" charset="0"/>
              </a:rPr>
              <a:t>catgtcaatt</a:t>
            </a:r>
            <a:r>
              <a:rPr lang="en-US" altLang="zh-TW" sz="800" dirty="0">
                <a:latin typeface="Courier New" pitchFamily="49" charset="0"/>
              </a:rPr>
              <a:t> 1321 </a:t>
            </a:r>
            <a:r>
              <a:rPr lang="en-US" altLang="zh-TW" sz="800" dirty="0" err="1">
                <a:latin typeface="Courier New" pitchFamily="49" charset="0"/>
              </a:rPr>
              <a:t>tctgatgagc</a:t>
            </a:r>
            <a:r>
              <a:rPr lang="en-US" altLang="zh-TW" sz="800" dirty="0">
                <a:latin typeface="Courier New" pitchFamily="49" charset="0"/>
              </a:rPr>
              <a:t> </a:t>
            </a:r>
            <a:r>
              <a:rPr lang="en-US" altLang="zh-TW" sz="800" dirty="0" err="1">
                <a:latin typeface="Courier New" pitchFamily="49" charset="0"/>
              </a:rPr>
              <a:t>acggtgatcc</a:t>
            </a:r>
            <a:r>
              <a:rPr lang="en-US" altLang="zh-TW" sz="800" dirty="0">
                <a:latin typeface="Courier New" pitchFamily="49" charset="0"/>
              </a:rPr>
              <a:t> </a:t>
            </a:r>
            <a:r>
              <a:rPr lang="en-US" altLang="zh-TW" sz="800" dirty="0" err="1">
                <a:latin typeface="Courier New" pitchFamily="49" charset="0"/>
              </a:rPr>
              <a:t>aactggcgaa</a:t>
            </a:r>
            <a:r>
              <a:rPr lang="en-US" altLang="zh-TW" sz="800" dirty="0">
                <a:latin typeface="Courier New" pitchFamily="49" charset="0"/>
              </a:rPr>
              <a:t> </a:t>
            </a:r>
            <a:r>
              <a:rPr lang="en-US" altLang="zh-TW" sz="800" dirty="0" err="1">
                <a:latin typeface="Courier New" pitchFamily="49" charset="0"/>
              </a:rPr>
              <a:t>ttgtcagtgt</a:t>
            </a:r>
            <a:r>
              <a:rPr lang="en-US" altLang="zh-TW" sz="800" dirty="0">
                <a:latin typeface="Courier New" pitchFamily="49" charset="0"/>
              </a:rPr>
              <a:t> </a:t>
            </a:r>
            <a:r>
              <a:rPr lang="en-US" altLang="zh-TW" sz="800" dirty="0" err="1">
                <a:latin typeface="Courier New" pitchFamily="49" charset="0"/>
              </a:rPr>
              <a:t>ccgacaatgg</a:t>
            </a:r>
            <a:r>
              <a:rPr lang="en-US" altLang="zh-TW" sz="800" dirty="0">
                <a:latin typeface="Courier New" pitchFamily="49" charset="0"/>
              </a:rPr>
              <a:t> </a:t>
            </a:r>
            <a:r>
              <a:rPr lang="en-US" altLang="zh-TW" sz="800" dirty="0" err="1">
                <a:latin typeface="Courier New" pitchFamily="49" charset="0"/>
              </a:rPr>
              <a:t>attgatgaga</a:t>
            </a:r>
            <a:r>
              <a:rPr lang="en-US" altLang="zh-TW" sz="800" dirty="0">
                <a:latin typeface="Courier New" pitchFamily="49" charset="0"/>
              </a:rPr>
              <a:t> 1381 </a:t>
            </a:r>
            <a:r>
              <a:rPr lang="en-US" altLang="zh-TW" sz="800" dirty="0" err="1">
                <a:latin typeface="Courier New" pitchFamily="49" charset="0"/>
              </a:rPr>
              <a:t>gttcttcgag</a:t>
            </a:r>
            <a:r>
              <a:rPr lang="en-US" altLang="zh-TW" sz="800" dirty="0">
                <a:latin typeface="Courier New" pitchFamily="49" charset="0"/>
              </a:rPr>
              <a:t> </a:t>
            </a:r>
            <a:r>
              <a:rPr lang="en-US" altLang="zh-TW" sz="800" dirty="0" err="1">
                <a:latin typeface="Courier New" pitchFamily="49" charset="0"/>
              </a:rPr>
              <a:t>aaaatgtcat</a:t>
            </a:r>
            <a:r>
              <a:rPr lang="en-US" altLang="zh-TW" sz="800" dirty="0">
                <a:latin typeface="Courier New" pitchFamily="49" charset="0"/>
              </a:rPr>
              <a:t> </a:t>
            </a:r>
            <a:r>
              <a:rPr lang="en-US" altLang="zh-TW" sz="800" dirty="0" err="1">
                <a:latin typeface="Courier New" pitchFamily="49" charset="0"/>
              </a:rPr>
              <a:t>tggagtgagc</a:t>
            </a:r>
            <a:r>
              <a:rPr lang="en-US" altLang="zh-TW" sz="800" dirty="0">
                <a:latin typeface="Courier New" pitchFamily="49" charset="0"/>
              </a:rPr>
              <a:t> </a:t>
            </a:r>
            <a:r>
              <a:rPr lang="en-US" altLang="zh-TW" sz="800" dirty="0" err="1">
                <a:latin typeface="Courier New" pitchFamily="49" charset="0"/>
              </a:rPr>
              <a:t>aacgtggcag</a:t>
            </a:r>
            <a:r>
              <a:rPr lang="en-US" altLang="zh-TW" sz="800" dirty="0">
                <a:latin typeface="Courier New" pitchFamily="49" charset="0"/>
              </a:rPr>
              <a:t> </a:t>
            </a:r>
            <a:r>
              <a:rPr lang="en-US" altLang="zh-TW" sz="800" dirty="0" err="1">
                <a:latin typeface="Courier New" pitchFamily="49" charset="0"/>
              </a:rPr>
              <a:t>tcgactggat</a:t>
            </a:r>
            <a:r>
              <a:rPr lang="en-US" altLang="zh-TW" sz="800" dirty="0">
                <a:latin typeface="Courier New" pitchFamily="49" charset="0"/>
              </a:rPr>
              <a:t> </a:t>
            </a:r>
            <a:r>
              <a:rPr lang="en-US" altLang="zh-TW" sz="800" dirty="0" err="1">
                <a:latin typeface="Courier New" pitchFamily="49" charset="0"/>
              </a:rPr>
              <a:t>tggtggaaac</a:t>
            </a:r>
            <a:r>
              <a:rPr lang="en-US" altLang="zh-TW" sz="800" dirty="0">
                <a:latin typeface="Courier New" pitchFamily="49" charset="0"/>
              </a:rPr>
              <a:t> 1441 </a:t>
            </a:r>
            <a:r>
              <a:rPr lang="en-US" altLang="zh-TW" sz="800" dirty="0" err="1">
                <a:latin typeface="Courier New" pitchFamily="49" charset="0"/>
              </a:rPr>
              <a:t>gttttcttca</a:t>
            </a:r>
            <a:r>
              <a:rPr lang="en-US" altLang="zh-TW" sz="800" dirty="0">
                <a:latin typeface="Courier New" pitchFamily="49" charset="0"/>
              </a:rPr>
              <a:t> </a:t>
            </a:r>
            <a:r>
              <a:rPr lang="en-US" altLang="zh-TW" sz="800" dirty="0" err="1">
                <a:latin typeface="Courier New" pitchFamily="49" charset="0"/>
              </a:rPr>
              <a:t>cacaaaaatc</a:t>
            </a:r>
            <a:r>
              <a:rPr lang="en-US" altLang="zh-TW" sz="800" dirty="0">
                <a:latin typeface="Courier New" pitchFamily="49" charset="0"/>
              </a:rPr>
              <a:t> </a:t>
            </a:r>
            <a:r>
              <a:rPr lang="en-US" altLang="zh-TW" sz="800" dirty="0" err="1">
                <a:latin typeface="Courier New" pitchFamily="49" charset="0"/>
              </a:rPr>
              <a:t>tccatctcca</a:t>
            </a:r>
            <a:r>
              <a:rPr lang="en-US" altLang="zh-TW" sz="800" dirty="0">
                <a:latin typeface="Courier New" pitchFamily="49" charset="0"/>
              </a:rPr>
              <a:t> </a:t>
            </a:r>
            <a:r>
              <a:rPr lang="en-US" altLang="zh-TW" sz="800" dirty="0" err="1">
                <a:latin typeface="Courier New" pitchFamily="49" charset="0"/>
              </a:rPr>
              <a:t>agcgctggga</a:t>
            </a:r>
            <a:r>
              <a:rPr lang="en-US" altLang="zh-TW" sz="800" dirty="0">
                <a:latin typeface="Courier New" pitchFamily="49" charset="0"/>
              </a:rPr>
              <a:t> </a:t>
            </a:r>
            <a:r>
              <a:rPr lang="en-US" altLang="zh-TW" sz="800" dirty="0" err="1">
                <a:latin typeface="Courier New" pitchFamily="49" charset="0"/>
              </a:rPr>
              <a:t>tttccatctg</a:t>
            </a:r>
            <a:r>
              <a:rPr lang="en-US" altLang="zh-TW" sz="800" dirty="0">
                <a:latin typeface="Courier New" pitchFamily="49" charset="0"/>
              </a:rPr>
              <a:t> </a:t>
            </a:r>
            <a:r>
              <a:rPr lang="en-US" altLang="zh-TW" sz="800" dirty="0" err="1">
                <a:latin typeface="Courier New" pitchFamily="49" charset="0"/>
              </a:rPr>
              <a:t>cacaatgagc</a:t>
            </a:r>
            <a:r>
              <a:rPr lang="en-US" altLang="zh-TW" sz="800" dirty="0">
                <a:latin typeface="Courier New" pitchFamily="49" charset="0"/>
              </a:rPr>
              <a:t> 1501 </a:t>
            </a:r>
            <a:r>
              <a:rPr lang="en-US" altLang="zh-TW" sz="800" dirty="0" err="1">
                <a:latin typeface="Courier New" pitchFamily="49" charset="0"/>
              </a:rPr>
              <a:t>ggaatgttct</a:t>
            </a:r>
            <a:r>
              <a:rPr lang="en-US" altLang="zh-TW" sz="800" dirty="0">
                <a:latin typeface="Courier New" pitchFamily="49" charset="0"/>
              </a:rPr>
              <a:t> </a:t>
            </a:r>
            <a:r>
              <a:rPr lang="en-US" altLang="zh-TW" sz="800" dirty="0" err="1">
                <a:latin typeface="Courier New" pitchFamily="49" charset="0"/>
              </a:rPr>
              <a:t>gtcgccgagt</a:t>
            </a:r>
            <a:r>
              <a:rPr lang="en-US" altLang="zh-TW" sz="800" dirty="0">
                <a:latin typeface="Courier New" pitchFamily="49" charset="0"/>
              </a:rPr>
              <a:t> </a:t>
            </a:r>
            <a:r>
              <a:rPr lang="en-US" altLang="zh-TW" sz="800" dirty="0" err="1">
                <a:latin typeface="Courier New" pitchFamily="49" charset="0"/>
              </a:rPr>
              <a:t>tatcgaaggc</a:t>
            </a:r>
            <a:r>
              <a:rPr lang="en-US" altLang="zh-TW" sz="800" dirty="0">
                <a:latin typeface="Courier New" pitchFamily="49" charset="0"/>
              </a:rPr>
              <a:t> </a:t>
            </a:r>
            <a:r>
              <a:rPr lang="en-US" altLang="zh-TW" sz="800" dirty="0" err="1">
                <a:latin typeface="Courier New" pitchFamily="49" charset="0"/>
              </a:rPr>
              <a:t>aaagaacaag</a:t>
            </a:r>
            <a:r>
              <a:rPr lang="en-US" altLang="zh-TW" sz="800" dirty="0">
                <a:latin typeface="Courier New" pitchFamily="49" charset="0"/>
              </a:rPr>
              <a:t> </a:t>
            </a:r>
            <a:r>
              <a:rPr lang="en-US" altLang="zh-TW" sz="800" dirty="0" err="1">
                <a:latin typeface="Courier New" pitchFamily="49" charset="0"/>
              </a:rPr>
              <a:t>gacaatccta</a:t>
            </a:r>
            <a:r>
              <a:rPr lang="en-US" altLang="zh-TW" sz="800" dirty="0">
                <a:latin typeface="Courier New" pitchFamily="49" charset="0"/>
              </a:rPr>
              <a:t> </a:t>
            </a:r>
            <a:r>
              <a:rPr lang="en-US" altLang="zh-TW" sz="800" dirty="0" err="1">
                <a:latin typeface="Courier New" pitchFamily="49" charset="0"/>
              </a:rPr>
              <a:t>tcgtggtctt</a:t>
            </a:r>
            <a:r>
              <a:rPr lang="en-US" altLang="zh-TW" sz="800" dirty="0">
                <a:latin typeface="Courier New" pitchFamily="49" charset="0"/>
              </a:rPr>
              <a:t> 1561 </a:t>
            </a:r>
            <a:r>
              <a:rPr lang="en-US" altLang="zh-TW" sz="800" dirty="0" err="1">
                <a:latin typeface="Courier New" pitchFamily="49" charset="0"/>
              </a:rPr>
              <a:t>gttgttcacc</a:t>
            </a:r>
            <a:r>
              <a:rPr lang="en-US" altLang="zh-TW" sz="800" dirty="0">
                <a:latin typeface="Courier New" pitchFamily="49" charset="0"/>
              </a:rPr>
              <a:t> </a:t>
            </a:r>
            <a:r>
              <a:rPr lang="en-US" altLang="zh-TW" sz="800" dirty="0" err="1">
                <a:latin typeface="Courier New" pitchFamily="49" charset="0"/>
              </a:rPr>
              <a:t>cgatgcgcgg</a:t>
            </a:r>
            <a:r>
              <a:rPr lang="en-US" altLang="zh-TW" sz="800" dirty="0">
                <a:latin typeface="Courier New" pitchFamily="49" charset="0"/>
              </a:rPr>
              <a:t> </a:t>
            </a:r>
            <a:r>
              <a:rPr lang="en-US" altLang="zh-TW" sz="800" dirty="0" err="1">
                <a:latin typeface="Courier New" pitchFamily="49" charset="0"/>
              </a:rPr>
              <a:t>tctcatcatc</a:t>
            </a:r>
            <a:r>
              <a:rPr lang="en-US" altLang="zh-TW" sz="800" dirty="0">
                <a:latin typeface="Courier New" pitchFamily="49" charset="0"/>
              </a:rPr>
              <a:t> </a:t>
            </a:r>
            <a:r>
              <a:rPr lang="en-US" altLang="zh-TW" sz="800" dirty="0" err="1">
                <a:latin typeface="Courier New" pitchFamily="49" charset="0"/>
              </a:rPr>
              <a:t>tggatcgatt</a:t>
            </a:r>
            <a:r>
              <a:rPr lang="en-US" altLang="zh-TW" sz="800" dirty="0">
                <a:latin typeface="Courier New" pitchFamily="49" charset="0"/>
              </a:rPr>
              <a:t> </a:t>
            </a:r>
            <a:r>
              <a:rPr lang="en-US" altLang="zh-TW" sz="800" dirty="0" err="1">
                <a:latin typeface="Courier New" pitchFamily="49" charset="0"/>
              </a:rPr>
              <a:t>cttatcagaa</a:t>
            </a:r>
            <a:r>
              <a:rPr lang="en-US" altLang="zh-TW" sz="800" dirty="0">
                <a:latin typeface="Courier New" pitchFamily="49" charset="0"/>
              </a:rPr>
              <a:t> </a:t>
            </a:r>
            <a:r>
              <a:rPr lang="en-US" altLang="zh-TW" sz="800" dirty="0" err="1">
                <a:latin typeface="Courier New" pitchFamily="49" charset="0"/>
              </a:rPr>
              <a:t>atatcatcgc</a:t>
            </a:r>
            <a:r>
              <a:rPr lang="en-US" altLang="zh-TW" sz="800" dirty="0">
                <a:latin typeface="Courier New" pitchFamily="49" charset="0"/>
              </a:rPr>
              <a:t> 1621 </a:t>
            </a:r>
            <a:r>
              <a:rPr lang="en-US" altLang="zh-TW" sz="800" dirty="0" err="1">
                <a:latin typeface="Courier New" pitchFamily="49" charset="0"/>
              </a:rPr>
              <a:t>atcatgatgg</a:t>
            </a:r>
            <a:r>
              <a:rPr lang="en-US" altLang="zh-TW" sz="800" dirty="0">
                <a:latin typeface="Courier New" pitchFamily="49" charset="0"/>
              </a:rPr>
              <a:t> </a:t>
            </a:r>
            <a:r>
              <a:rPr lang="en-US" altLang="zh-TW" sz="800" dirty="0" err="1">
                <a:latin typeface="Courier New" pitchFamily="49" charset="0"/>
              </a:rPr>
              <a:t>ctaatatgga</a:t>
            </a:r>
            <a:r>
              <a:rPr lang="en-US" altLang="zh-TW" sz="800" dirty="0">
                <a:latin typeface="Courier New" pitchFamily="49" charset="0"/>
              </a:rPr>
              <a:t> </a:t>
            </a:r>
            <a:r>
              <a:rPr lang="en-US" altLang="zh-TW" sz="800" dirty="0" err="1">
                <a:latin typeface="Courier New" pitchFamily="49" charset="0"/>
              </a:rPr>
              <a:t>tgggtctcag</a:t>
            </a:r>
            <a:r>
              <a:rPr lang="en-US" altLang="zh-TW" sz="800" dirty="0">
                <a:latin typeface="Courier New" pitchFamily="49" charset="0"/>
              </a:rPr>
              <a:t> </a:t>
            </a:r>
            <a:r>
              <a:rPr lang="en-US" altLang="zh-TW" sz="800" dirty="0" err="1">
                <a:latin typeface="Courier New" pitchFamily="49" charset="0"/>
              </a:rPr>
              <a:t>gtcagaatcc</a:t>
            </a:r>
            <a:r>
              <a:rPr lang="en-US" altLang="zh-TW" sz="800" dirty="0">
                <a:latin typeface="Courier New" pitchFamily="49" charset="0"/>
              </a:rPr>
              <a:t> </a:t>
            </a:r>
            <a:r>
              <a:rPr lang="en-US" altLang="zh-TW" sz="800" dirty="0" err="1">
                <a:latin typeface="Courier New" pitchFamily="49" charset="0"/>
              </a:rPr>
              <a:t>ttctcgacaa</a:t>
            </a:r>
            <a:r>
              <a:rPr lang="en-US" altLang="zh-TW" sz="800" dirty="0">
                <a:latin typeface="Courier New" pitchFamily="49" charset="0"/>
              </a:rPr>
              <a:t> </a:t>
            </a:r>
            <a:r>
              <a:rPr lang="en-US" altLang="zh-TW" sz="800" dirty="0" err="1">
                <a:latin typeface="Courier New" pitchFamily="49" charset="0"/>
              </a:rPr>
              <a:t>caagttggaa</a:t>
            </a:r>
            <a:r>
              <a:rPr lang="en-US" altLang="zh-TW" sz="800" dirty="0">
                <a:latin typeface="Courier New" pitchFamily="49" charset="0"/>
              </a:rPr>
              <a:t> 1681 </a:t>
            </a:r>
            <a:r>
              <a:rPr lang="en-US" altLang="zh-TW" sz="800" dirty="0" err="1">
                <a:latin typeface="Courier New" pitchFamily="49" charset="0"/>
              </a:rPr>
              <a:t>gttccatcag</a:t>
            </a:r>
            <a:r>
              <a:rPr lang="en-US" altLang="zh-TW" sz="800" dirty="0">
                <a:latin typeface="Courier New" pitchFamily="49" charset="0"/>
              </a:rPr>
              <a:t> </a:t>
            </a:r>
            <a:r>
              <a:rPr lang="en-US" altLang="zh-TW" sz="800" dirty="0" err="1">
                <a:latin typeface="Courier New" pitchFamily="49" charset="0"/>
              </a:rPr>
              <a:t>ctcttgccat</a:t>
            </a:r>
            <a:r>
              <a:rPr lang="en-US" altLang="zh-TW" sz="800" dirty="0">
                <a:latin typeface="Courier New" pitchFamily="49" charset="0"/>
              </a:rPr>
              <a:t> </a:t>
            </a:r>
            <a:r>
              <a:rPr lang="en-US" altLang="zh-TW" sz="800" dirty="0" err="1">
                <a:latin typeface="Courier New" pitchFamily="49" charset="0"/>
              </a:rPr>
              <a:t>cgactacatc</a:t>
            </a:r>
            <a:r>
              <a:rPr lang="en-US" altLang="zh-TW" sz="800" dirty="0">
                <a:latin typeface="Courier New" pitchFamily="49" charset="0"/>
              </a:rPr>
              <a:t> </a:t>
            </a:r>
            <a:r>
              <a:rPr lang="en-US" altLang="zh-TW" sz="800" dirty="0" err="1">
                <a:latin typeface="Courier New" pitchFamily="49" charset="0"/>
              </a:rPr>
              <a:t>cgccacgatg</a:t>
            </a:r>
            <a:r>
              <a:rPr lang="en-US" altLang="zh-TW" sz="800" dirty="0">
                <a:latin typeface="Courier New" pitchFamily="49" charset="0"/>
              </a:rPr>
              <a:t> </a:t>
            </a:r>
            <a:r>
              <a:rPr lang="en-US" altLang="zh-TW" sz="800" dirty="0" err="1">
                <a:latin typeface="Courier New" pitchFamily="49" charset="0"/>
              </a:rPr>
              <a:t>tctattttgg</a:t>
            </a:r>
            <a:r>
              <a:rPr lang="en-US" altLang="zh-TW" sz="800" dirty="0">
                <a:latin typeface="Courier New" pitchFamily="49" charset="0"/>
              </a:rPr>
              <a:t> </a:t>
            </a:r>
            <a:r>
              <a:rPr lang="en-US" altLang="zh-TW" sz="800" dirty="0" err="1">
                <a:latin typeface="Courier New" pitchFamily="49" charset="0"/>
              </a:rPr>
              <a:t>agatgttgaa</a:t>
            </a:r>
            <a:r>
              <a:rPr lang="en-US" altLang="zh-TW" sz="800" dirty="0">
                <a:latin typeface="Courier New" pitchFamily="49" charset="0"/>
              </a:rPr>
              <a:t> 1741 </a:t>
            </a:r>
            <a:r>
              <a:rPr lang="en-US" altLang="zh-TW" sz="800" dirty="0" err="1">
                <a:latin typeface="Courier New" pitchFamily="49" charset="0"/>
              </a:rPr>
              <a:t>cgtcagttga</a:t>
            </a:r>
            <a:r>
              <a:rPr lang="en-US" altLang="zh-TW" sz="800" dirty="0">
                <a:latin typeface="Courier New" pitchFamily="49" charset="0"/>
              </a:rPr>
              <a:t> </a:t>
            </a:r>
            <a:r>
              <a:rPr lang="en-US" altLang="zh-TW" sz="800" dirty="0" err="1">
                <a:latin typeface="Courier New" pitchFamily="49" charset="0"/>
              </a:rPr>
              <a:t>tcgaaagagt</a:t>
            </a:r>
            <a:r>
              <a:rPr lang="en-US" altLang="zh-TW" sz="800" dirty="0">
                <a:latin typeface="Courier New" pitchFamily="49" charset="0"/>
              </a:rPr>
              <a:t> </a:t>
            </a:r>
            <a:r>
              <a:rPr lang="en-US" altLang="zh-TW" sz="800" dirty="0" err="1">
                <a:latin typeface="Courier New" pitchFamily="49" charset="0"/>
              </a:rPr>
              <a:t>caatatcgac</a:t>
            </a:r>
            <a:r>
              <a:rPr lang="en-US" altLang="zh-TW" sz="800" dirty="0">
                <a:latin typeface="Courier New" pitchFamily="49" charset="0"/>
              </a:rPr>
              <a:t> </a:t>
            </a:r>
            <a:r>
              <a:rPr lang="en-US" altLang="zh-TW" sz="800" dirty="0" err="1">
                <a:latin typeface="Courier New" pitchFamily="49" charset="0"/>
              </a:rPr>
              <a:t>acgaaagagc</a:t>
            </a:r>
            <a:r>
              <a:rPr lang="en-US" altLang="zh-TW" sz="800" dirty="0">
                <a:latin typeface="Courier New" pitchFamily="49" charset="0"/>
              </a:rPr>
              <a:t> </a:t>
            </a:r>
            <a:r>
              <a:rPr lang="en-US" altLang="zh-TW" sz="800" dirty="0" err="1">
                <a:latin typeface="Courier New" pitchFamily="49" charset="0"/>
              </a:rPr>
              <a:t>gccgcgtagt</a:t>
            </a:r>
            <a:r>
              <a:rPr lang="en-US" altLang="zh-TW" sz="800" dirty="0">
                <a:latin typeface="Courier New" pitchFamily="49" charset="0"/>
              </a:rPr>
              <a:t> </a:t>
            </a:r>
            <a:r>
              <a:rPr lang="en-US" altLang="zh-TW" sz="800" dirty="0" err="1">
                <a:latin typeface="Courier New" pitchFamily="49" charset="0"/>
              </a:rPr>
              <a:t>gatttcgaac</a:t>
            </a:r>
            <a:r>
              <a:rPr lang="en-US" altLang="zh-TW" sz="800" dirty="0">
                <a:latin typeface="Courier New" pitchFamily="49" charset="0"/>
              </a:rPr>
              <a:t> 1801 </a:t>
            </a:r>
            <a:r>
              <a:rPr lang="en-US" altLang="zh-TW" sz="800" dirty="0" err="1">
                <a:latin typeface="Courier New" pitchFamily="49" charset="0"/>
              </a:rPr>
              <a:t>ggagttcatc</a:t>
            </a:r>
            <a:r>
              <a:rPr lang="en-US" altLang="zh-TW" sz="800" dirty="0">
                <a:latin typeface="Courier New" pitchFamily="49" charset="0"/>
              </a:rPr>
              <a:t> </a:t>
            </a:r>
            <a:r>
              <a:rPr lang="en-US" altLang="zh-TW" sz="800" dirty="0" err="1">
                <a:latin typeface="Courier New" pitchFamily="49" charset="0"/>
              </a:rPr>
              <a:t>atccgtatga</a:t>
            </a:r>
            <a:r>
              <a:rPr lang="en-US" altLang="zh-TW" sz="800" dirty="0">
                <a:latin typeface="Courier New" pitchFamily="49" charset="0"/>
              </a:rPr>
              <a:t> </a:t>
            </a:r>
            <a:r>
              <a:rPr lang="en-US" altLang="zh-TW" sz="800" dirty="0" err="1">
                <a:latin typeface="Courier New" pitchFamily="49" charset="0"/>
              </a:rPr>
              <a:t>catggcttac</a:t>
            </a:r>
            <a:r>
              <a:rPr lang="en-US" altLang="zh-TW" sz="800" dirty="0">
                <a:latin typeface="Courier New" pitchFamily="49" charset="0"/>
              </a:rPr>
              <a:t> </a:t>
            </a:r>
            <a:r>
              <a:rPr lang="en-US" altLang="zh-TW" sz="800" dirty="0" err="1">
                <a:latin typeface="Courier New" pitchFamily="49" charset="0"/>
              </a:rPr>
              <a:t>ttcaatggtt</a:t>
            </a:r>
            <a:r>
              <a:rPr lang="en-US" altLang="zh-TW" sz="800" dirty="0">
                <a:latin typeface="Courier New" pitchFamily="49" charset="0"/>
              </a:rPr>
              <a:t> </a:t>
            </a:r>
            <a:r>
              <a:rPr lang="en-US" altLang="zh-TW" sz="800" dirty="0" err="1">
                <a:latin typeface="Courier New" pitchFamily="49" charset="0"/>
              </a:rPr>
              <a:t>tcctatactg</a:t>
            </a:r>
            <a:r>
              <a:rPr lang="en-US" altLang="zh-TW" sz="800" dirty="0">
                <a:latin typeface="Courier New" pitchFamily="49" charset="0"/>
              </a:rPr>
              <a:t> </a:t>
            </a:r>
            <a:r>
              <a:rPr lang="en-US" altLang="zh-TW" sz="800" dirty="0" err="1">
                <a:latin typeface="Courier New" pitchFamily="49" charset="0"/>
              </a:rPr>
              <a:t>ggcagattgg</a:t>
            </a:r>
            <a:r>
              <a:rPr lang="en-US" altLang="zh-TW" sz="800" dirty="0">
                <a:latin typeface="Courier New" pitchFamily="49" charset="0"/>
              </a:rPr>
              <a:t> 1861 </a:t>
            </a:r>
            <a:r>
              <a:rPr lang="en-US" altLang="zh-TW" sz="800" dirty="0" err="1">
                <a:latin typeface="Courier New" pitchFamily="49" charset="0"/>
              </a:rPr>
              <a:t>ggaagcgagt</a:t>
            </a:r>
            <a:r>
              <a:rPr lang="en-US" altLang="zh-TW" sz="800" dirty="0">
                <a:latin typeface="Courier New" pitchFamily="49" charset="0"/>
              </a:rPr>
              <a:t> </a:t>
            </a:r>
            <a:r>
              <a:rPr lang="en-US" altLang="zh-TW" sz="800" dirty="0" err="1">
                <a:latin typeface="Courier New" pitchFamily="49" charset="0"/>
              </a:rPr>
              <a:t>cattaaaggt</a:t>
            </a:r>
            <a:r>
              <a:rPr lang="en-US" altLang="zh-TW" sz="800" dirty="0">
                <a:latin typeface="Courier New" pitchFamily="49" charset="0"/>
              </a:rPr>
              <a:t> </a:t>
            </a:r>
            <a:r>
              <a:rPr lang="en-US" altLang="zh-TW" sz="800" dirty="0" err="1">
                <a:latin typeface="Courier New" pitchFamily="49" charset="0"/>
              </a:rPr>
              <a:t>tcaagagatg</a:t>
            </a:r>
            <a:r>
              <a:rPr lang="en-US" altLang="zh-TW" sz="800" dirty="0">
                <a:latin typeface="Courier New" pitchFamily="49" charset="0"/>
              </a:rPr>
              <a:t> </a:t>
            </a:r>
            <a:r>
              <a:rPr lang="en-US" altLang="zh-TW" sz="800" dirty="0" err="1">
                <a:latin typeface="Courier New" pitchFamily="49" charset="0"/>
              </a:rPr>
              <a:t>acccatcatc</a:t>
            </a:r>
            <a:r>
              <a:rPr lang="en-US" altLang="zh-TW" sz="800" dirty="0">
                <a:latin typeface="Courier New" pitchFamily="49" charset="0"/>
              </a:rPr>
              <a:t> </a:t>
            </a:r>
            <a:r>
              <a:rPr lang="en-US" altLang="zh-TW" sz="800" dirty="0" err="1">
                <a:latin typeface="Courier New" pitchFamily="49" charset="0"/>
              </a:rPr>
              <a:t>attcgagtcc</a:t>
            </a:r>
            <a:r>
              <a:rPr lang="en-US" altLang="zh-TW" sz="800" dirty="0">
                <a:latin typeface="Courier New" pitchFamily="49" charset="0"/>
              </a:rPr>
              <a:t> </a:t>
            </a:r>
            <a:r>
              <a:rPr lang="en-US" altLang="zh-TW" sz="800" dirty="0" err="1">
                <a:latin typeface="Courier New" pitchFamily="49" charset="0"/>
              </a:rPr>
              <a:t>tcaagtcatc</a:t>
            </a:r>
            <a:r>
              <a:rPr lang="en-US" altLang="zh-TW" sz="800" dirty="0">
                <a:latin typeface="Courier New" pitchFamily="49" charset="0"/>
              </a:rPr>
              <a:t> 1921 </a:t>
            </a:r>
            <a:r>
              <a:rPr lang="en-US" altLang="zh-TW" sz="800" dirty="0" err="1">
                <a:latin typeface="Courier New" pitchFamily="49" charset="0"/>
              </a:rPr>
              <a:t>catactttca</a:t>
            </a:r>
            <a:r>
              <a:rPr lang="en-US" altLang="zh-TW" sz="800" dirty="0">
                <a:latin typeface="Courier New" pitchFamily="49" charset="0"/>
              </a:rPr>
              <a:t> </a:t>
            </a:r>
            <a:r>
              <a:rPr lang="en-US" altLang="zh-TW" sz="800" dirty="0" err="1">
                <a:latin typeface="Courier New" pitchFamily="49" charset="0"/>
              </a:rPr>
              <a:t>atcgttatcc</a:t>
            </a:r>
            <a:r>
              <a:rPr lang="en-US" altLang="zh-TW" sz="800" dirty="0">
                <a:latin typeface="Courier New" pitchFamily="49" charset="0"/>
              </a:rPr>
              <a:t> </a:t>
            </a:r>
            <a:r>
              <a:rPr lang="en-US" altLang="zh-TW" sz="800" dirty="0" err="1">
                <a:latin typeface="Courier New" pitchFamily="49" charset="0"/>
              </a:rPr>
              <a:t>atatggtatt</a:t>
            </a:r>
            <a:r>
              <a:rPr lang="en-US" altLang="zh-TW" sz="800" dirty="0">
                <a:latin typeface="Courier New" pitchFamily="49" charset="0"/>
              </a:rPr>
              <a:t> </a:t>
            </a:r>
            <a:r>
              <a:rPr lang="en-US" altLang="zh-TW" sz="800" dirty="0" err="1">
                <a:latin typeface="Courier New" pitchFamily="49" charset="0"/>
              </a:rPr>
              <a:t>gctgtcaatc</a:t>
            </a:r>
            <a:r>
              <a:rPr lang="en-US" altLang="zh-TW" sz="800" dirty="0">
                <a:latin typeface="Courier New" pitchFamily="49" charset="0"/>
              </a:rPr>
              <a:t> </a:t>
            </a:r>
            <a:r>
              <a:rPr lang="en-US" altLang="zh-TW" sz="800" dirty="0" err="1">
                <a:latin typeface="Courier New" pitchFamily="49" charset="0"/>
              </a:rPr>
              <a:t>actcactcta</a:t>
            </a:r>
            <a:r>
              <a:rPr lang="en-US" altLang="zh-TW" sz="800" dirty="0">
                <a:latin typeface="Courier New" pitchFamily="49" charset="0"/>
              </a:rPr>
              <a:t> </a:t>
            </a:r>
            <a:r>
              <a:rPr lang="en-US" altLang="zh-TW" sz="800" dirty="0" err="1">
                <a:latin typeface="Courier New" pitchFamily="49" charset="0"/>
              </a:rPr>
              <a:t>ccagactggt</a:t>
            </a:r>
            <a:r>
              <a:rPr lang="en-US" altLang="zh-TW" sz="800" dirty="0">
                <a:latin typeface="Courier New" pitchFamily="49" charset="0"/>
              </a:rPr>
              <a:t> 1981 </a:t>
            </a:r>
            <a:r>
              <a:rPr lang="en-US" altLang="zh-TW" sz="800" dirty="0" err="1">
                <a:latin typeface="Courier New" pitchFamily="49" charset="0"/>
              </a:rPr>
              <a:t>cctccatcaa</a:t>
            </a:r>
            <a:r>
              <a:rPr lang="en-US" altLang="zh-TW" sz="800" dirty="0">
                <a:latin typeface="Courier New" pitchFamily="49" charset="0"/>
              </a:rPr>
              <a:t> </a:t>
            </a:r>
            <a:r>
              <a:rPr lang="en-US" altLang="zh-TW" sz="800" dirty="0" err="1">
                <a:latin typeface="Courier New" pitchFamily="49" charset="0"/>
              </a:rPr>
              <a:t>acccatgcct</a:t>
            </a:r>
            <a:r>
              <a:rPr lang="en-US" altLang="zh-TW" sz="800" dirty="0">
                <a:latin typeface="Courier New" pitchFamily="49" charset="0"/>
              </a:rPr>
              <a:t> </a:t>
            </a:r>
            <a:r>
              <a:rPr lang="en-US" altLang="zh-TW" sz="800" dirty="0" err="1">
                <a:latin typeface="Courier New" pitchFamily="49" charset="0"/>
              </a:rPr>
              <a:t>tgaactcgag</a:t>
            </a:r>
            <a:r>
              <a:rPr lang="en-US" altLang="zh-TW" sz="800" dirty="0">
                <a:latin typeface="Courier New" pitchFamily="49" charset="0"/>
              </a:rPr>
              <a:t> </a:t>
            </a:r>
            <a:r>
              <a:rPr lang="en-US" altLang="zh-TW" sz="800" dirty="0" err="1">
                <a:latin typeface="Courier New" pitchFamily="49" charset="0"/>
              </a:rPr>
              <a:t>tgcccatggc</a:t>
            </a:r>
            <a:r>
              <a:rPr lang="en-US" altLang="zh-TW" sz="800" dirty="0">
                <a:latin typeface="Courier New" pitchFamily="49" charset="0"/>
              </a:rPr>
              <a:t> </a:t>
            </a:r>
            <a:r>
              <a:rPr lang="en-US" altLang="zh-TW" sz="800" dirty="0" err="1">
                <a:latin typeface="Courier New" pitchFamily="49" charset="0"/>
              </a:rPr>
              <a:t>tctgcgttat</a:t>
            </a:r>
            <a:r>
              <a:rPr lang="en-US" altLang="zh-TW" sz="800" dirty="0">
                <a:latin typeface="Courier New" pitchFamily="49" charset="0"/>
              </a:rPr>
              <a:t> </a:t>
            </a:r>
            <a:r>
              <a:rPr lang="en-US" altLang="zh-TW" sz="800" dirty="0" err="1">
                <a:latin typeface="Courier New" pitchFamily="49" charset="0"/>
              </a:rPr>
              <a:t>tgtgccaaag</a:t>
            </a:r>
            <a:r>
              <a:rPr lang="en-US" altLang="zh-TW" sz="800" dirty="0">
                <a:latin typeface="Courier New" pitchFamily="49" charset="0"/>
              </a:rPr>
              <a:t> 2041 </a:t>
            </a:r>
            <a:r>
              <a:rPr lang="en-US" altLang="zh-TW" sz="800" dirty="0" err="1">
                <a:latin typeface="Courier New" pitchFamily="49" charset="0"/>
              </a:rPr>
              <a:t>agcgatttca</a:t>
            </a:r>
            <a:r>
              <a:rPr lang="en-US" altLang="zh-TW" sz="800" dirty="0">
                <a:latin typeface="Courier New" pitchFamily="49" charset="0"/>
              </a:rPr>
              <a:t> </a:t>
            </a:r>
            <a:r>
              <a:rPr lang="en-US" altLang="zh-TW" sz="800" dirty="0" err="1">
                <a:latin typeface="Courier New" pitchFamily="49" charset="0"/>
              </a:rPr>
              <a:t>ttatgactgc</a:t>
            </a:r>
            <a:r>
              <a:rPr lang="en-US" altLang="zh-TW" sz="800" dirty="0">
                <a:latin typeface="Courier New" pitchFamily="49" charset="0"/>
              </a:rPr>
              <a:t> </a:t>
            </a:r>
            <a:r>
              <a:rPr lang="en-US" altLang="zh-TW" sz="800" dirty="0" err="1">
                <a:latin typeface="Courier New" pitchFamily="49" charset="0"/>
              </a:rPr>
              <a:t>caagtgtgtc</a:t>
            </a:r>
            <a:r>
              <a:rPr lang="en-US" altLang="zh-TW" sz="800" dirty="0">
                <a:latin typeface="Courier New" pitchFamily="49" charset="0"/>
              </a:rPr>
              <a:t> </a:t>
            </a:r>
            <a:r>
              <a:rPr lang="en-US" altLang="zh-TW" sz="800" dirty="0" err="1">
                <a:latin typeface="Courier New" pitchFamily="49" charset="0"/>
              </a:rPr>
              <a:t>tgcccagacg</a:t>
            </a:r>
            <a:r>
              <a:rPr lang="en-US" altLang="zh-TW" sz="800" dirty="0">
                <a:latin typeface="Courier New" pitchFamily="49" charset="0"/>
              </a:rPr>
              <a:t> </a:t>
            </a:r>
            <a:r>
              <a:rPr lang="en-US" altLang="zh-TW" sz="800" dirty="0" err="1">
                <a:latin typeface="Courier New" pitchFamily="49" charset="0"/>
              </a:rPr>
              <a:t>gatacactca</a:t>
            </a:r>
            <a:r>
              <a:rPr lang="en-US" altLang="zh-TW" sz="800" dirty="0">
                <a:latin typeface="Courier New" pitchFamily="49" charset="0"/>
              </a:rPr>
              <a:t> </a:t>
            </a:r>
            <a:r>
              <a:rPr lang="en-US" altLang="zh-TW" sz="800" dirty="0" err="1">
                <a:latin typeface="Courier New" pitchFamily="49" charset="0"/>
              </a:rPr>
              <a:t>ttccgtcact</a:t>
            </a:r>
            <a:r>
              <a:rPr lang="en-US" altLang="zh-TW" sz="800" dirty="0">
                <a:latin typeface="Courier New" pitchFamily="49" charset="0"/>
              </a:rPr>
              <a:t> 2101 </a:t>
            </a:r>
            <a:r>
              <a:rPr lang="en-US" altLang="zh-TW" sz="800" dirty="0" err="1">
                <a:latin typeface="Courier New" pitchFamily="49" charset="0"/>
              </a:rPr>
              <a:t>gaaaactctt</a:t>
            </a:r>
            <a:r>
              <a:rPr lang="en-US" altLang="zh-TW" sz="800" dirty="0">
                <a:latin typeface="Courier New" pitchFamily="49" charset="0"/>
              </a:rPr>
              <a:t> </a:t>
            </a:r>
            <a:r>
              <a:rPr lang="en-US" altLang="zh-TW" sz="800" dirty="0" err="1">
                <a:latin typeface="Courier New" pitchFamily="49" charset="0"/>
              </a:rPr>
              <a:t>gcatcccgcc</a:t>
            </a:r>
            <a:r>
              <a:rPr lang="en-US" altLang="zh-TW" sz="800" dirty="0">
                <a:latin typeface="Courier New" pitchFamily="49" charset="0"/>
              </a:rPr>
              <a:t> </a:t>
            </a:r>
            <a:r>
              <a:rPr lang="en-US" altLang="zh-TW" sz="800" dirty="0" err="1">
                <a:latin typeface="Courier New" pitchFamily="49" charset="0"/>
              </a:rPr>
              <a:t>tgtgacgatt</a:t>
            </a:r>
            <a:r>
              <a:rPr lang="en-US" altLang="zh-TW" sz="800" dirty="0">
                <a:latin typeface="Courier New" pitchFamily="49" charset="0"/>
              </a:rPr>
              <a:t> </a:t>
            </a:r>
            <a:r>
              <a:rPr lang="en-US" altLang="zh-TW" sz="800" dirty="0" err="1">
                <a:latin typeface="Courier New" pitchFamily="49" charset="0"/>
              </a:rPr>
              <a:t>gaggacgagg</a:t>
            </a:r>
            <a:r>
              <a:rPr lang="en-US" altLang="zh-TW" sz="800" dirty="0">
                <a:latin typeface="Courier New" pitchFamily="49" charset="0"/>
              </a:rPr>
              <a:t> </a:t>
            </a:r>
            <a:r>
              <a:rPr lang="en-US" altLang="zh-TW" sz="800" dirty="0" err="1">
                <a:latin typeface="Courier New" pitchFamily="49" charset="0"/>
              </a:rPr>
              <a:t>agaaccttga</a:t>
            </a:r>
            <a:r>
              <a:rPr lang="en-US" altLang="zh-TW" sz="800" dirty="0">
                <a:latin typeface="Courier New" pitchFamily="49" charset="0"/>
              </a:rPr>
              <a:t> </a:t>
            </a:r>
            <a:r>
              <a:rPr lang="en-US" altLang="zh-TW" sz="800" dirty="0" err="1">
                <a:latin typeface="Courier New" pitchFamily="49" charset="0"/>
              </a:rPr>
              <a:t>gaagctttcc</a:t>
            </a:r>
            <a:r>
              <a:rPr lang="en-US" altLang="zh-TW" sz="800" dirty="0">
                <a:latin typeface="Courier New" pitchFamily="49" charset="0"/>
              </a:rPr>
              <a:t> 2161 </a:t>
            </a:r>
            <a:r>
              <a:rPr lang="en-US" altLang="zh-TW" sz="800" dirty="0" err="1">
                <a:latin typeface="Courier New" pitchFamily="49" charset="0"/>
              </a:rPr>
              <a:t>cacattggat</a:t>
            </a:r>
            <a:r>
              <a:rPr lang="en-US" altLang="zh-TW" sz="800" dirty="0">
                <a:latin typeface="Courier New" pitchFamily="49" charset="0"/>
              </a:rPr>
              <a:t> </a:t>
            </a:r>
            <a:r>
              <a:rPr lang="en-US" altLang="zh-TW" sz="800" dirty="0" err="1">
                <a:latin typeface="Courier New" pitchFamily="49" charset="0"/>
              </a:rPr>
              <a:t>ctgctttgat</a:t>
            </a:r>
            <a:r>
              <a:rPr lang="en-US" altLang="zh-TW" sz="800" dirty="0">
                <a:latin typeface="Courier New" pitchFamily="49" charset="0"/>
              </a:rPr>
              <a:t> </a:t>
            </a:r>
            <a:r>
              <a:rPr lang="en-US" altLang="zh-TW" sz="800" dirty="0" err="1">
                <a:latin typeface="Courier New" pitchFamily="49" charset="0"/>
              </a:rPr>
              <a:t>ggccgaatac</a:t>
            </a:r>
            <a:r>
              <a:rPr lang="en-US" altLang="zh-TW" sz="800" dirty="0">
                <a:latin typeface="Courier New" pitchFamily="49" charset="0"/>
              </a:rPr>
              <a:t> </a:t>
            </a:r>
            <a:r>
              <a:rPr lang="en-US" altLang="zh-TW" sz="800" dirty="0" err="1">
                <a:latin typeface="Courier New" pitchFamily="49" charset="0"/>
              </a:rPr>
              <a:t>tgcgaagctg</a:t>
            </a:r>
            <a:r>
              <a:rPr lang="en-US" altLang="zh-TW" sz="800" dirty="0">
                <a:latin typeface="Courier New" pitchFamily="49" charset="0"/>
              </a:rPr>
              <a:t> </a:t>
            </a:r>
            <a:r>
              <a:rPr lang="en-US" altLang="zh-TW" sz="800" dirty="0" err="1">
                <a:latin typeface="Courier New" pitchFamily="49" charset="0"/>
              </a:rPr>
              <a:t>gtgtcgcgtg</a:t>
            </a:r>
            <a:r>
              <a:rPr lang="en-US" altLang="zh-TW" sz="800" dirty="0">
                <a:latin typeface="Courier New" pitchFamily="49" charset="0"/>
              </a:rPr>
              <a:t> </a:t>
            </a:r>
            <a:r>
              <a:rPr lang="en-US" altLang="zh-TW" sz="800" dirty="0" err="1">
                <a:latin typeface="Courier New" pitchFamily="49" charset="0"/>
              </a:rPr>
              <a:t>tatgaatgga</a:t>
            </a:r>
            <a:r>
              <a:rPr lang="en-US" altLang="zh-TW" sz="800" dirty="0">
                <a:latin typeface="Courier New" pitchFamily="49" charset="0"/>
              </a:rPr>
              <a:t> 2221 </a:t>
            </a:r>
            <a:r>
              <a:rPr lang="en-US" altLang="zh-TW" sz="800" dirty="0" err="1">
                <a:latin typeface="Courier New" pitchFamily="49" charset="0"/>
              </a:rPr>
              <a:t>ggagcctgcc</a:t>
            </a:r>
            <a:r>
              <a:rPr lang="en-US" altLang="zh-TW" sz="800" dirty="0">
                <a:latin typeface="Courier New" pitchFamily="49" charset="0"/>
              </a:rPr>
              <a:t> </a:t>
            </a:r>
            <a:r>
              <a:rPr lang="en-US" altLang="zh-TW" sz="800" dirty="0" err="1">
                <a:latin typeface="Courier New" pitchFamily="49" charset="0"/>
              </a:rPr>
              <a:t>gtgaactaca</a:t>
            </a:r>
            <a:r>
              <a:rPr lang="en-US" altLang="zh-TW" sz="800" dirty="0">
                <a:latin typeface="Courier New" pitchFamily="49" charset="0"/>
              </a:rPr>
              <a:t> </a:t>
            </a:r>
            <a:r>
              <a:rPr lang="en-US" altLang="zh-TW" sz="800" dirty="0" err="1">
                <a:latin typeface="Courier New" pitchFamily="49" charset="0"/>
              </a:rPr>
              <a:t>aaatgagcac</a:t>
            </a:r>
            <a:r>
              <a:rPr lang="en-US" altLang="zh-TW" sz="800" dirty="0">
                <a:latin typeface="Courier New" pitchFamily="49" charset="0"/>
              </a:rPr>
              <a:t> </a:t>
            </a:r>
            <a:r>
              <a:rPr lang="en-US" altLang="zh-TW" sz="800" dirty="0" err="1">
                <a:latin typeface="Courier New" pitchFamily="49" charset="0"/>
              </a:rPr>
              <a:t>ggaagagctc</a:t>
            </a:r>
            <a:r>
              <a:rPr lang="en-US" altLang="zh-TW" sz="800" dirty="0">
                <a:latin typeface="Courier New" pitchFamily="49" charset="0"/>
              </a:rPr>
              <a:t> </a:t>
            </a:r>
            <a:r>
              <a:rPr lang="en-US" altLang="zh-TW" sz="800" dirty="0" err="1">
                <a:latin typeface="Courier New" pitchFamily="49" charset="0"/>
              </a:rPr>
              <a:t>atcgcatcgt</a:t>
            </a:r>
            <a:r>
              <a:rPr lang="en-US" altLang="zh-TW" sz="800" dirty="0">
                <a:latin typeface="Courier New" pitchFamily="49" charset="0"/>
              </a:rPr>
              <a:t> </a:t>
            </a:r>
            <a:r>
              <a:rPr lang="en-US" altLang="zh-TW" sz="800" dirty="0" err="1">
                <a:latin typeface="Courier New" pitchFamily="49" charset="0"/>
              </a:rPr>
              <a:t>ttgtgattgt</a:t>
            </a:r>
            <a:r>
              <a:rPr lang="en-US" altLang="zh-TW" sz="800" dirty="0">
                <a:latin typeface="Courier New" pitchFamily="49" charset="0"/>
              </a:rPr>
              <a:t> 2281 </a:t>
            </a:r>
            <a:r>
              <a:rPr lang="en-US" altLang="zh-TW" sz="800" dirty="0" err="1">
                <a:latin typeface="Courier New" pitchFamily="49" charset="0"/>
              </a:rPr>
              <a:t>gagggtccat</a:t>
            </a:r>
            <a:r>
              <a:rPr lang="en-US" altLang="zh-TW" sz="800" dirty="0">
                <a:latin typeface="Courier New" pitchFamily="49" charset="0"/>
              </a:rPr>
              <a:t> </a:t>
            </a:r>
            <a:r>
              <a:rPr lang="en-US" altLang="zh-TW" sz="800" dirty="0" err="1">
                <a:latin typeface="Courier New" pitchFamily="49" charset="0"/>
              </a:rPr>
              <a:t>atgacgggca</a:t>
            </a:r>
            <a:r>
              <a:rPr lang="en-US" altLang="zh-TW" sz="800" dirty="0">
                <a:latin typeface="Courier New" pitchFamily="49" charset="0"/>
              </a:rPr>
              <a:t> </a:t>
            </a:r>
            <a:r>
              <a:rPr lang="en-US" altLang="zh-TW" sz="800" dirty="0" err="1">
                <a:latin typeface="Courier New" pitchFamily="49" charset="0"/>
              </a:rPr>
              <a:t>atactgcgaa</a:t>
            </a:r>
            <a:r>
              <a:rPr lang="en-US" altLang="zh-TW" sz="800" dirty="0">
                <a:latin typeface="Courier New" pitchFamily="49" charset="0"/>
              </a:rPr>
              <a:t> </a:t>
            </a:r>
            <a:r>
              <a:rPr lang="en-US" altLang="zh-TW" sz="800" dirty="0" err="1">
                <a:latin typeface="Courier New" pitchFamily="49" charset="0"/>
              </a:rPr>
              <a:t>cggctcaatc</a:t>
            </a:r>
            <a:r>
              <a:rPr lang="en-US" altLang="zh-TW" sz="800" dirty="0">
                <a:latin typeface="Courier New" pitchFamily="49" charset="0"/>
              </a:rPr>
              <a:t> </a:t>
            </a:r>
            <a:r>
              <a:rPr lang="en-US" altLang="zh-TW" sz="800" dirty="0" err="1">
                <a:latin typeface="Courier New" pitchFamily="49" charset="0"/>
              </a:rPr>
              <a:t>cagagaagtt</a:t>
            </a:r>
            <a:r>
              <a:rPr lang="en-US" altLang="zh-TW" sz="800" dirty="0">
                <a:latin typeface="Courier New" pitchFamily="49" charset="0"/>
              </a:rPr>
              <a:t> </a:t>
            </a:r>
            <a:r>
              <a:rPr lang="en-US" altLang="zh-TW" sz="800" dirty="0" err="1">
                <a:latin typeface="Courier New" pitchFamily="49" charset="0"/>
              </a:rPr>
              <a:t>ctccgcaatg</a:t>
            </a:r>
            <a:r>
              <a:rPr lang="en-US" altLang="zh-TW" sz="800" dirty="0">
                <a:latin typeface="Courier New" pitchFamily="49" charset="0"/>
              </a:rPr>
              <a:t> 2341 </a:t>
            </a:r>
            <a:r>
              <a:rPr lang="en-US" altLang="zh-TW" sz="800" dirty="0" err="1">
                <a:latin typeface="Courier New" pitchFamily="49" charset="0"/>
              </a:rPr>
              <a:t>gaagaggaag</a:t>
            </a:r>
            <a:r>
              <a:rPr lang="en-US" altLang="zh-TW" sz="800" dirty="0">
                <a:latin typeface="Courier New" pitchFamily="49" charset="0"/>
              </a:rPr>
              <a:t> </a:t>
            </a:r>
            <a:r>
              <a:rPr lang="en-US" altLang="zh-TW" sz="800" dirty="0" err="1">
                <a:latin typeface="Courier New" pitchFamily="49" charset="0"/>
              </a:rPr>
              <a:t>attcgtcctt</a:t>
            </a:r>
            <a:r>
              <a:rPr lang="en-US" altLang="zh-TW" sz="800" dirty="0">
                <a:latin typeface="Courier New" pitchFamily="49" charset="0"/>
              </a:rPr>
              <a:t> </a:t>
            </a:r>
            <a:r>
              <a:rPr lang="en-US" altLang="zh-TW" sz="800" dirty="0" err="1">
                <a:latin typeface="Courier New" pitchFamily="49" charset="0"/>
              </a:rPr>
              <a:t>atggcttatc</a:t>
            </a:r>
            <a:r>
              <a:rPr lang="en-US" altLang="zh-TW" sz="800" dirty="0">
                <a:latin typeface="Courier New" pitchFamily="49" charset="0"/>
              </a:rPr>
              <a:t> </a:t>
            </a:r>
            <a:r>
              <a:rPr lang="en-US" altLang="zh-TW" sz="800" dirty="0" err="1">
                <a:latin typeface="Courier New" pitchFamily="49" charset="0"/>
              </a:rPr>
              <a:t>gttctgcttc</a:t>
            </a:r>
            <a:r>
              <a:rPr lang="en-US" altLang="zh-TW" sz="800" dirty="0">
                <a:latin typeface="Courier New" pitchFamily="49" charset="0"/>
              </a:rPr>
              <a:t> </a:t>
            </a:r>
            <a:r>
              <a:rPr lang="en-US" altLang="zh-TW" sz="800" dirty="0" err="1">
                <a:latin typeface="Courier New" pitchFamily="49" charset="0"/>
              </a:rPr>
              <a:t>tcatttttct</a:t>
            </a:r>
            <a:r>
              <a:rPr lang="en-US" altLang="zh-TW" sz="800" dirty="0">
                <a:latin typeface="Courier New" pitchFamily="49" charset="0"/>
              </a:rPr>
              <a:t> </a:t>
            </a:r>
            <a:r>
              <a:rPr lang="en-US" altLang="zh-TW" sz="800" dirty="0" err="1">
                <a:latin typeface="Courier New" pitchFamily="49" charset="0"/>
              </a:rPr>
              <a:t>catcatcgtt</a:t>
            </a:r>
            <a:r>
              <a:rPr lang="en-US" altLang="zh-TW" sz="800" dirty="0">
                <a:latin typeface="Courier New" pitchFamily="49" charset="0"/>
              </a:rPr>
              <a:t> 2401 </a:t>
            </a:r>
            <a:r>
              <a:rPr lang="en-US" altLang="zh-TW" sz="800" dirty="0" err="1">
                <a:latin typeface="Courier New" pitchFamily="49" charset="0"/>
              </a:rPr>
              <a:t>gcggtagtcg</a:t>
            </a:r>
            <a:r>
              <a:rPr lang="en-US" altLang="zh-TW" sz="800" dirty="0">
                <a:latin typeface="Courier New" pitchFamily="49" charset="0"/>
              </a:rPr>
              <a:t> </a:t>
            </a:r>
            <a:r>
              <a:rPr lang="en-US" altLang="zh-TW" sz="800" dirty="0" err="1">
                <a:latin typeface="Courier New" pitchFamily="49" charset="0"/>
              </a:rPr>
              <a:t>gaattattgc</a:t>
            </a:r>
            <a:r>
              <a:rPr lang="en-US" altLang="zh-TW" sz="800" dirty="0">
                <a:latin typeface="Courier New" pitchFamily="49" charset="0"/>
              </a:rPr>
              <a:t> </a:t>
            </a:r>
            <a:r>
              <a:rPr lang="en-US" altLang="zh-TW" sz="800" dirty="0" err="1">
                <a:latin typeface="Courier New" pitchFamily="49" charset="0"/>
              </a:rPr>
              <a:t>cttcctttgg</a:t>
            </a:r>
            <a:r>
              <a:rPr lang="en-US" altLang="zh-TW" sz="800" dirty="0">
                <a:latin typeface="Courier New" pitchFamily="49" charset="0"/>
              </a:rPr>
              <a:t> </a:t>
            </a:r>
            <a:r>
              <a:rPr lang="en-US" altLang="zh-TW" sz="800" dirty="0" err="1">
                <a:latin typeface="Courier New" pitchFamily="49" charset="0"/>
              </a:rPr>
              <a:t>ttttctcaac</a:t>
            </a:r>
            <a:r>
              <a:rPr lang="en-US" altLang="zh-TW" sz="800" dirty="0">
                <a:latin typeface="Courier New" pitchFamily="49" charset="0"/>
              </a:rPr>
              <a:t> </a:t>
            </a:r>
            <a:r>
              <a:rPr lang="en-US" altLang="zh-TW" sz="800" dirty="0" err="1">
                <a:latin typeface="Courier New" pitchFamily="49" charset="0"/>
              </a:rPr>
              <a:t>aagagcatat</a:t>
            </a:r>
            <a:r>
              <a:rPr lang="en-US" altLang="zh-TW" sz="800" dirty="0">
                <a:latin typeface="Courier New" pitchFamily="49" charset="0"/>
              </a:rPr>
              <a:t> </a:t>
            </a:r>
            <a:r>
              <a:rPr lang="en-US" altLang="zh-TW" sz="800" dirty="0" err="1">
                <a:latin typeface="Courier New" pitchFamily="49" charset="0"/>
              </a:rPr>
              <a:t>gaaagatgtg</a:t>
            </a:r>
            <a:r>
              <a:rPr lang="en-US" altLang="zh-TW" sz="800" dirty="0">
                <a:latin typeface="Courier New" pitchFamily="49" charset="0"/>
              </a:rPr>
              <a:t> 2461 </a:t>
            </a:r>
            <a:r>
              <a:rPr lang="en-US" altLang="zh-TW" sz="800" dirty="0" err="1">
                <a:latin typeface="Courier New" pitchFamily="49" charset="0"/>
              </a:rPr>
              <a:t>atttccactg</a:t>
            </a:r>
            <a:r>
              <a:rPr lang="en-US" altLang="zh-TW" sz="800" dirty="0">
                <a:latin typeface="Courier New" pitchFamily="49" charset="0"/>
              </a:rPr>
              <a:t> </a:t>
            </a:r>
            <a:r>
              <a:rPr lang="en-US" altLang="zh-TW" sz="800" dirty="0" err="1">
                <a:latin typeface="Courier New" pitchFamily="49" charset="0"/>
              </a:rPr>
              <a:t>cccgtgtccg</a:t>
            </a:r>
            <a:r>
              <a:rPr lang="en-US" altLang="zh-TW" sz="800" dirty="0">
                <a:latin typeface="Courier New" pitchFamily="49" charset="0"/>
              </a:rPr>
              <a:t> </a:t>
            </a:r>
            <a:r>
              <a:rPr lang="en-US" altLang="zh-TW" sz="800" dirty="0" err="1">
                <a:latin typeface="Courier New" pitchFamily="49" charset="0"/>
              </a:rPr>
              <a:t>tgttgataac</a:t>
            </a:r>
            <a:r>
              <a:rPr lang="en-US" altLang="zh-TW" sz="800" dirty="0">
                <a:latin typeface="Courier New" pitchFamily="49" charset="0"/>
              </a:rPr>
              <a:t> </a:t>
            </a:r>
            <a:r>
              <a:rPr lang="en-US" altLang="zh-TW" sz="800" dirty="0" err="1">
                <a:latin typeface="Courier New" pitchFamily="49" charset="0"/>
              </a:rPr>
              <a:t>atggctagaa</a:t>
            </a:r>
            <a:r>
              <a:rPr lang="en-US" altLang="zh-TW" sz="800" dirty="0">
                <a:latin typeface="Courier New" pitchFamily="49" charset="0"/>
              </a:rPr>
              <a:t> </a:t>
            </a:r>
            <a:r>
              <a:rPr lang="en-US" altLang="zh-TW" sz="800" dirty="0" err="1">
                <a:latin typeface="Courier New" pitchFamily="49" charset="0"/>
              </a:rPr>
              <a:t>aagcggaaga</a:t>
            </a:r>
            <a:r>
              <a:rPr lang="en-US" altLang="zh-TW" sz="800" dirty="0">
                <a:latin typeface="Courier New" pitchFamily="49" charset="0"/>
              </a:rPr>
              <a:t> </a:t>
            </a:r>
            <a:r>
              <a:rPr lang="en-US" altLang="zh-TW" sz="800" dirty="0" err="1">
                <a:latin typeface="Courier New" pitchFamily="49" charset="0"/>
              </a:rPr>
              <a:t>tgctgcagct</a:t>
            </a:r>
            <a:r>
              <a:rPr lang="en-US" altLang="zh-TW" sz="800" dirty="0">
                <a:latin typeface="Courier New" pitchFamily="49" charset="0"/>
              </a:rPr>
              <a:t> 2521 </a:t>
            </a:r>
            <a:r>
              <a:rPr lang="en-US" altLang="zh-TW" sz="800" dirty="0" err="1">
                <a:latin typeface="Courier New" pitchFamily="49" charset="0"/>
              </a:rPr>
              <a:t>ccaattgtcg</a:t>
            </a:r>
            <a:r>
              <a:rPr lang="en-US" altLang="zh-TW" sz="800" dirty="0">
                <a:latin typeface="Courier New" pitchFamily="49" charset="0"/>
              </a:rPr>
              <a:t> </a:t>
            </a:r>
            <a:r>
              <a:rPr lang="en-US" altLang="zh-TW" sz="800" dirty="0" err="1">
                <a:latin typeface="Courier New" pitchFamily="49" charset="0"/>
              </a:rPr>
              <a:t>agaagttccg</a:t>
            </a:r>
            <a:r>
              <a:rPr lang="en-US" altLang="zh-TW" sz="800" dirty="0">
                <a:latin typeface="Courier New" pitchFamily="49" charset="0"/>
              </a:rPr>
              <a:t> </a:t>
            </a:r>
            <a:r>
              <a:rPr lang="en-US" altLang="zh-TW" sz="800" dirty="0" err="1">
                <a:latin typeface="Courier New" pitchFamily="49" charset="0"/>
              </a:rPr>
              <a:t>caaggtcact</a:t>
            </a:r>
            <a:r>
              <a:rPr lang="en-US" altLang="zh-TW" sz="800" dirty="0">
                <a:latin typeface="Courier New" pitchFamily="49" charset="0"/>
              </a:rPr>
              <a:t> </a:t>
            </a:r>
            <a:r>
              <a:rPr lang="en-US" altLang="zh-TW" sz="800" dirty="0" err="1">
                <a:latin typeface="Courier New" pitchFamily="49" charset="0"/>
              </a:rPr>
              <a:t>gataagcaga</a:t>
            </a:r>
            <a:r>
              <a:rPr lang="en-US" altLang="zh-TW" sz="800" dirty="0">
                <a:latin typeface="Courier New" pitchFamily="49" charset="0"/>
              </a:rPr>
              <a:t> </a:t>
            </a:r>
            <a:r>
              <a:rPr lang="en-US" altLang="zh-TW" sz="800" dirty="0" err="1">
                <a:latin typeface="Courier New" pitchFamily="49" charset="0"/>
              </a:rPr>
              <a:t>ggagcacgcc</a:t>
            </a:r>
            <a:r>
              <a:rPr lang="en-US" altLang="zh-TW" sz="800" dirty="0">
                <a:latin typeface="Courier New" pitchFamily="49" charset="0"/>
              </a:rPr>
              <a:t> </a:t>
            </a:r>
            <a:r>
              <a:rPr lang="en-US" altLang="zh-TW" sz="800" dirty="0" err="1">
                <a:latin typeface="Courier New" pitchFamily="49" charset="0"/>
              </a:rPr>
              <a:t>tcctagagaa</a:t>
            </a:r>
            <a:r>
              <a:rPr lang="en-US" altLang="zh-TW" sz="800" dirty="0">
                <a:latin typeface="Courier New" pitchFamily="49" charset="0"/>
              </a:rPr>
              <a:t> 2581 </a:t>
            </a:r>
            <a:r>
              <a:rPr lang="en-US" altLang="zh-TW" sz="800" dirty="0" err="1">
                <a:latin typeface="Courier New" pitchFamily="49" charset="0"/>
              </a:rPr>
              <a:t>ggttgtcaaa</a:t>
            </a:r>
            <a:r>
              <a:rPr lang="en-US" altLang="zh-TW" sz="800" dirty="0">
                <a:latin typeface="Courier New" pitchFamily="49" charset="0"/>
              </a:rPr>
              <a:t> </a:t>
            </a:r>
            <a:r>
              <a:rPr lang="en-US" altLang="zh-TW" sz="800" dirty="0" err="1">
                <a:latin typeface="Courier New" pitchFamily="49" charset="0"/>
              </a:rPr>
              <a:t>cggcaacaaa</a:t>
            </a:r>
            <a:r>
              <a:rPr lang="en-US" altLang="zh-TW" sz="800" dirty="0">
                <a:latin typeface="Courier New" pitchFamily="49" charset="0"/>
              </a:rPr>
              <a:t> </a:t>
            </a:r>
            <a:r>
              <a:rPr lang="en-US" altLang="zh-TW" sz="800" dirty="0" err="1">
                <a:latin typeface="Courier New" pitchFamily="49" charset="0"/>
              </a:rPr>
              <a:t>cgttgacttc</a:t>
            </a:r>
            <a:r>
              <a:rPr lang="en-US" altLang="zh-TW" sz="800" dirty="0">
                <a:latin typeface="Courier New" pitchFamily="49" charset="0"/>
              </a:rPr>
              <a:t> </a:t>
            </a:r>
            <a:r>
              <a:rPr lang="en-US" altLang="zh-TW" sz="800" dirty="0" err="1">
                <a:latin typeface="Courier New" pitchFamily="49" charset="0"/>
              </a:rPr>
              <a:t>gtttcctacg</a:t>
            </a:r>
            <a:r>
              <a:rPr lang="en-US" altLang="zh-TW" sz="800" dirty="0">
                <a:latin typeface="Courier New" pitchFamily="49" charset="0"/>
              </a:rPr>
              <a:t> </a:t>
            </a:r>
            <a:r>
              <a:rPr lang="en-US" altLang="zh-TW" sz="800" dirty="0" err="1">
                <a:latin typeface="Courier New" pitchFamily="49" charset="0"/>
              </a:rPr>
              <a:t>agacaaatgc</a:t>
            </a:r>
            <a:r>
              <a:rPr lang="en-US" altLang="zh-TW" sz="800" dirty="0">
                <a:latin typeface="Courier New" pitchFamily="49" charset="0"/>
              </a:rPr>
              <a:t> </a:t>
            </a:r>
            <a:r>
              <a:rPr lang="en-US" altLang="zh-TW" sz="800" dirty="0" err="1">
                <a:latin typeface="Courier New" pitchFamily="49" charset="0"/>
              </a:rPr>
              <a:t>tgagaaaaga</a:t>
            </a:r>
            <a:r>
              <a:rPr lang="en-US" altLang="zh-TW" sz="800" dirty="0">
                <a:latin typeface="Courier New" pitchFamily="49" charset="0"/>
              </a:rPr>
              <a:t> 2641 </a:t>
            </a:r>
            <a:r>
              <a:rPr lang="en-US" altLang="zh-TW" sz="800" dirty="0" err="1">
                <a:latin typeface="Courier New" pitchFamily="49" charset="0"/>
              </a:rPr>
              <a:t>attcggatgg</a:t>
            </a:r>
            <a:r>
              <a:rPr lang="en-US" altLang="zh-TW" sz="800" dirty="0">
                <a:latin typeface="Courier New" pitchFamily="49" charset="0"/>
              </a:rPr>
              <a:t> </a:t>
            </a:r>
            <a:r>
              <a:rPr lang="en-US" altLang="zh-TW" sz="800" dirty="0" err="1">
                <a:latin typeface="Courier New" pitchFamily="49" charset="0"/>
              </a:rPr>
              <a:t>actcttcgcc</a:t>
            </a:r>
            <a:r>
              <a:rPr lang="en-US" altLang="zh-TW" sz="800" dirty="0">
                <a:latin typeface="Courier New" pitchFamily="49" charset="0"/>
              </a:rPr>
              <a:t> </a:t>
            </a:r>
            <a:r>
              <a:rPr lang="en-US" altLang="zh-TW" sz="800" dirty="0" err="1">
                <a:latin typeface="Courier New" pitchFamily="49" charset="0"/>
              </a:rPr>
              <a:t>gacgtcatac</a:t>
            </a:r>
            <a:r>
              <a:rPr lang="en-US" altLang="zh-TW" sz="800" dirty="0">
                <a:latin typeface="Courier New" pitchFamily="49" charset="0"/>
              </a:rPr>
              <a:t> </a:t>
            </a:r>
            <a:r>
              <a:rPr lang="en-US" altLang="zh-TW" sz="800" dirty="0" err="1">
                <a:latin typeface="Courier New" pitchFamily="49" charset="0"/>
              </a:rPr>
              <a:t>ggaaacccca</a:t>
            </a:r>
            <a:r>
              <a:rPr lang="en-US" altLang="zh-TW" sz="800" dirty="0">
                <a:latin typeface="Courier New" pitchFamily="49" charset="0"/>
              </a:rPr>
              <a:t> </a:t>
            </a:r>
            <a:r>
              <a:rPr lang="en-US" altLang="zh-TW" sz="800" dirty="0" err="1">
                <a:latin typeface="Courier New" pitchFamily="49" charset="0"/>
              </a:rPr>
              <a:t>tgtacgatga</a:t>
            </a:r>
            <a:r>
              <a:rPr lang="en-US" altLang="zh-TW" sz="800" dirty="0">
                <a:latin typeface="Courier New" pitchFamily="49" charset="0"/>
              </a:rPr>
              <a:t> </a:t>
            </a:r>
            <a:r>
              <a:rPr lang="en-US" altLang="zh-TW" sz="800" dirty="0" err="1">
                <a:latin typeface="Courier New" pitchFamily="49" charset="0"/>
              </a:rPr>
              <a:t>agttcctgaa</a:t>
            </a:r>
            <a:r>
              <a:rPr lang="en-US" altLang="zh-TW" sz="800" dirty="0">
                <a:latin typeface="Courier New" pitchFamily="49" charset="0"/>
              </a:rPr>
              <a:t> 2701 </a:t>
            </a:r>
            <a:r>
              <a:rPr lang="en-US" altLang="zh-TW" sz="800" dirty="0" err="1">
                <a:latin typeface="Courier New" pitchFamily="49" charset="0"/>
              </a:rPr>
              <a:t>tcgtcaactg</a:t>
            </a:r>
            <a:r>
              <a:rPr lang="en-US" altLang="zh-TW" sz="800" dirty="0">
                <a:latin typeface="Courier New" pitchFamily="49" charset="0"/>
              </a:rPr>
              <a:t> </a:t>
            </a:r>
            <a:r>
              <a:rPr lang="en-US" altLang="zh-TW" sz="800" dirty="0" err="1">
                <a:latin typeface="Courier New" pitchFamily="49" charset="0"/>
              </a:rPr>
              <a:t>gtttcgtcag</a:t>
            </a:r>
            <a:r>
              <a:rPr lang="en-US" altLang="zh-TW" sz="800" dirty="0">
                <a:latin typeface="Courier New" pitchFamily="49" charset="0"/>
              </a:rPr>
              <a:t> </a:t>
            </a:r>
            <a:r>
              <a:rPr lang="en-US" altLang="zh-TW" sz="800" dirty="0" err="1">
                <a:latin typeface="Courier New" pitchFamily="49" charset="0"/>
              </a:rPr>
              <a:t>atcggcttcc</a:t>
            </a:r>
            <a:r>
              <a:rPr lang="en-US" altLang="zh-TW" sz="800" dirty="0">
                <a:latin typeface="Courier New" pitchFamily="49" charset="0"/>
              </a:rPr>
              <a:t> </a:t>
            </a:r>
            <a:r>
              <a:rPr lang="en-US" altLang="zh-TW" sz="800" dirty="0" err="1">
                <a:latin typeface="Courier New" pitchFamily="49" charset="0"/>
              </a:rPr>
              <a:t>gcaccattcg</a:t>
            </a:r>
            <a:r>
              <a:rPr lang="en-US" altLang="zh-TW" sz="800" dirty="0">
                <a:latin typeface="Courier New" pitchFamily="49" charset="0"/>
              </a:rPr>
              <a:t> </a:t>
            </a:r>
            <a:r>
              <a:rPr lang="en-US" altLang="zh-TW" sz="800" dirty="0" err="1">
                <a:latin typeface="Courier New" pitchFamily="49" charset="0"/>
              </a:rPr>
              <a:t>ctggagtcat</a:t>
            </a:r>
            <a:r>
              <a:rPr lang="en-US" altLang="zh-TW" sz="800" dirty="0">
                <a:latin typeface="Courier New" pitchFamily="49" charset="0"/>
              </a:rPr>
              <a:t> </a:t>
            </a:r>
            <a:r>
              <a:rPr lang="en-US" altLang="zh-TW" sz="800" dirty="0" err="1">
                <a:latin typeface="Courier New" pitchFamily="49" charset="0"/>
              </a:rPr>
              <a:t>tcgatttgag</a:t>
            </a:r>
            <a:r>
              <a:rPr lang="en-US" altLang="zh-TW" sz="800" dirty="0">
                <a:latin typeface="Courier New" pitchFamily="49" charset="0"/>
              </a:rPr>
              <a:t> 2761 </a:t>
            </a:r>
            <a:r>
              <a:rPr lang="en-US" altLang="zh-TW" sz="800" dirty="0" err="1">
                <a:latin typeface="Courier New" pitchFamily="49" charset="0"/>
              </a:rPr>
              <a:t>aacgacagct</a:t>
            </a:r>
            <a:r>
              <a:rPr lang="en-US" altLang="zh-TW" sz="800" dirty="0">
                <a:latin typeface="Courier New" pitchFamily="49" charset="0"/>
              </a:rPr>
              <a:t> </a:t>
            </a:r>
            <a:r>
              <a:rPr lang="en-US" altLang="zh-TW" sz="800" dirty="0" err="1">
                <a:latin typeface="Courier New" pitchFamily="49" charset="0"/>
              </a:rPr>
              <a:t>tgttgtga</a:t>
            </a:r>
            <a:r>
              <a:rPr lang="en-US" altLang="zh-TW" sz="800" dirty="0">
                <a:latin typeface="Courier New" pitchFamily="49" charset="0"/>
              </a:rPr>
              <a:t> </a:t>
            </a:r>
          </a:p>
        </p:txBody>
      </p:sp>
      <p:sp>
        <p:nvSpPr>
          <p:cNvPr id="28675" name="Text Box 3"/>
          <p:cNvSpPr txBox="1">
            <a:spLocks noChangeArrowheads="1"/>
          </p:cNvSpPr>
          <p:nvPr/>
        </p:nvSpPr>
        <p:spPr bwMode="auto">
          <a:xfrm>
            <a:off x="184150" y="1092200"/>
            <a:ext cx="2090738" cy="396875"/>
          </a:xfrm>
          <a:prstGeom prst="rect">
            <a:avLst/>
          </a:prstGeom>
          <a:noFill/>
          <a:ln w="9525">
            <a:noFill/>
            <a:miter lim="800000"/>
            <a:headEnd/>
            <a:tailEnd/>
          </a:ln>
          <a:effectLst/>
        </p:spPr>
        <p:txBody>
          <a:bodyPr wrap="none">
            <a:spAutoFit/>
          </a:bodyPr>
          <a:lstStyle/>
          <a:p>
            <a:r>
              <a:rPr lang="en-US" altLang="zh-TW" sz="2000" b="1">
                <a:solidFill>
                  <a:srgbClr val="003366"/>
                </a:solidFill>
              </a:rPr>
              <a:t>U62639 (mRNA)</a:t>
            </a:r>
          </a:p>
        </p:txBody>
      </p:sp>
      <p:sp>
        <p:nvSpPr>
          <p:cNvPr id="28678" name="Text Box 6"/>
          <p:cNvSpPr txBox="1">
            <a:spLocks noChangeArrowheads="1"/>
          </p:cNvSpPr>
          <p:nvPr/>
        </p:nvSpPr>
        <p:spPr bwMode="auto">
          <a:xfrm>
            <a:off x="158750" y="207963"/>
            <a:ext cx="4335463" cy="457200"/>
          </a:xfrm>
          <a:prstGeom prst="rect">
            <a:avLst/>
          </a:prstGeom>
          <a:noFill/>
          <a:ln w="9525">
            <a:noFill/>
            <a:miter lim="800000"/>
            <a:headEnd/>
            <a:tailEnd/>
          </a:ln>
          <a:effectLst/>
        </p:spPr>
        <p:txBody>
          <a:bodyPr wrap="none">
            <a:spAutoFit/>
          </a:bodyPr>
          <a:lstStyle/>
          <a:p>
            <a:r>
              <a:rPr lang="en-US" altLang="zh-TW" sz="2400" b="1"/>
              <a:t>Practical:</a:t>
            </a:r>
            <a:r>
              <a:rPr lang="en-US" altLang="zh-TW" sz="2400"/>
              <a:t> </a:t>
            </a:r>
            <a:r>
              <a:rPr lang="en-US" altLang="zh-TW" sz="2400" i="1">
                <a:hlinkClick r:id="rId2" action="ppaction://hlinkfile"/>
              </a:rPr>
              <a:t>Gene</a:t>
            </a:r>
            <a:r>
              <a:rPr lang="en-US" altLang="zh-TW" sz="2400" i="1"/>
              <a:t>; </a:t>
            </a:r>
            <a:r>
              <a:rPr lang="en-US" altLang="zh-TW" sz="2400" i="1">
                <a:hlinkClick r:id="rId3" action="ppaction://hlinkfile"/>
              </a:rPr>
              <a:t>RNA</a:t>
            </a:r>
            <a:r>
              <a:rPr lang="en-US" altLang="zh-TW" sz="2400" i="1"/>
              <a:t>; </a:t>
            </a:r>
            <a:r>
              <a:rPr lang="en-US" altLang="zh-TW" sz="2400" i="1">
                <a:hlinkClick r:id="rId4" action="ppaction://hlinkfile"/>
              </a:rPr>
              <a:t>Protein</a:t>
            </a:r>
            <a:endParaRPr lang="en-US" altLang="zh-TW" sz="2400" i="1"/>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ext Box 2"/>
          <p:cNvSpPr txBox="1">
            <a:spLocks noChangeArrowheads="1"/>
          </p:cNvSpPr>
          <p:nvPr/>
        </p:nvSpPr>
        <p:spPr bwMode="auto">
          <a:xfrm>
            <a:off x="158750" y="1111250"/>
            <a:ext cx="8734425" cy="5197475"/>
          </a:xfrm>
          <a:prstGeom prst="rect">
            <a:avLst/>
          </a:prstGeom>
          <a:noFill/>
          <a:ln w="9525">
            <a:noFill/>
            <a:miter lim="800000"/>
            <a:headEnd/>
            <a:tailEnd/>
          </a:ln>
          <a:effectLst/>
        </p:spPr>
        <p:txBody>
          <a:bodyPr>
            <a:spAutoFit/>
          </a:bodyPr>
          <a:lstStyle/>
          <a:p>
            <a:pPr>
              <a:lnSpc>
                <a:spcPct val="150000"/>
              </a:lnSpc>
            </a:pPr>
            <a:r>
              <a:rPr lang="en-US" altLang="en-US" sz="1400">
                <a:solidFill>
                  <a:srgbClr val="000066"/>
                </a:solidFill>
                <a:latin typeface="Courier New" pitchFamily="49" charset="0"/>
              </a:rPr>
              <a:t> </a:t>
            </a:r>
            <a:r>
              <a:rPr lang="en-US" altLang="zh-TW" sz="1400">
                <a:solidFill>
                  <a:srgbClr val="000066"/>
                </a:solidFill>
                <a:latin typeface="Courier New" pitchFamily="49" charset="0"/>
              </a:rPr>
              <a:t>       </a:t>
            </a:r>
            <a:r>
              <a:rPr lang="en-US" altLang="en-US" sz="1400">
                <a:solidFill>
                  <a:srgbClr val="000066"/>
                </a:solidFill>
                <a:latin typeface="Courier New" pitchFamily="49" charset="0"/>
              </a:rPr>
              <a:t>1 MRTMRLAWLL PLFIHILIKN TAQAPAVNNS TCDQAKEFDC GNGRLRCIPA EWQCDNVADC</a:t>
            </a:r>
          </a:p>
          <a:p>
            <a:pPr>
              <a:lnSpc>
                <a:spcPct val="150000"/>
              </a:lnSpc>
            </a:pPr>
            <a:r>
              <a:rPr lang="en-US" altLang="en-US" sz="1400">
                <a:solidFill>
                  <a:srgbClr val="000066"/>
                </a:solidFill>
                <a:latin typeface="Courier New" pitchFamily="49" charset="0"/>
              </a:rPr>
              <a:t>       61 DKGRDESGCS YAHHCSTSFM LCKNGLCVAN EFKCDGEDDC RDGSDEQHCE YNILKSRFDG</a:t>
            </a:r>
          </a:p>
          <a:p>
            <a:pPr>
              <a:lnSpc>
                <a:spcPct val="150000"/>
              </a:lnSpc>
            </a:pPr>
            <a:r>
              <a:rPr lang="en-US" altLang="en-US" sz="1400">
                <a:solidFill>
                  <a:srgbClr val="000066"/>
                </a:solidFill>
                <a:latin typeface="Courier New" pitchFamily="49" charset="0"/>
              </a:rPr>
              <a:t>      121 SNPSAPTTFV GHNGPECHPP RLRCRSGQCI QPDLVCDGHQ DCSGGDDEVN CTRRGHENMQ</a:t>
            </a:r>
          </a:p>
          <a:p>
            <a:pPr>
              <a:lnSpc>
                <a:spcPct val="150000"/>
              </a:lnSpc>
            </a:pPr>
            <a:r>
              <a:rPr lang="en-US" altLang="en-US" sz="1400">
                <a:solidFill>
                  <a:srgbClr val="000066"/>
                </a:solidFill>
                <a:latin typeface="Courier New" pitchFamily="49" charset="0"/>
              </a:rPr>
              <a:t>      181 SSTDFHDDVH LVDPTFFANE DNKCRSGYTM CHSGDVCIPD SFLCDGDLDC DDASDEKNCQ</a:t>
            </a:r>
          </a:p>
          <a:p>
            <a:pPr>
              <a:lnSpc>
                <a:spcPct val="150000"/>
              </a:lnSpc>
            </a:pPr>
            <a:r>
              <a:rPr lang="en-US" altLang="en-US" sz="1400">
                <a:solidFill>
                  <a:srgbClr val="000066"/>
                </a:solidFill>
                <a:latin typeface="Courier New" pitchFamily="49" charset="0"/>
              </a:rPr>
              <a:t>      241 TNAPSEEEYL SGQADHMHSC SAAGMYSCGT KGSEIGVCIP MNATCNGIKE CPLGDDESKH</a:t>
            </a:r>
          </a:p>
          <a:p>
            <a:pPr>
              <a:lnSpc>
                <a:spcPct val="150000"/>
              </a:lnSpc>
            </a:pPr>
            <a:r>
              <a:rPr lang="en-US" altLang="en-US" sz="1400">
                <a:solidFill>
                  <a:srgbClr val="000066"/>
                </a:solidFill>
                <a:latin typeface="Courier New" pitchFamily="49" charset="0"/>
              </a:rPr>
              <a:t>      301 CSECARKRCD HTCMNTPHGA RCICQEGYKL ADDGLTCEDE DECATHGHLC QHFCEDRLGS</a:t>
            </a:r>
          </a:p>
          <a:p>
            <a:pPr>
              <a:lnSpc>
                <a:spcPct val="150000"/>
              </a:lnSpc>
            </a:pPr>
            <a:r>
              <a:rPr lang="en-US" altLang="en-US" sz="1400">
                <a:solidFill>
                  <a:srgbClr val="000066"/>
                </a:solidFill>
                <a:latin typeface="Courier New" pitchFamily="49" charset="0"/>
              </a:rPr>
              <a:t>      361 FACKCANGYE LETDGHSCKY EATTTPEGYL FISLGGEVRQ MPLADFTDGS NYSAIQKFAG</a:t>
            </a:r>
          </a:p>
          <a:p>
            <a:pPr>
              <a:lnSpc>
                <a:spcPct val="150000"/>
              </a:lnSpc>
            </a:pPr>
            <a:r>
              <a:rPr lang="en-US" altLang="en-US" sz="1400">
                <a:solidFill>
                  <a:srgbClr val="000066"/>
                </a:solidFill>
                <a:latin typeface="Courier New" pitchFamily="49" charset="0"/>
              </a:rPr>
              <a:t>      421 HGTIRSIDFM HRNNKMFMSI SDEHGDPTGE LSVSDNGLMR VLRENVIGVS NVAVDWIGGN</a:t>
            </a:r>
          </a:p>
          <a:p>
            <a:pPr>
              <a:lnSpc>
                <a:spcPct val="150000"/>
              </a:lnSpc>
            </a:pPr>
            <a:r>
              <a:rPr lang="en-US" altLang="en-US" sz="1400">
                <a:solidFill>
                  <a:srgbClr val="000066"/>
                </a:solidFill>
                <a:latin typeface="Courier New" pitchFamily="49" charset="0"/>
              </a:rPr>
              <a:t>      481 VFFTQKSPSP SAGISICTMS GMFCRRVIEG KEQGQSYRGL VVHPMRGLII WIDSYQKYHR</a:t>
            </a:r>
          </a:p>
          <a:p>
            <a:pPr>
              <a:lnSpc>
                <a:spcPct val="150000"/>
              </a:lnSpc>
            </a:pPr>
            <a:r>
              <a:rPr lang="en-US" altLang="en-US" sz="1400">
                <a:solidFill>
                  <a:srgbClr val="000066"/>
                </a:solidFill>
                <a:latin typeface="Courier New" pitchFamily="49" charset="0"/>
              </a:rPr>
              <a:t>      541 IMMANMDGSQ VRILLDNKLE VPSALAIDYI RHDVYFGDVE RQLIERVNID TKERRVVISN</a:t>
            </a:r>
          </a:p>
          <a:p>
            <a:pPr>
              <a:lnSpc>
                <a:spcPct val="150000"/>
              </a:lnSpc>
            </a:pPr>
            <a:r>
              <a:rPr lang="en-US" altLang="en-US" sz="1400">
                <a:solidFill>
                  <a:srgbClr val="000066"/>
                </a:solidFill>
                <a:latin typeface="Courier New" pitchFamily="49" charset="0"/>
              </a:rPr>
              <a:t>      601 GVHHPYDMAY FNGFLYWADW GSESLKVQEM THHHSSPQVI HTFNRYPYGI AVNHSLYQTG</a:t>
            </a:r>
          </a:p>
          <a:p>
            <a:pPr>
              <a:lnSpc>
                <a:spcPct val="150000"/>
              </a:lnSpc>
            </a:pPr>
            <a:r>
              <a:rPr lang="en-US" altLang="en-US" sz="1400">
                <a:solidFill>
                  <a:srgbClr val="000066"/>
                </a:solidFill>
                <a:latin typeface="Courier New" pitchFamily="49" charset="0"/>
              </a:rPr>
              <a:t>      661 PPSNPCLELE CPWLCVIVPK SDFIMTAKCV CPDGYTHSVT ENSCIPPVTI EDEENLEKLS</a:t>
            </a:r>
          </a:p>
          <a:p>
            <a:pPr>
              <a:lnSpc>
                <a:spcPct val="150000"/>
              </a:lnSpc>
            </a:pPr>
            <a:r>
              <a:rPr lang="en-US" altLang="en-US" sz="1400">
                <a:solidFill>
                  <a:srgbClr val="000066"/>
                </a:solidFill>
                <a:latin typeface="Courier New" pitchFamily="49" charset="0"/>
              </a:rPr>
              <a:t>      721 HIGSALMAEY CEAGVACMNG GACRELQNEH GRAHRIVCDC EGPYDGQYCE RLNPEKFSAM</a:t>
            </a:r>
          </a:p>
          <a:p>
            <a:pPr>
              <a:lnSpc>
                <a:spcPct val="150000"/>
              </a:lnSpc>
            </a:pPr>
            <a:r>
              <a:rPr lang="en-US" altLang="en-US" sz="1400">
                <a:solidFill>
                  <a:srgbClr val="000066"/>
                </a:solidFill>
                <a:latin typeface="Courier New" pitchFamily="49" charset="0"/>
              </a:rPr>
              <a:t>      781 EEEDSSLWLI VLLLIFLIIV AVVGIIAFLW FSQQEHMKDV ISTARVRVDN MARKAEDAAA</a:t>
            </a:r>
          </a:p>
          <a:p>
            <a:pPr>
              <a:lnSpc>
                <a:spcPct val="150000"/>
              </a:lnSpc>
            </a:pPr>
            <a:r>
              <a:rPr lang="en-US" altLang="en-US" sz="1400">
                <a:solidFill>
                  <a:srgbClr val="000066"/>
                </a:solidFill>
                <a:latin typeface="Courier New" pitchFamily="49" charset="0"/>
              </a:rPr>
              <a:t>      841 PIVEKFRKVT DKQRSTPPRE GCQTATNVDF VSYETNAEKR IRMDSSPTSY GNPMYDEVPE</a:t>
            </a:r>
          </a:p>
          <a:p>
            <a:pPr>
              <a:lnSpc>
                <a:spcPct val="150000"/>
              </a:lnSpc>
            </a:pPr>
            <a:r>
              <a:rPr lang="en-US" altLang="en-US" sz="1400">
                <a:solidFill>
                  <a:srgbClr val="000066"/>
                </a:solidFill>
                <a:latin typeface="Courier New" pitchFamily="49" charset="0"/>
              </a:rPr>
              <a:t>      901 SSTGFVRSAS APFAGVIRFE NDSLL</a:t>
            </a:r>
            <a:endParaRPr lang="en-US" altLang="zh-TW" sz="1400">
              <a:solidFill>
                <a:srgbClr val="000066"/>
              </a:solidFill>
              <a:latin typeface="Courier New" pitchFamily="49" charset="0"/>
            </a:endParaRPr>
          </a:p>
        </p:txBody>
      </p:sp>
      <p:sp>
        <p:nvSpPr>
          <p:cNvPr id="27651" name="Text Box 3"/>
          <p:cNvSpPr txBox="1">
            <a:spLocks noChangeArrowheads="1"/>
          </p:cNvSpPr>
          <p:nvPr/>
        </p:nvSpPr>
        <p:spPr bwMode="auto">
          <a:xfrm>
            <a:off x="900113" y="620713"/>
            <a:ext cx="2555875" cy="396875"/>
          </a:xfrm>
          <a:prstGeom prst="rect">
            <a:avLst/>
          </a:prstGeom>
          <a:noFill/>
          <a:ln w="9525">
            <a:noFill/>
            <a:miter lim="800000"/>
            <a:headEnd/>
            <a:tailEnd/>
          </a:ln>
          <a:effectLst/>
        </p:spPr>
        <p:txBody>
          <a:bodyPr wrap="none">
            <a:spAutoFit/>
          </a:bodyPr>
          <a:lstStyle/>
          <a:p>
            <a:r>
              <a:rPr lang="en-US" altLang="zh-TW" sz="2000" b="1">
                <a:solidFill>
                  <a:srgbClr val="003366"/>
                </a:solidFill>
              </a:rPr>
              <a:t>AAD09364 (Protein)</a:t>
            </a:r>
          </a:p>
        </p:txBody>
      </p:sp>
      <p:sp>
        <p:nvSpPr>
          <p:cNvPr id="27654" name="Text Box 6"/>
          <p:cNvSpPr txBox="1">
            <a:spLocks noChangeArrowheads="1"/>
          </p:cNvSpPr>
          <p:nvPr/>
        </p:nvSpPr>
        <p:spPr bwMode="auto">
          <a:xfrm>
            <a:off x="158750" y="207963"/>
            <a:ext cx="4335463" cy="457200"/>
          </a:xfrm>
          <a:prstGeom prst="rect">
            <a:avLst/>
          </a:prstGeom>
          <a:noFill/>
          <a:ln w="9525">
            <a:noFill/>
            <a:miter lim="800000"/>
            <a:headEnd/>
            <a:tailEnd/>
          </a:ln>
          <a:effectLst/>
        </p:spPr>
        <p:txBody>
          <a:bodyPr wrap="none">
            <a:spAutoFit/>
          </a:bodyPr>
          <a:lstStyle/>
          <a:p>
            <a:r>
              <a:rPr lang="en-US" altLang="zh-TW" sz="2400" b="1"/>
              <a:t>Practical:</a:t>
            </a:r>
            <a:r>
              <a:rPr lang="en-US" altLang="zh-TW" sz="2400"/>
              <a:t> </a:t>
            </a:r>
            <a:r>
              <a:rPr lang="en-US" altLang="zh-TW" sz="2400" i="1">
                <a:hlinkClick r:id="rId2" action="ppaction://hlinkfile"/>
              </a:rPr>
              <a:t>Gene</a:t>
            </a:r>
            <a:r>
              <a:rPr lang="en-US" altLang="zh-TW" sz="2400" i="1"/>
              <a:t>; </a:t>
            </a:r>
            <a:r>
              <a:rPr lang="en-US" altLang="zh-TW" sz="2400" i="1">
                <a:hlinkClick r:id="rId3" action="ppaction://hlinkfile"/>
              </a:rPr>
              <a:t>RNA</a:t>
            </a:r>
            <a:r>
              <a:rPr lang="en-US" altLang="zh-TW" sz="2400" i="1"/>
              <a:t>; </a:t>
            </a:r>
            <a:r>
              <a:rPr lang="en-US" altLang="zh-TW" sz="2400" i="1">
                <a:hlinkClick r:id="rId4" action="ppaction://hlinkfile"/>
              </a:rPr>
              <a:t>Protein</a:t>
            </a:r>
            <a:endParaRPr lang="en-US" altLang="zh-TW" sz="2400" i="1"/>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1" name="Text Box 5"/>
          <p:cNvSpPr txBox="1">
            <a:spLocks noChangeArrowheads="1"/>
          </p:cNvSpPr>
          <p:nvPr/>
        </p:nvSpPr>
        <p:spPr bwMode="auto">
          <a:xfrm>
            <a:off x="250825" y="1125538"/>
            <a:ext cx="5721350" cy="4211637"/>
          </a:xfrm>
          <a:prstGeom prst="rect">
            <a:avLst/>
          </a:prstGeom>
          <a:noFill/>
          <a:ln w="9525">
            <a:noFill/>
            <a:miter lim="800000"/>
            <a:headEnd/>
            <a:tailEnd/>
          </a:ln>
          <a:effectLst/>
        </p:spPr>
        <p:txBody>
          <a:bodyPr wrap="none">
            <a:spAutoFit/>
          </a:bodyPr>
          <a:lstStyle/>
          <a:p>
            <a:pPr marL="342900" indent="-342900">
              <a:buFontTx/>
              <a:buAutoNum type="arabicPeriod"/>
            </a:pPr>
            <a:r>
              <a:rPr lang="en-US" altLang="zh-TW" sz="1800"/>
              <a:t>Download the sequences Gene, RNA and Protein</a:t>
            </a:r>
          </a:p>
          <a:p>
            <a:pPr marL="342900" indent="-342900">
              <a:buFontTx/>
              <a:buAutoNum type="arabicPeriod"/>
            </a:pPr>
            <a:r>
              <a:rPr lang="en-US" altLang="zh-TW" sz="1800"/>
              <a:t>Upload to SeqWEB </a:t>
            </a:r>
          </a:p>
          <a:p>
            <a:pPr marL="342900" indent="-342900"/>
            <a:endParaRPr lang="en-US" altLang="zh-TW" sz="1800"/>
          </a:p>
          <a:p>
            <a:pPr marL="342900" indent="-342900"/>
            <a:r>
              <a:rPr lang="en-US" altLang="zh-TW" sz="1800"/>
              <a:t>ANALYSIS:</a:t>
            </a:r>
          </a:p>
          <a:p>
            <a:pPr marL="342900" indent="-342900">
              <a:buFontTx/>
              <a:buAutoNum type="arabicPeriod"/>
            </a:pPr>
            <a:r>
              <a:rPr lang="en-US" altLang="zh-TW" sz="1800"/>
              <a:t>Exon/intron organization.</a:t>
            </a:r>
          </a:p>
          <a:p>
            <a:pPr marL="342900" indent="-342900"/>
            <a:r>
              <a:rPr lang="en-US" altLang="zh-TW" sz="1800"/>
              <a:t>	Use (1) BESTFIT &amp; GAP (“gene” vs “rna”)</a:t>
            </a:r>
          </a:p>
          <a:p>
            <a:pPr marL="342900" indent="-342900"/>
            <a:r>
              <a:rPr lang="en-US" altLang="zh-TW" sz="1800"/>
              <a:t>             (2) Genome Blastn</a:t>
            </a:r>
          </a:p>
          <a:p>
            <a:pPr marL="342900" indent="-342900">
              <a:buFontTx/>
              <a:buAutoNum type="arabicPeriod" startAt="2"/>
            </a:pPr>
            <a:r>
              <a:rPr lang="en-US" altLang="zh-TW" sz="1800"/>
              <a:t>Opening Reading Frame</a:t>
            </a:r>
          </a:p>
          <a:p>
            <a:pPr marL="342900" indent="-342900"/>
            <a:r>
              <a:rPr lang="en-US" altLang="zh-TW" sz="1800"/>
              <a:t>	Use MAP to find the ORF</a:t>
            </a:r>
          </a:p>
          <a:p>
            <a:pPr marL="342900" indent="-342900"/>
            <a:r>
              <a:rPr lang="en-US" altLang="zh-TW" sz="1800"/>
              <a:t>	Use TRANSLATE to write the ORF</a:t>
            </a:r>
          </a:p>
          <a:p>
            <a:pPr marL="342900" indent="-342900"/>
            <a:r>
              <a:rPr lang="en-US" altLang="zh-TW" sz="1800"/>
              <a:t>	Compare your ORF with “protein”</a:t>
            </a:r>
          </a:p>
          <a:p>
            <a:pPr marL="342900" indent="-342900"/>
            <a:r>
              <a:rPr lang="en-US" altLang="zh-TW" sz="1800"/>
              <a:t>3.  Protein Domain Search (NCBI CD Search, Interpro)</a:t>
            </a:r>
          </a:p>
          <a:p>
            <a:pPr marL="342900" indent="-342900"/>
            <a:r>
              <a:rPr lang="en-US" altLang="zh-TW" sz="1800"/>
              <a:t>4.	Protein Sequence Analysis</a:t>
            </a:r>
          </a:p>
          <a:p>
            <a:pPr marL="342900" indent="-342900"/>
            <a:r>
              <a:rPr lang="en-US" altLang="zh-TW" sz="1800"/>
              <a:t>	</a:t>
            </a:r>
            <a:r>
              <a:rPr lang="en-US" altLang="zh-TW" sz="1800" i="1"/>
              <a:t>see next page</a:t>
            </a:r>
          </a:p>
          <a:p>
            <a:pPr marL="342900" indent="-342900"/>
            <a:r>
              <a:rPr lang="en-US" altLang="zh-TW" sz="1800"/>
              <a:t>	</a:t>
            </a:r>
          </a:p>
        </p:txBody>
      </p:sp>
      <p:sp>
        <p:nvSpPr>
          <p:cNvPr id="39942" name="Text Box 6"/>
          <p:cNvSpPr txBox="1">
            <a:spLocks noChangeArrowheads="1"/>
          </p:cNvSpPr>
          <p:nvPr/>
        </p:nvSpPr>
        <p:spPr bwMode="auto">
          <a:xfrm>
            <a:off x="158750" y="207963"/>
            <a:ext cx="4335463" cy="457200"/>
          </a:xfrm>
          <a:prstGeom prst="rect">
            <a:avLst/>
          </a:prstGeom>
          <a:noFill/>
          <a:ln w="9525">
            <a:noFill/>
            <a:miter lim="800000"/>
            <a:headEnd/>
            <a:tailEnd/>
          </a:ln>
          <a:effectLst/>
        </p:spPr>
        <p:txBody>
          <a:bodyPr wrap="none">
            <a:spAutoFit/>
          </a:bodyPr>
          <a:lstStyle/>
          <a:p>
            <a:r>
              <a:rPr lang="en-US" altLang="zh-TW" sz="2400" b="1"/>
              <a:t>Practical:</a:t>
            </a:r>
            <a:r>
              <a:rPr lang="en-US" altLang="zh-TW" sz="2400"/>
              <a:t> </a:t>
            </a:r>
            <a:r>
              <a:rPr lang="en-US" altLang="zh-TW" sz="2400" i="1">
                <a:hlinkClick r:id="rId2" action="ppaction://hlinkfile"/>
              </a:rPr>
              <a:t>Gene</a:t>
            </a:r>
            <a:r>
              <a:rPr lang="en-US" altLang="zh-TW" sz="2400" i="1"/>
              <a:t>; </a:t>
            </a:r>
            <a:r>
              <a:rPr lang="en-US" altLang="zh-TW" sz="2400" i="1">
                <a:hlinkClick r:id="rId3" action="ppaction://hlinkfile"/>
              </a:rPr>
              <a:t>RNA</a:t>
            </a:r>
            <a:r>
              <a:rPr lang="en-US" altLang="zh-TW" sz="2400" i="1"/>
              <a:t>; </a:t>
            </a:r>
            <a:r>
              <a:rPr lang="en-US" altLang="zh-TW" sz="2400" i="1">
                <a:hlinkClick r:id="rId4" action="ppaction://hlinkfile"/>
              </a:rPr>
              <a:t>Protein</a:t>
            </a:r>
            <a:endParaRPr lang="en-US" altLang="zh-TW" sz="2400" i="1"/>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4" name="Text Box 6"/>
          <p:cNvSpPr txBox="1">
            <a:spLocks noChangeArrowheads="1"/>
          </p:cNvSpPr>
          <p:nvPr/>
        </p:nvSpPr>
        <p:spPr bwMode="auto">
          <a:xfrm>
            <a:off x="395288" y="1125538"/>
            <a:ext cx="4830762" cy="579437"/>
          </a:xfrm>
          <a:prstGeom prst="rect">
            <a:avLst/>
          </a:prstGeom>
          <a:noFill/>
          <a:ln w="9525">
            <a:noFill/>
            <a:miter lim="800000"/>
            <a:headEnd/>
            <a:tailEnd/>
          </a:ln>
          <a:effectLst/>
        </p:spPr>
        <p:txBody>
          <a:bodyPr wrap="none">
            <a:spAutoFit/>
          </a:bodyPr>
          <a:lstStyle/>
          <a:p>
            <a:r>
              <a:rPr lang="en-US" altLang="zh-TW" sz="3200"/>
              <a:t>Download the file ex.fasta</a:t>
            </a:r>
          </a:p>
        </p:txBody>
      </p:sp>
      <p:sp>
        <p:nvSpPr>
          <p:cNvPr id="53255" name="Text Box 7"/>
          <p:cNvSpPr txBox="1">
            <a:spLocks noChangeArrowheads="1"/>
          </p:cNvSpPr>
          <p:nvPr/>
        </p:nvSpPr>
        <p:spPr bwMode="auto">
          <a:xfrm>
            <a:off x="468313" y="1873250"/>
            <a:ext cx="8424862" cy="2647950"/>
          </a:xfrm>
          <a:prstGeom prst="rect">
            <a:avLst/>
          </a:prstGeom>
          <a:noFill/>
          <a:ln w="9525">
            <a:noFill/>
            <a:miter lim="800000"/>
            <a:headEnd/>
            <a:tailEnd/>
          </a:ln>
          <a:effectLst/>
        </p:spPr>
        <p:txBody>
          <a:bodyPr>
            <a:spAutoFit/>
          </a:bodyPr>
          <a:lstStyle/>
          <a:p>
            <a:pPr marL="342900" indent="-342900">
              <a:buFontTx/>
              <a:buAutoNum type="arabicPeriod"/>
            </a:pPr>
            <a:r>
              <a:rPr lang="en-US" altLang="zh-TW" sz="2400"/>
              <a:t>Assemble the fragments</a:t>
            </a:r>
          </a:p>
          <a:p>
            <a:pPr marL="342900" indent="-342900"/>
            <a:r>
              <a:rPr lang="en-US" altLang="zh-TW" sz="2400"/>
              <a:t>2. How many potential reading frames are there?</a:t>
            </a:r>
          </a:p>
          <a:p>
            <a:pPr marL="342900" indent="-342900"/>
            <a:r>
              <a:rPr lang="en-US" altLang="zh-TW" sz="2400"/>
              <a:t>3. Give the names of these genes?</a:t>
            </a:r>
          </a:p>
          <a:p>
            <a:pPr marL="342900" indent="-342900"/>
            <a:r>
              <a:rPr lang="en-US" altLang="zh-TW" sz="2400"/>
              <a:t>4. The identity and similarity of the last gene with H. sapiens?</a:t>
            </a:r>
          </a:p>
          <a:p>
            <a:pPr marL="342900" indent="-342900"/>
            <a:r>
              <a:rPr lang="en-US" altLang="zh-TW" sz="2400"/>
              <a:t>    - nucleotide and amino acid sequence </a:t>
            </a:r>
          </a:p>
          <a:p>
            <a:pPr marL="342900" indent="-342900"/>
            <a:r>
              <a:rPr lang="en-US" altLang="zh-TW" sz="2400"/>
              <a:t>5. MW, pI and potential post-translational modification sites of any ONE protein.</a:t>
            </a:r>
          </a:p>
        </p:txBody>
      </p:sp>
      <p:sp>
        <p:nvSpPr>
          <p:cNvPr id="53256" name="Text Box 8">
            <a:hlinkClick r:id="rId2" action="ppaction://hlinkfile"/>
          </p:cNvPr>
          <p:cNvSpPr txBox="1">
            <a:spLocks noChangeArrowheads="1"/>
          </p:cNvSpPr>
          <p:nvPr/>
        </p:nvSpPr>
        <p:spPr bwMode="auto">
          <a:xfrm>
            <a:off x="5219700" y="1341438"/>
            <a:ext cx="682625" cy="238125"/>
          </a:xfrm>
          <a:prstGeom prst="rect">
            <a:avLst/>
          </a:prstGeom>
          <a:solidFill>
            <a:srgbClr val="FF3300"/>
          </a:solidFill>
          <a:ln w="9525">
            <a:solidFill>
              <a:srgbClr val="990033"/>
            </a:solidFill>
            <a:miter lim="800000"/>
            <a:headEnd/>
            <a:tailEnd/>
          </a:ln>
          <a:effectLst/>
        </p:spPr>
        <p:txBody>
          <a:bodyPr wrap="none">
            <a:spAutoFit/>
          </a:bodyPr>
          <a:lstStyle/>
          <a:p>
            <a:r>
              <a:rPr lang="en-US" altLang="zh-TW" sz="900">
                <a:solidFill>
                  <a:srgbClr val="FFFF66"/>
                </a:solidFill>
              </a:rPr>
              <a:t>download</a:t>
            </a:r>
          </a:p>
        </p:txBody>
      </p:sp>
      <p:sp>
        <p:nvSpPr>
          <p:cNvPr id="53257" name="Text Box 9"/>
          <p:cNvSpPr txBox="1">
            <a:spLocks noChangeArrowheads="1"/>
          </p:cNvSpPr>
          <p:nvPr/>
        </p:nvSpPr>
        <p:spPr bwMode="auto">
          <a:xfrm>
            <a:off x="404813" y="333375"/>
            <a:ext cx="3951287" cy="641350"/>
          </a:xfrm>
          <a:prstGeom prst="rect">
            <a:avLst/>
          </a:prstGeom>
          <a:noFill/>
          <a:ln w="9525">
            <a:noFill/>
            <a:miter lim="800000"/>
            <a:headEnd/>
            <a:tailEnd/>
          </a:ln>
          <a:effectLst/>
        </p:spPr>
        <p:txBody>
          <a:bodyPr wrap="none">
            <a:spAutoFit/>
          </a:bodyPr>
          <a:lstStyle/>
          <a:p>
            <a:r>
              <a:rPr lang="en-US" altLang="zh-TW" sz="3600" b="1">
                <a:solidFill>
                  <a:srgbClr val="006600"/>
                </a:solidFill>
                <a:effectLst>
                  <a:outerShdw blurRad="38100" dist="38100" dir="2700000" algn="tl">
                    <a:srgbClr val="C0C0C0"/>
                  </a:outerShdw>
                </a:effectLst>
                <a:latin typeface="Arial Rounded MT Bold" pitchFamily="34" charset="0"/>
              </a:rPr>
              <a:t>ASSIGNMENT 03</a:t>
            </a:r>
          </a:p>
        </p:txBody>
      </p:sp>
      <p:sp>
        <p:nvSpPr>
          <p:cNvPr id="53258" name="Text Box 10"/>
          <p:cNvSpPr txBox="1">
            <a:spLocks noChangeArrowheads="1"/>
          </p:cNvSpPr>
          <p:nvPr/>
        </p:nvSpPr>
        <p:spPr bwMode="auto">
          <a:xfrm>
            <a:off x="539750" y="5157788"/>
            <a:ext cx="5400675" cy="915987"/>
          </a:xfrm>
          <a:prstGeom prst="rect">
            <a:avLst/>
          </a:prstGeom>
          <a:noFill/>
          <a:ln w="9525">
            <a:noFill/>
            <a:miter lim="800000"/>
            <a:headEnd/>
            <a:tailEnd/>
          </a:ln>
          <a:effectLst/>
        </p:spPr>
        <p:txBody>
          <a:bodyPr>
            <a:spAutoFit/>
          </a:bodyPr>
          <a:lstStyle/>
          <a:p>
            <a:r>
              <a:rPr lang="en-US" altLang="zh-TW" sz="1800"/>
              <a:t>E-mail the ANSWER as attached files to </a:t>
            </a:r>
          </a:p>
          <a:p>
            <a:r>
              <a:rPr lang="en-US" altLang="zh-TW" sz="1800"/>
              <a:t>--petang@mail.cgu.edu.tw.  before</a:t>
            </a:r>
          </a:p>
          <a:p>
            <a:r>
              <a:rPr lang="en-US" altLang="zh-TW" sz="1800"/>
              <a:t>****</a:t>
            </a:r>
            <a:r>
              <a:rPr lang="zh-TW" altLang="en-US" sz="1800"/>
              <a:t>郵件主旨： </a:t>
            </a:r>
            <a:r>
              <a:rPr lang="en-US" altLang="zh-TW" sz="1800"/>
              <a:t>ASS03 bioinfo – (</a:t>
            </a:r>
            <a:r>
              <a:rPr lang="zh-TW" altLang="en-US" sz="1800"/>
              <a:t>學號</a:t>
            </a:r>
            <a:r>
              <a:rPr lang="en-US" altLang="zh-TW" sz="1800"/>
              <a:t>)</a:t>
            </a:r>
          </a:p>
        </p:txBody>
      </p:sp>
    </p:spTree>
  </p:cSld>
  <p:clrMapOvr>
    <a:masterClrMapping/>
  </p:clrMapOvr>
</p:sld>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79</TotalTime>
  <Words>1321</Words>
  <Application>Microsoft Office PowerPoint</Application>
  <PresentationFormat>如螢幕大小 (4:3)</PresentationFormat>
  <Paragraphs>87</Paragraphs>
  <Slides>24</Slides>
  <Notes>0</Notes>
  <HiddenSlides>0</HiddenSlides>
  <MMClips>0</MMClips>
  <ScaleCrop>false</ScaleCrop>
  <HeadingPairs>
    <vt:vector size="4" baseType="variant">
      <vt:variant>
        <vt:lpstr>佈景主題</vt:lpstr>
      </vt:variant>
      <vt:variant>
        <vt:i4>1</vt:i4>
      </vt:variant>
      <vt:variant>
        <vt:lpstr>投影片標題</vt:lpstr>
      </vt:variant>
      <vt:variant>
        <vt:i4>24</vt:i4>
      </vt:variant>
    </vt:vector>
  </HeadingPairs>
  <TitlesOfParts>
    <vt:vector size="25" baseType="lpstr">
      <vt:lpstr>Office 佈景主題</vt:lpstr>
      <vt:lpstr>投影片 1</vt:lpstr>
      <vt:lpstr>投影片 2</vt:lpstr>
      <vt:lpstr>投影片 3</vt:lpstr>
      <vt:lpstr>投影片 4</vt:lpstr>
      <vt:lpstr>投影片 5</vt:lpstr>
      <vt:lpstr>投影片 6</vt:lpstr>
      <vt:lpstr>投影片 7</vt:lpstr>
      <vt:lpstr>投影片 8</vt:lpstr>
      <vt:lpstr>投影片 9</vt:lpstr>
      <vt:lpstr>投影片 10</vt:lpstr>
      <vt:lpstr>投影片 11</vt:lpstr>
      <vt:lpstr>投影片 12</vt:lpstr>
      <vt:lpstr>投影片 13</vt:lpstr>
      <vt:lpstr>投影片 14</vt:lpstr>
      <vt:lpstr>投影片 15</vt:lpstr>
      <vt:lpstr>投影片 16</vt:lpstr>
      <vt:lpstr>投影片 17</vt:lpstr>
      <vt:lpstr>投影片 18</vt:lpstr>
      <vt:lpstr>投影片 19</vt:lpstr>
      <vt:lpstr>投影片 20</vt:lpstr>
      <vt:lpstr>投影片 21</vt:lpstr>
      <vt:lpstr>投影片 22</vt:lpstr>
      <vt:lpstr>投影片 23</vt:lpstr>
      <vt:lpstr>投影片 24</vt:lpstr>
    </vt:vector>
  </TitlesOfParts>
  <Company>CGBC</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投影片 1</dc:title>
  <dc:creator>PETANG</dc:creator>
  <cp:lastModifiedBy>P. TANG</cp:lastModifiedBy>
  <cp:revision>8</cp:revision>
  <dcterms:created xsi:type="dcterms:W3CDTF">2011-11-03T22:44:02Z</dcterms:created>
  <dcterms:modified xsi:type="dcterms:W3CDTF">2012-11-02T00:27:40Z</dcterms:modified>
</cp:coreProperties>
</file>